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1609" r:id="rId3"/>
    <p:sldId id="1385" r:id="rId4"/>
    <p:sldId id="1602" r:id="rId5"/>
    <p:sldId id="1278" r:id="rId6"/>
    <p:sldId id="1612" r:id="rId7"/>
    <p:sldId id="1603" r:id="rId8"/>
    <p:sldId id="1613" r:id="rId9"/>
    <p:sldId id="1634" r:id="rId10"/>
    <p:sldId id="1635" r:id="rId11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nzalo León" initials="GL" lastIdx="0" clrIdx="0">
    <p:extLst>
      <p:ext uri="{19B8F6BF-5375-455C-9EA6-DF929625EA0E}">
        <p15:presenceInfo xmlns:p15="http://schemas.microsoft.com/office/powerpoint/2012/main" userId="Gonzalo León" providerId="None"/>
      </p:ext>
    </p:extLst>
  </p:cmAuthor>
  <p:cmAuthor id="2" name="gonzalo.leon@upm.es" initials="g" lastIdx="1" clrIdx="1">
    <p:extLst>
      <p:ext uri="{19B8F6BF-5375-455C-9EA6-DF929625EA0E}">
        <p15:presenceInfo xmlns:p15="http://schemas.microsoft.com/office/powerpoint/2012/main" userId="S::gonzalo.leon@upm.es::c03b1742-8150-474d-95b9-110dff2ca11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FEFDE6"/>
    <a:srgbClr val="FDFA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F38EDE-9A9B-E94A-BFE0-5804BE325550}" v="401" dt="2026-06-22T06:51:18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6175" autoAdjust="0"/>
  </p:normalViewPr>
  <p:slideViewPr>
    <p:cSldViewPr snapToGrid="0">
      <p:cViewPr varScale="1">
        <p:scale>
          <a:sx n="146" d="100"/>
          <a:sy n="146" d="100"/>
        </p:scale>
        <p:origin x="16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87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NZALO LEON SERRANO" userId="c03b1742-8150-474d-95b9-110dff2ca11c" providerId="ADAL" clId="{6720355B-7C98-540C-BC8C-8EF55BAA8A2C}"/>
    <pc:docChg chg="undo custSel modSld">
      <pc:chgData name="GONZALO LEON SERRANO" userId="c03b1742-8150-474d-95b9-110dff2ca11c" providerId="ADAL" clId="{6720355B-7C98-540C-BC8C-8EF55BAA8A2C}" dt="2026-06-22T06:51:18.637" v="231"/>
      <pc:docMkLst>
        <pc:docMk/>
      </pc:docMkLst>
      <pc:sldChg chg="modSp mod">
        <pc:chgData name="GONZALO LEON SERRANO" userId="c03b1742-8150-474d-95b9-110dff2ca11c" providerId="ADAL" clId="{6720355B-7C98-540C-BC8C-8EF55BAA8A2C}" dt="2026-06-21T17:38:26.741" v="0" actId="14100"/>
        <pc:sldMkLst>
          <pc:docMk/>
          <pc:sldMk cId="2602083160" sldId="1385"/>
        </pc:sldMkLst>
        <pc:spChg chg="mod">
          <ac:chgData name="GONZALO LEON SERRANO" userId="c03b1742-8150-474d-95b9-110dff2ca11c" providerId="ADAL" clId="{6720355B-7C98-540C-BC8C-8EF55BAA8A2C}" dt="2026-06-21T17:38:26.741" v="0" actId="14100"/>
          <ac:spMkLst>
            <pc:docMk/>
            <pc:sldMk cId="2602083160" sldId="1385"/>
            <ac:spMk id="3" creationId="{5B35238C-4937-D015-3E8D-06A969E8DAF1}"/>
          </ac:spMkLst>
        </pc:spChg>
      </pc:sldChg>
      <pc:sldChg chg="modAnim">
        <pc:chgData name="GONZALO LEON SERRANO" userId="c03b1742-8150-474d-95b9-110dff2ca11c" providerId="ADAL" clId="{6720355B-7C98-540C-BC8C-8EF55BAA8A2C}" dt="2026-06-22T06:43:34.237" v="41"/>
        <pc:sldMkLst>
          <pc:docMk/>
          <pc:sldMk cId="0" sldId="1603"/>
        </pc:sldMkLst>
      </pc:sldChg>
      <pc:sldChg chg="modSp mod modAnim">
        <pc:chgData name="GONZALO LEON SERRANO" userId="c03b1742-8150-474d-95b9-110dff2ca11c" providerId="ADAL" clId="{6720355B-7C98-540C-BC8C-8EF55BAA8A2C}" dt="2026-06-22T06:48:58.086" v="214"/>
        <pc:sldMkLst>
          <pc:docMk/>
          <pc:sldMk cId="0" sldId="1613"/>
        </pc:sldMkLst>
        <pc:spChg chg="mod">
          <ac:chgData name="GONZALO LEON SERRANO" userId="c03b1742-8150-474d-95b9-110dff2ca11c" providerId="ADAL" clId="{6720355B-7C98-540C-BC8C-8EF55BAA8A2C}" dt="2026-06-22T06:46:38.903" v="165" actId="14100"/>
          <ac:spMkLst>
            <pc:docMk/>
            <pc:sldMk cId="0" sldId="1613"/>
            <ac:spMk id="7" creationId="{87A8105F-A98E-8C4C-A627-3EF10C8BAC8F}"/>
          </ac:spMkLst>
        </pc:spChg>
        <pc:spChg chg="mod">
          <ac:chgData name="GONZALO LEON SERRANO" userId="c03b1742-8150-474d-95b9-110dff2ca11c" providerId="ADAL" clId="{6720355B-7C98-540C-BC8C-8EF55BAA8A2C}" dt="2026-06-22T06:46:42.243" v="166" actId="1076"/>
          <ac:spMkLst>
            <pc:docMk/>
            <pc:sldMk cId="0" sldId="1613"/>
            <ac:spMk id="8" creationId="{DCC0130B-C46E-49F2-3D9A-AD19A587BABA}"/>
          </ac:spMkLst>
        </pc:spChg>
        <pc:spChg chg="mod">
          <ac:chgData name="GONZALO LEON SERRANO" userId="c03b1742-8150-474d-95b9-110dff2ca11c" providerId="ADAL" clId="{6720355B-7C98-540C-BC8C-8EF55BAA8A2C}" dt="2026-06-22T06:47:38.458" v="208" actId="20577"/>
          <ac:spMkLst>
            <pc:docMk/>
            <pc:sldMk cId="0" sldId="1613"/>
            <ac:spMk id="13" creationId="{5BC85897-9735-ED3D-B55A-89618FE4B195}"/>
          </ac:spMkLst>
        </pc:spChg>
      </pc:sldChg>
      <pc:sldChg chg="modSp mod modAnim">
        <pc:chgData name="GONZALO LEON SERRANO" userId="c03b1742-8150-474d-95b9-110dff2ca11c" providerId="ADAL" clId="{6720355B-7C98-540C-BC8C-8EF55BAA8A2C}" dt="2026-06-22T06:50:12.270" v="224"/>
        <pc:sldMkLst>
          <pc:docMk/>
          <pc:sldMk cId="2081321956" sldId="1634"/>
        </pc:sldMkLst>
        <pc:spChg chg="mod">
          <ac:chgData name="GONZALO LEON SERRANO" userId="c03b1742-8150-474d-95b9-110dff2ca11c" providerId="ADAL" clId="{6720355B-7C98-540C-BC8C-8EF55BAA8A2C}" dt="2026-06-22T06:49:59.783" v="223" actId="1076"/>
          <ac:spMkLst>
            <pc:docMk/>
            <pc:sldMk cId="2081321956" sldId="1634"/>
            <ac:spMk id="18" creationId="{54B33710-47E5-D8F4-A019-35C817C16DE6}"/>
          </ac:spMkLst>
        </pc:spChg>
      </pc:sldChg>
      <pc:sldChg chg="modSp mod modAnim">
        <pc:chgData name="GONZALO LEON SERRANO" userId="c03b1742-8150-474d-95b9-110dff2ca11c" providerId="ADAL" clId="{6720355B-7C98-540C-BC8C-8EF55BAA8A2C}" dt="2026-06-22T06:51:18.637" v="231"/>
        <pc:sldMkLst>
          <pc:docMk/>
          <pc:sldMk cId="3895382098" sldId="1635"/>
        </pc:sldMkLst>
        <pc:spChg chg="mod">
          <ac:chgData name="GONZALO LEON SERRANO" userId="c03b1742-8150-474d-95b9-110dff2ca11c" providerId="ADAL" clId="{6720355B-7C98-540C-BC8C-8EF55BAA8A2C}" dt="2026-06-21T17:38:56.857" v="5" actId="1076"/>
          <ac:spMkLst>
            <pc:docMk/>
            <pc:sldMk cId="3895382098" sldId="1635"/>
            <ac:spMk id="4" creationId="{34928229-ABA2-D333-6F04-E69B03E2FB31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0" creationId="{039C4F51-132C-366B-C861-E3CA8936FA62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2" creationId="{42A8B9FE-FC9C-6DD6-B870-819C55AC0753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3" creationId="{E0125A8D-1BC8-2683-7F26-FD8E0DFE198C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4" creationId="{FE72DE4E-8849-199F-3FF1-35A1159E880B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6" creationId="{A13C2E12-7309-124F-BCA6-D9FF0B326CD6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7" creationId="{7546E347-F73E-993D-AA51-FFF06552CF29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8" creationId="{B2057509-FE51-AD20-6F21-9594835407D4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19" creationId="{0CCE5F94-51A5-D491-6CC3-4BF6CDA4C63E}"/>
          </ac:spMkLst>
        </pc:spChg>
        <pc:spChg chg="mod">
          <ac:chgData name="GONZALO LEON SERRANO" userId="c03b1742-8150-474d-95b9-110dff2ca11c" providerId="ADAL" clId="{6720355B-7C98-540C-BC8C-8EF55BAA8A2C}" dt="2026-06-21T17:39:06.282" v="7" actId="1076"/>
          <ac:spMkLst>
            <pc:docMk/>
            <pc:sldMk cId="3895382098" sldId="1635"/>
            <ac:spMk id="21" creationId="{E1D79C0A-2DB7-082F-86F5-F19B3662A9BF}"/>
          </ac:spMkLst>
        </pc:spChg>
        <pc:spChg chg="mod">
          <ac:chgData name="GONZALO LEON SERRANO" userId="c03b1742-8150-474d-95b9-110dff2ca11c" providerId="ADAL" clId="{6720355B-7C98-540C-BC8C-8EF55BAA8A2C}" dt="2026-06-21T17:40:03.308" v="38" actId="166"/>
          <ac:spMkLst>
            <pc:docMk/>
            <pc:sldMk cId="3895382098" sldId="1635"/>
            <ac:spMk id="24" creationId="{86100C24-7B6C-5442-7E29-144198C85A53}"/>
          </ac:spMkLst>
        </pc:spChg>
        <pc:spChg chg="mod">
          <ac:chgData name="GONZALO LEON SERRANO" userId="c03b1742-8150-474d-95b9-110dff2ca11c" providerId="ADAL" clId="{6720355B-7C98-540C-BC8C-8EF55BAA8A2C}" dt="2026-06-21T17:39:12.466" v="8" actId="1076"/>
          <ac:spMkLst>
            <pc:docMk/>
            <pc:sldMk cId="3895382098" sldId="1635"/>
            <ac:spMk id="26" creationId="{9489F69A-8314-C585-20CE-945C74517FEE}"/>
          </ac:spMkLst>
        </pc:spChg>
        <pc:picChg chg="mod">
          <ac:chgData name="GONZALO LEON SERRANO" userId="c03b1742-8150-474d-95b9-110dff2ca11c" providerId="ADAL" clId="{6720355B-7C98-540C-BC8C-8EF55BAA8A2C}" dt="2026-06-21T17:39:59.407" v="37" actId="14100"/>
          <ac:picMkLst>
            <pc:docMk/>
            <pc:sldMk cId="3895382098" sldId="1635"/>
            <ac:picMk id="25" creationId="{6DF34014-FDB0-0C03-0C6D-29E94A6E9544}"/>
          </ac:picMkLst>
        </pc:picChg>
      </pc:sldChg>
    </pc:docChg>
  </pc:docChgLst>
  <pc:docChgLst>
    <pc:chgData name="gonzalo.leon@upm.es" userId="c03b1742-8150-474d-95b9-110dff2ca11c" providerId="ADAL" clId="{6720355B-7C98-540C-BC8C-8EF55BAA8A2C}"/>
    <pc:docChg chg="undo redo custSel addSld delSld modSld sldOrd">
      <pc:chgData name="gonzalo.leon@upm.es" userId="c03b1742-8150-474d-95b9-110dff2ca11c" providerId="ADAL" clId="{6720355B-7C98-540C-BC8C-8EF55BAA8A2C}" dt="2026-06-21T10:05:50.366" v="2170" actId="20577"/>
      <pc:docMkLst>
        <pc:docMk/>
      </pc:docMkLst>
      <pc:sldChg chg="addSp delSp modSp mod">
        <pc:chgData name="gonzalo.leon@upm.es" userId="c03b1742-8150-474d-95b9-110dff2ca11c" providerId="ADAL" clId="{6720355B-7C98-540C-BC8C-8EF55BAA8A2C}" dt="2026-06-21T09:49:36.655" v="1497" actId="1076"/>
        <pc:sldMkLst>
          <pc:docMk/>
          <pc:sldMk cId="288728410" sldId="256"/>
        </pc:sldMkLst>
        <pc:spChg chg="add mod">
          <ac:chgData name="gonzalo.leon@upm.es" userId="c03b1742-8150-474d-95b9-110dff2ca11c" providerId="ADAL" clId="{6720355B-7C98-540C-BC8C-8EF55BAA8A2C}" dt="2026-06-21T09:49:36.655" v="1497" actId="1076"/>
          <ac:spMkLst>
            <pc:docMk/>
            <pc:sldMk cId="288728410" sldId="256"/>
            <ac:spMk id="2" creationId="{B3CDB7C8-C219-8134-BCF0-943C4D5B4E67}"/>
          </ac:spMkLst>
        </pc:spChg>
        <pc:spChg chg="mod">
          <ac:chgData name="gonzalo.leon@upm.es" userId="c03b1742-8150-474d-95b9-110dff2ca11c" providerId="ADAL" clId="{6720355B-7C98-540C-BC8C-8EF55BAA8A2C}" dt="2026-06-21T09:49:30.874" v="1495" actId="1076"/>
          <ac:spMkLst>
            <pc:docMk/>
            <pc:sldMk cId="288728410" sldId="256"/>
            <ac:spMk id="3" creationId="{00000000-0000-0000-0000-000000000000}"/>
          </ac:spMkLst>
        </pc:spChg>
        <pc:spChg chg="mod">
          <ac:chgData name="gonzalo.leon@upm.es" userId="c03b1742-8150-474d-95b9-110dff2ca11c" providerId="ADAL" clId="{6720355B-7C98-540C-BC8C-8EF55BAA8A2C}" dt="2026-06-21T09:49:33.793" v="1496" actId="1076"/>
          <ac:spMkLst>
            <pc:docMk/>
            <pc:sldMk cId="288728410" sldId="256"/>
            <ac:spMk id="4" creationId="{00000000-0000-0000-0000-000000000000}"/>
          </ac:spMkLst>
        </pc:spChg>
        <pc:picChg chg="del">
          <ac:chgData name="gonzalo.leon@upm.es" userId="c03b1742-8150-474d-95b9-110dff2ca11c" providerId="ADAL" clId="{6720355B-7C98-540C-BC8C-8EF55BAA8A2C}" dt="2026-06-21T09:49:26.228" v="1494" actId="478"/>
          <ac:picMkLst>
            <pc:docMk/>
            <pc:sldMk cId="288728410" sldId="256"/>
            <ac:picMk id="6" creationId="{210C21E7-C96F-453C-7D78-6AD60CB47AAF}"/>
          </ac:picMkLst>
        </pc:picChg>
      </pc:sldChg>
      <pc:sldChg chg="del">
        <pc:chgData name="gonzalo.leon@upm.es" userId="c03b1742-8150-474d-95b9-110dff2ca11c" providerId="ADAL" clId="{6720355B-7C98-540C-BC8C-8EF55BAA8A2C}" dt="2026-06-21T09:05:26.221" v="65" actId="2696"/>
        <pc:sldMkLst>
          <pc:docMk/>
          <pc:sldMk cId="0" sldId="259"/>
        </pc:sldMkLst>
      </pc:sldChg>
      <pc:sldChg chg="del">
        <pc:chgData name="gonzalo.leon@upm.es" userId="c03b1742-8150-474d-95b9-110dff2ca11c" providerId="ADAL" clId="{6720355B-7C98-540C-BC8C-8EF55BAA8A2C}" dt="2026-06-21T09:07:35.106" v="75" actId="2696"/>
        <pc:sldMkLst>
          <pc:docMk/>
          <pc:sldMk cId="0" sldId="265"/>
        </pc:sldMkLst>
      </pc:sldChg>
      <pc:sldChg chg="del">
        <pc:chgData name="gonzalo.leon@upm.es" userId="c03b1742-8150-474d-95b9-110dff2ca11c" providerId="ADAL" clId="{6720355B-7C98-540C-BC8C-8EF55BAA8A2C}" dt="2026-06-21T09:07:39.864" v="78" actId="2696"/>
        <pc:sldMkLst>
          <pc:docMk/>
          <pc:sldMk cId="0" sldId="271"/>
        </pc:sldMkLst>
      </pc:sldChg>
      <pc:sldChg chg="del">
        <pc:chgData name="gonzalo.leon@upm.es" userId="c03b1742-8150-474d-95b9-110dff2ca11c" providerId="ADAL" clId="{6720355B-7C98-540C-BC8C-8EF55BAA8A2C}" dt="2026-06-21T09:09:29.024" v="105" actId="2696"/>
        <pc:sldMkLst>
          <pc:docMk/>
          <pc:sldMk cId="0" sldId="278"/>
        </pc:sldMkLst>
      </pc:sldChg>
      <pc:sldChg chg="del">
        <pc:chgData name="gonzalo.leon@upm.es" userId="c03b1742-8150-474d-95b9-110dff2ca11c" providerId="ADAL" clId="{6720355B-7C98-540C-BC8C-8EF55BAA8A2C}" dt="2026-06-21T09:09:14.278" v="99" actId="2696"/>
        <pc:sldMkLst>
          <pc:docMk/>
          <pc:sldMk cId="0" sldId="284"/>
        </pc:sldMkLst>
      </pc:sldChg>
      <pc:sldChg chg="del">
        <pc:chgData name="gonzalo.leon@upm.es" userId="c03b1742-8150-474d-95b9-110dff2ca11c" providerId="ADAL" clId="{6720355B-7C98-540C-BC8C-8EF55BAA8A2C}" dt="2026-06-21T09:09:44.811" v="112" actId="2696"/>
        <pc:sldMkLst>
          <pc:docMk/>
          <pc:sldMk cId="0" sldId="285"/>
        </pc:sldMkLst>
      </pc:sldChg>
      <pc:sldChg chg="del">
        <pc:chgData name="gonzalo.leon@upm.es" userId="c03b1742-8150-474d-95b9-110dff2ca11c" providerId="ADAL" clId="{6720355B-7C98-540C-BC8C-8EF55BAA8A2C}" dt="2026-06-21T09:11:31.079" v="193" actId="2696"/>
        <pc:sldMkLst>
          <pc:docMk/>
          <pc:sldMk cId="0" sldId="290"/>
        </pc:sldMkLst>
      </pc:sldChg>
      <pc:sldChg chg="del">
        <pc:chgData name="gonzalo.leon@upm.es" userId="c03b1742-8150-474d-95b9-110dff2ca11c" providerId="ADAL" clId="{6720355B-7C98-540C-BC8C-8EF55BAA8A2C}" dt="2026-06-21T09:05:11.500" v="62" actId="2696"/>
        <pc:sldMkLst>
          <pc:docMk/>
          <pc:sldMk cId="0" sldId="294"/>
        </pc:sldMkLst>
      </pc:sldChg>
      <pc:sldChg chg="del">
        <pc:chgData name="gonzalo.leon@upm.es" userId="c03b1742-8150-474d-95b9-110dff2ca11c" providerId="ADAL" clId="{6720355B-7C98-540C-BC8C-8EF55BAA8A2C}" dt="2026-06-21T09:17:06.274" v="208" actId="2696"/>
        <pc:sldMkLst>
          <pc:docMk/>
          <pc:sldMk cId="947985375" sldId="303"/>
        </pc:sldMkLst>
      </pc:sldChg>
      <pc:sldChg chg="del">
        <pc:chgData name="gonzalo.leon@upm.es" userId="c03b1742-8150-474d-95b9-110dff2ca11c" providerId="ADAL" clId="{6720355B-7C98-540C-BC8C-8EF55BAA8A2C}" dt="2026-06-21T09:11:09.315" v="190" actId="2696"/>
        <pc:sldMkLst>
          <pc:docMk/>
          <pc:sldMk cId="3433600928" sldId="325"/>
        </pc:sldMkLst>
      </pc:sldChg>
      <pc:sldChg chg="del">
        <pc:chgData name="gonzalo.leon@upm.es" userId="c03b1742-8150-474d-95b9-110dff2ca11c" providerId="ADAL" clId="{6720355B-7C98-540C-BC8C-8EF55BAA8A2C}" dt="2026-06-21T09:08:37.894" v="93" actId="2696"/>
        <pc:sldMkLst>
          <pc:docMk/>
          <pc:sldMk cId="0" sldId="340"/>
        </pc:sldMkLst>
      </pc:sldChg>
      <pc:sldChg chg="del">
        <pc:chgData name="gonzalo.leon@upm.es" userId="c03b1742-8150-474d-95b9-110dff2ca11c" providerId="ADAL" clId="{6720355B-7C98-540C-BC8C-8EF55BAA8A2C}" dt="2026-06-21T09:06:06.362" v="67" actId="2696"/>
        <pc:sldMkLst>
          <pc:docMk/>
          <pc:sldMk cId="358681500" sldId="1204"/>
        </pc:sldMkLst>
      </pc:sldChg>
      <pc:sldChg chg="delSp mod">
        <pc:chgData name="gonzalo.leon@upm.es" userId="c03b1742-8150-474d-95b9-110dff2ca11c" providerId="ADAL" clId="{6720355B-7C98-540C-BC8C-8EF55BAA8A2C}" dt="2026-06-21T09:49:50.064" v="1503" actId="478"/>
        <pc:sldMkLst>
          <pc:docMk/>
          <pc:sldMk cId="0" sldId="1278"/>
        </pc:sldMkLst>
        <pc:picChg chg="del">
          <ac:chgData name="gonzalo.leon@upm.es" userId="c03b1742-8150-474d-95b9-110dff2ca11c" providerId="ADAL" clId="{6720355B-7C98-540C-BC8C-8EF55BAA8A2C}" dt="2026-06-21T09:49:50.064" v="1503" actId="478"/>
          <ac:picMkLst>
            <pc:docMk/>
            <pc:sldMk cId="0" sldId="1278"/>
            <ac:picMk id="3" creationId="{C54C1D07-1BF7-E632-2BA6-0F73DDDE96E1}"/>
          </ac:picMkLst>
        </pc:picChg>
      </pc:sldChg>
      <pc:sldChg chg="del">
        <pc:chgData name="gonzalo.leon@upm.es" userId="c03b1742-8150-474d-95b9-110dff2ca11c" providerId="ADAL" clId="{6720355B-7C98-540C-BC8C-8EF55BAA8A2C}" dt="2026-06-21T09:07:18.313" v="74" actId="2696"/>
        <pc:sldMkLst>
          <pc:docMk/>
          <pc:sldMk cId="0" sldId="1362"/>
        </pc:sldMkLst>
      </pc:sldChg>
      <pc:sldChg chg="del">
        <pc:chgData name="gonzalo.leon@upm.es" userId="c03b1742-8150-474d-95b9-110dff2ca11c" providerId="ADAL" clId="{6720355B-7C98-540C-BC8C-8EF55BAA8A2C}" dt="2026-06-21T09:06:17.580" v="70" actId="2696"/>
        <pc:sldMkLst>
          <pc:docMk/>
          <pc:sldMk cId="778822952" sldId="1382"/>
        </pc:sldMkLst>
      </pc:sldChg>
      <pc:sldChg chg="delSp modSp mod ord">
        <pc:chgData name="gonzalo.leon@upm.es" userId="c03b1742-8150-474d-95b9-110dff2ca11c" providerId="ADAL" clId="{6720355B-7C98-540C-BC8C-8EF55BAA8A2C}" dt="2026-06-21T09:49:44.225" v="1500" actId="478"/>
        <pc:sldMkLst>
          <pc:docMk/>
          <pc:sldMk cId="2602083160" sldId="1385"/>
        </pc:sldMkLst>
        <pc:picChg chg="del mod">
          <ac:chgData name="gonzalo.leon@upm.es" userId="c03b1742-8150-474d-95b9-110dff2ca11c" providerId="ADAL" clId="{6720355B-7C98-540C-BC8C-8EF55BAA8A2C}" dt="2026-06-21T09:49:44.225" v="1500" actId="478"/>
          <ac:picMkLst>
            <pc:docMk/>
            <pc:sldMk cId="2602083160" sldId="1385"/>
            <ac:picMk id="14" creationId="{A30C3C59-30B6-4AC2-5F4A-31C3CB066E0D}"/>
          </ac:picMkLst>
        </pc:picChg>
      </pc:sldChg>
      <pc:sldChg chg="del">
        <pc:chgData name="gonzalo.leon@upm.es" userId="c03b1742-8150-474d-95b9-110dff2ca11c" providerId="ADAL" clId="{6720355B-7C98-540C-BC8C-8EF55BAA8A2C}" dt="2026-06-21T09:09:47.519" v="113" actId="2696"/>
        <pc:sldMkLst>
          <pc:docMk/>
          <pc:sldMk cId="3741413297" sldId="1394"/>
        </pc:sldMkLst>
      </pc:sldChg>
      <pc:sldChg chg="del">
        <pc:chgData name="gonzalo.leon@upm.es" userId="c03b1742-8150-474d-95b9-110dff2ca11c" providerId="ADAL" clId="{6720355B-7C98-540C-BC8C-8EF55BAA8A2C}" dt="2026-06-21T09:13:32.810" v="200" actId="2696"/>
        <pc:sldMkLst>
          <pc:docMk/>
          <pc:sldMk cId="2051178868" sldId="1474"/>
        </pc:sldMkLst>
      </pc:sldChg>
      <pc:sldChg chg="del">
        <pc:chgData name="gonzalo.leon@upm.es" userId="c03b1742-8150-474d-95b9-110dff2ca11c" providerId="ADAL" clId="{6720355B-7C98-540C-BC8C-8EF55BAA8A2C}" dt="2026-06-21T09:05:18.445" v="64" actId="2696"/>
        <pc:sldMkLst>
          <pc:docMk/>
          <pc:sldMk cId="0" sldId="1536"/>
        </pc:sldMkLst>
      </pc:sldChg>
      <pc:sldChg chg="del">
        <pc:chgData name="gonzalo.leon@upm.es" userId="c03b1742-8150-474d-95b9-110dff2ca11c" providerId="ADAL" clId="{6720355B-7C98-540C-BC8C-8EF55BAA8A2C}" dt="2026-06-21T09:15:43.660" v="205" actId="2696"/>
        <pc:sldMkLst>
          <pc:docMk/>
          <pc:sldMk cId="3956174609" sldId="1544"/>
        </pc:sldMkLst>
      </pc:sldChg>
      <pc:sldChg chg="del">
        <pc:chgData name="gonzalo.leon@upm.es" userId="c03b1742-8150-474d-95b9-110dff2ca11c" providerId="ADAL" clId="{6720355B-7C98-540C-BC8C-8EF55BAA8A2C}" dt="2026-06-21T09:12:18.004" v="197" actId="2696"/>
        <pc:sldMkLst>
          <pc:docMk/>
          <pc:sldMk cId="2566234879" sldId="1552"/>
        </pc:sldMkLst>
      </pc:sldChg>
      <pc:sldChg chg="del">
        <pc:chgData name="gonzalo.leon@upm.es" userId="c03b1742-8150-474d-95b9-110dff2ca11c" providerId="ADAL" clId="{6720355B-7C98-540C-BC8C-8EF55BAA8A2C}" dt="2026-06-21T09:06:35.544" v="73" actId="2696"/>
        <pc:sldMkLst>
          <pc:docMk/>
          <pc:sldMk cId="0" sldId="1555"/>
        </pc:sldMkLst>
      </pc:sldChg>
      <pc:sldChg chg="del">
        <pc:chgData name="gonzalo.leon@upm.es" userId="c03b1742-8150-474d-95b9-110dff2ca11c" providerId="ADAL" clId="{6720355B-7C98-540C-BC8C-8EF55BAA8A2C}" dt="2026-06-21T09:06:12.343" v="69" actId="2696"/>
        <pc:sldMkLst>
          <pc:docMk/>
          <pc:sldMk cId="0" sldId="1561"/>
        </pc:sldMkLst>
      </pc:sldChg>
      <pc:sldChg chg="del">
        <pc:chgData name="gonzalo.leon@upm.es" userId="c03b1742-8150-474d-95b9-110dff2ca11c" providerId="ADAL" clId="{6720355B-7C98-540C-BC8C-8EF55BAA8A2C}" dt="2026-06-21T09:05:13.809" v="63" actId="2696"/>
        <pc:sldMkLst>
          <pc:docMk/>
          <pc:sldMk cId="0" sldId="1564"/>
        </pc:sldMkLst>
      </pc:sldChg>
      <pc:sldChg chg="del">
        <pc:chgData name="gonzalo.leon@upm.es" userId="c03b1742-8150-474d-95b9-110dff2ca11c" providerId="ADAL" clId="{6720355B-7C98-540C-BC8C-8EF55BAA8A2C}" dt="2026-06-21T09:05:00.868" v="60" actId="2696"/>
        <pc:sldMkLst>
          <pc:docMk/>
          <pc:sldMk cId="423514220" sldId="1565"/>
        </pc:sldMkLst>
      </pc:sldChg>
      <pc:sldChg chg="del">
        <pc:chgData name="gonzalo.leon@upm.es" userId="c03b1742-8150-474d-95b9-110dff2ca11c" providerId="ADAL" clId="{6720355B-7C98-540C-BC8C-8EF55BAA8A2C}" dt="2026-06-21T09:08:58.494" v="95" actId="2696"/>
        <pc:sldMkLst>
          <pc:docMk/>
          <pc:sldMk cId="1024344418" sldId="1566"/>
        </pc:sldMkLst>
      </pc:sldChg>
      <pc:sldChg chg="del">
        <pc:chgData name="gonzalo.leon@upm.es" userId="c03b1742-8150-474d-95b9-110dff2ca11c" providerId="ADAL" clId="{6720355B-7C98-540C-BC8C-8EF55BAA8A2C}" dt="2026-06-21T09:07:42.266" v="80" actId="2696"/>
        <pc:sldMkLst>
          <pc:docMk/>
          <pc:sldMk cId="0" sldId="1567"/>
        </pc:sldMkLst>
      </pc:sldChg>
      <pc:sldChg chg="del">
        <pc:chgData name="gonzalo.leon@upm.es" userId="c03b1742-8150-474d-95b9-110dff2ca11c" providerId="ADAL" clId="{6720355B-7C98-540C-BC8C-8EF55BAA8A2C}" dt="2026-06-21T09:07:43.870" v="81" actId="2696"/>
        <pc:sldMkLst>
          <pc:docMk/>
          <pc:sldMk cId="0" sldId="1570"/>
        </pc:sldMkLst>
      </pc:sldChg>
      <pc:sldChg chg="del">
        <pc:chgData name="gonzalo.leon@upm.es" userId="c03b1742-8150-474d-95b9-110dff2ca11c" providerId="ADAL" clId="{6720355B-7C98-540C-BC8C-8EF55BAA8A2C}" dt="2026-06-21T09:38:13.871" v="1145" actId="2696"/>
        <pc:sldMkLst>
          <pc:docMk/>
          <pc:sldMk cId="0" sldId="1571"/>
        </pc:sldMkLst>
      </pc:sldChg>
      <pc:sldChg chg="del">
        <pc:chgData name="gonzalo.leon@upm.es" userId="c03b1742-8150-474d-95b9-110dff2ca11c" providerId="ADAL" clId="{6720355B-7C98-540C-BC8C-8EF55BAA8A2C}" dt="2026-06-21T09:08:02.980" v="88" actId="2696"/>
        <pc:sldMkLst>
          <pc:docMk/>
          <pc:sldMk cId="3596305381" sldId="1573"/>
        </pc:sldMkLst>
      </pc:sldChg>
      <pc:sldChg chg="del">
        <pc:chgData name="gonzalo.leon@upm.es" userId="c03b1742-8150-474d-95b9-110dff2ca11c" providerId="ADAL" clId="{6720355B-7C98-540C-BC8C-8EF55BAA8A2C}" dt="2026-06-21T09:06:10.656" v="68" actId="2696"/>
        <pc:sldMkLst>
          <pc:docMk/>
          <pc:sldMk cId="0" sldId="1575"/>
        </pc:sldMkLst>
      </pc:sldChg>
      <pc:sldChg chg="del">
        <pc:chgData name="gonzalo.leon@upm.es" userId="c03b1742-8150-474d-95b9-110dff2ca11c" providerId="ADAL" clId="{6720355B-7C98-540C-BC8C-8EF55BAA8A2C}" dt="2026-06-21T09:06:20.731" v="72" actId="2696"/>
        <pc:sldMkLst>
          <pc:docMk/>
          <pc:sldMk cId="3878600750" sldId="1586"/>
        </pc:sldMkLst>
      </pc:sldChg>
      <pc:sldChg chg="modSp del mod">
        <pc:chgData name="gonzalo.leon@upm.es" userId="c03b1742-8150-474d-95b9-110dff2ca11c" providerId="ADAL" clId="{6720355B-7C98-540C-BC8C-8EF55BAA8A2C}" dt="2026-06-21T09:48:16.229" v="1493" actId="2696"/>
        <pc:sldMkLst>
          <pc:docMk/>
          <pc:sldMk cId="1178708180" sldId="1588"/>
        </pc:sldMkLst>
        <pc:spChg chg="mod">
          <ac:chgData name="gonzalo.leon@upm.es" userId="c03b1742-8150-474d-95b9-110dff2ca11c" providerId="ADAL" clId="{6720355B-7C98-540C-BC8C-8EF55BAA8A2C}" dt="2026-06-21T09:10:55.204" v="189" actId="14100"/>
          <ac:spMkLst>
            <pc:docMk/>
            <pc:sldMk cId="1178708180" sldId="1588"/>
            <ac:spMk id="11" creationId="{32218CA6-54E7-E746-0D1F-BBDD4FCD6C40}"/>
          </ac:spMkLst>
        </pc:spChg>
      </pc:sldChg>
      <pc:sldChg chg="del">
        <pc:chgData name="gonzalo.leon@upm.es" userId="c03b1742-8150-474d-95b9-110dff2ca11c" providerId="ADAL" clId="{6720355B-7C98-540C-BC8C-8EF55BAA8A2C}" dt="2026-06-21T09:09:54.923" v="114" actId="2696"/>
        <pc:sldMkLst>
          <pc:docMk/>
          <pc:sldMk cId="2752379187" sldId="1589"/>
        </pc:sldMkLst>
      </pc:sldChg>
      <pc:sldChg chg="del">
        <pc:chgData name="gonzalo.leon@upm.es" userId="c03b1742-8150-474d-95b9-110dff2ca11c" providerId="ADAL" clId="{6720355B-7C98-540C-BC8C-8EF55BAA8A2C}" dt="2026-06-21T09:14:37.018" v="203" actId="2696"/>
        <pc:sldMkLst>
          <pc:docMk/>
          <pc:sldMk cId="2575879574" sldId="1600"/>
        </pc:sldMkLst>
      </pc:sldChg>
      <pc:sldChg chg="delSp modSp mod">
        <pc:chgData name="gonzalo.leon@upm.es" userId="c03b1742-8150-474d-95b9-110dff2ca11c" providerId="ADAL" clId="{6720355B-7C98-540C-BC8C-8EF55BAA8A2C}" dt="2026-06-21T09:49:47.045" v="1502" actId="478"/>
        <pc:sldMkLst>
          <pc:docMk/>
          <pc:sldMk cId="0" sldId="1602"/>
        </pc:sldMkLst>
        <pc:picChg chg="del mod">
          <ac:chgData name="gonzalo.leon@upm.es" userId="c03b1742-8150-474d-95b9-110dff2ca11c" providerId="ADAL" clId="{6720355B-7C98-540C-BC8C-8EF55BAA8A2C}" dt="2026-06-21T09:49:47.045" v="1502" actId="478"/>
          <ac:picMkLst>
            <pc:docMk/>
            <pc:sldMk cId="0" sldId="1602"/>
            <ac:picMk id="3" creationId="{906ADA9B-D2FC-19FE-329C-3BBEF1D6F86C}"/>
          </ac:picMkLst>
        </pc:picChg>
      </pc:sldChg>
      <pc:sldChg chg="addSp delSp modSp mod ord">
        <pc:chgData name="gonzalo.leon@upm.es" userId="c03b1742-8150-474d-95b9-110dff2ca11c" providerId="ADAL" clId="{6720355B-7C98-540C-BC8C-8EF55BAA8A2C}" dt="2026-06-21T09:49:59.880" v="1506" actId="478"/>
        <pc:sldMkLst>
          <pc:docMk/>
          <pc:sldMk cId="0" sldId="1603"/>
        </pc:sldMkLst>
        <pc:spChg chg="add mod">
          <ac:chgData name="gonzalo.leon@upm.es" userId="c03b1742-8150-474d-95b9-110dff2ca11c" providerId="ADAL" clId="{6720355B-7C98-540C-BC8C-8EF55BAA8A2C}" dt="2026-06-21T09:19:00.309" v="327" actId="1076"/>
          <ac:spMkLst>
            <pc:docMk/>
            <pc:sldMk cId="0" sldId="1603"/>
            <ac:spMk id="2" creationId="{35DE2F58-438B-7FEF-987B-1C95838FABDC}"/>
          </ac:spMkLst>
        </pc:spChg>
        <pc:spChg chg="mod">
          <ac:chgData name="gonzalo.leon@upm.es" userId="c03b1742-8150-474d-95b9-110dff2ca11c" providerId="ADAL" clId="{6720355B-7C98-540C-BC8C-8EF55BAA8A2C}" dt="2026-06-21T09:16:40.036" v="207" actId="1076"/>
          <ac:spMkLst>
            <pc:docMk/>
            <pc:sldMk cId="0" sldId="1603"/>
            <ac:spMk id="9" creationId="{9B130401-95D0-241C-AD56-FA2B3F5F068A}"/>
          </ac:spMkLst>
        </pc:spChg>
        <pc:picChg chg="mod">
          <ac:chgData name="gonzalo.leon@upm.es" userId="c03b1742-8150-474d-95b9-110dff2ca11c" providerId="ADAL" clId="{6720355B-7C98-540C-BC8C-8EF55BAA8A2C}" dt="2026-06-21T09:17:41.875" v="211" actId="14100"/>
          <ac:picMkLst>
            <pc:docMk/>
            <pc:sldMk cId="0" sldId="1603"/>
            <ac:picMk id="3" creationId="{110007C4-27A1-F35F-0950-B0D3D1C601BD}"/>
          </ac:picMkLst>
        </pc:picChg>
        <pc:picChg chg="del mod">
          <ac:chgData name="gonzalo.leon@upm.es" userId="c03b1742-8150-474d-95b9-110dff2ca11c" providerId="ADAL" clId="{6720355B-7C98-540C-BC8C-8EF55BAA8A2C}" dt="2026-06-21T09:49:59.880" v="1506" actId="478"/>
          <ac:picMkLst>
            <pc:docMk/>
            <pc:sldMk cId="0" sldId="1603"/>
            <ac:picMk id="13" creationId="{B8B0B461-6161-1705-C7AB-8D6A73413A9A}"/>
          </ac:picMkLst>
        </pc:picChg>
      </pc:sldChg>
      <pc:sldChg chg="del">
        <pc:chgData name="gonzalo.leon@upm.es" userId="c03b1742-8150-474d-95b9-110dff2ca11c" providerId="ADAL" clId="{6720355B-7C98-540C-BC8C-8EF55BAA8A2C}" dt="2026-06-21T09:14:01.970" v="201" actId="2696"/>
        <pc:sldMkLst>
          <pc:docMk/>
          <pc:sldMk cId="78486293" sldId="1604"/>
        </pc:sldMkLst>
      </pc:sldChg>
      <pc:sldChg chg="del">
        <pc:chgData name="gonzalo.leon@upm.es" userId="c03b1742-8150-474d-95b9-110dff2ca11c" providerId="ADAL" clId="{6720355B-7C98-540C-BC8C-8EF55BAA8A2C}" dt="2026-06-21T09:05:33.307" v="66" actId="2696"/>
        <pc:sldMkLst>
          <pc:docMk/>
          <pc:sldMk cId="0" sldId="1606"/>
        </pc:sldMkLst>
      </pc:sldChg>
      <pc:sldChg chg="del">
        <pc:chgData name="gonzalo.leon@upm.es" userId="c03b1742-8150-474d-95b9-110dff2ca11c" providerId="ADAL" clId="{6720355B-7C98-540C-BC8C-8EF55BAA8A2C}" dt="2026-06-21T09:05:09.105" v="61" actId="2696"/>
        <pc:sldMkLst>
          <pc:docMk/>
          <pc:sldMk cId="1595688324" sldId="1608"/>
        </pc:sldMkLst>
      </pc:sldChg>
      <pc:sldChg chg="delSp modSp mod">
        <pc:chgData name="gonzalo.leon@upm.es" userId="c03b1742-8150-474d-95b9-110dff2ca11c" providerId="ADAL" clId="{6720355B-7C98-540C-BC8C-8EF55BAA8A2C}" dt="2026-06-21T09:49:41.263" v="1498" actId="478"/>
        <pc:sldMkLst>
          <pc:docMk/>
          <pc:sldMk cId="505192591" sldId="1609"/>
        </pc:sldMkLst>
        <pc:spChg chg="mod">
          <ac:chgData name="gonzalo.leon@upm.es" userId="c03b1742-8150-474d-95b9-110dff2ca11c" providerId="ADAL" clId="{6720355B-7C98-540C-BC8C-8EF55BAA8A2C}" dt="2026-06-21T09:40:33.008" v="1297" actId="1076"/>
          <ac:spMkLst>
            <pc:docMk/>
            <pc:sldMk cId="505192591" sldId="1609"/>
            <ac:spMk id="2" creationId="{51081675-D3F5-157A-7191-BDFCA0DF88A3}"/>
          </ac:spMkLst>
        </pc:spChg>
        <pc:spChg chg="mod">
          <ac:chgData name="gonzalo.leon@upm.es" userId="c03b1742-8150-474d-95b9-110dff2ca11c" providerId="ADAL" clId="{6720355B-7C98-540C-BC8C-8EF55BAA8A2C}" dt="2026-06-21T09:39:16.175" v="1223" actId="1076"/>
          <ac:spMkLst>
            <pc:docMk/>
            <pc:sldMk cId="505192591" sldId="1609"/>
            <ac:spMk id="15" creationId="{D4FBD6BB-6DCF-4253-C309-36C3D88DBBC6}"/>
          </ac:spMkLst>
        </pc:spChg>
        <pc:picChg chg="mod">
          <ac:chgData name="gonzalo.leon@upm.es" userId="c03b1742-8150-474d-95b9-110dff2ca11c" providerId="ADAL" clId="{6720355B-7C98-540C-BC8C-8EF55BAA8A2C}" dt="2026-06-21T09:40:30.012" v="1296" actId="1076"/>
          <ac:picMkLst>
            <pc:docMk/>
            <pc:sldMk cId="505192591" sldId="1609"/>
            <ac:picMk id="3" creationId="{44F68DFB-F159-5CEB-8C5E-6C1C4286CFA1}"/>
          </ac:picMkLst>
        </pc:picChg>
        <pc:picChg chg="del">
          <ac:chgData name="gonzalo.leon@upm.es" userId="c03b1742-8150-474d-95b9-110dff2ca11c" providerId="ADAL" clId="{6720355B-7C98-540C-BC8C-8EF55BAA8A2C}" dt="2026-06-21T09:49:41.263" v="1498" actId="478"/>
          <ac:picMkLst>
            <pc:docMk/>
            <pc:sldMk cId="505192591" sldId="1609"/>
            <ac:picMk id="4" creationId="{6C08C4FA-09CE-8E2F-9B3A-364670ABE8CE}"/>
          </ac:picMkLst>
        </pc:picChg>
      </pc:sldChg>
      <pc:sldChg chg="del">
        <pc:chgData name="gonzalo.leon@upm.es" userId="c03b1742-8150-474d-95b9-110dff2ca11c" providerId="ADAL" clId="{6720355B-7C98-540C-BC8C-8EF55BAA8A2C}" dt="2026-06-21T09:09:22.281" v="100" actId="2696"/>
        <pc:sldMkLst>
          <pc:docMk/>
          <pc:sldMk cId="3610563651" sldId="1610"/>
        </pc:sldMkLst>
      </pc:sldChg>
      <pc:sldChg chg="del">
        <pc:chgData name="gonzalo.leon@upm.es" userId="c03b1742-8150-474d-95b9-110dff2ca11c" providerId="ADAL" clId="{6720355B-7C98-540C-BC8C-8EF55BAA8A2C}" dt="2026-06-21T09:09:24.194" v="101" actId="2696"/>
        <pc:sldMkLst>
          <pc:docMk/>
          <pc:sldMk cId="0" sldId="1611"/>
        </pc:sldMkLst>
      </pc:sldChg>
      <pc:sldChg chg="delSp mod">
        <pc:chgData name="gonzalo.leon@upm.es" userId="c03b1742-8150-474d-95b9-110dff2ca11c" providerId="ADAL" clId="{6720355B-7C98-540C-BC8C-8EF55BAA8A2C}" dt="2026-06-21T09:49:53.846" v="1504" actId="478"/>
        <pc:sldMkLst>
          <pc:docMk/>
          <pc:sldMk cId="0" sldId="1612"/>
        </pc:sldMkLst>
        <pc:picChg chg="del">
          <ac:chgData name="gonzalo.leon@upm.es" userId="c03b1742-8150-474d-95b9-110dff2ca11c" providerId="ADAL" clId="{6720355B-7C98-540C-BC8C-8EF55BAA8A2C}" dt="2026-06-21T09:49:53.846" v="1504" actId="478"/>
          <ac:picMkLst>
            <pc:docMk/>
            <pc:sldMk cId="0" sldId="1612"/>
            <ac:picMk id="7" creationId="{27A2445F-E82D-ECBB-C25D-93910866DAA4}"/>
          </ac:picMkLst>
        </pc:picChg>
      </pc:sldChg>
      <pc:sldChg chg="addSp delSp modSp mod addAnim delAnim">
        <pc:chgData name="gonzalo.leon@upm.es" userId="c03b1742-8150-474d-95b9-110dff2ca11c" providerId="ADAL" clId="{6720355B-7C98-540C-BC8C-8EF55BAA8A2C}" dt="2026-06-21T10:05:50.366" v="2170" actId="20577"/>
        <pc:sldMkLst>
          <pc:docMk/>
          <pc:sldMk cId="0" sldId="1613"/>
        </pc:sldMkLst>
        <pc:spChg chg="mod">
          <ac:chgData name="gonzalo.leon@upm.es" userId="c03b1742-8150-474d-95b9-110dff2ca11c" providerId="ADAL" clId="{6720355B-7C98-540C-BC8C-8EF55BAA8A2C}" dt="2026-06-21T09:51:14.626" v="1522" actId="14100"/>
          <ac:spMkLst>
            <pc:docMk/>
            <pc:sldMk cId="0" sldId="1613"/>
            <ac:spMk id="2" creationId="{1BEDED84-DDA7-1328-7034-B50AA4099F4E}"/>
          </ac:spMkLst>
        </pc:spChg>
        <pc:spChg chg="add del mod">
          <ac:chgData name="gonzalo.leon@upm.es" userId="c03b1742-8150-474d-95b9-110dff2ca11c" providerId="ADAL" clId="{6720355B-7C98-540C-BC8C-8EF55BAA8A2C}" dt="2026-06-21T09:51:19.177" v="1523" actId="1076"/>
          <ac:spMkLst>
            <pc:docMk/>
            <pc:sldMk cId="0" sldId="1613"/>
            <ac:spMk id="3" creationId="{269D823B-0FAB-9121-67E8-55D8451B9225}"/>
          </ac:spMkLst>
        </pc:spChg>
        <pc:spChg chg="mod">
          <ac:chgData name="gonzalo.leon@upm.es" userId="c03b1742-8150-474d-95b9-110dff2ca11c" providerId="ADAL" clId="{6720355B-7C98-540C-BC8C-8EF55BAA8A2C}" dt="2026-06-21T10:05:50.366" v="2170" actId="20577"/>
          <ac:spMkLst>
            <pc:docMk/>
            <pc:sldMk cId="0" sldId="1613"/>
            <ac:spMk id="5" creationId="{183293BE-E085-1A9C-5340-E174F3BE1C66}"/>
          </ac:spMkLst>
        </pc:spChg>
        <pc:spChg chg="del">
          <ac:chgData name="gonzalo.leon@upm.es" userId="c03b1742-8150-474d-95b9-110dff2ca11c" providerId="ADAL" clId="{6720355B-7C98-540C-BC8C-8EF55BAA8A2C}" dt="2026-06-21T09:50:43.198" v="1513" actId="478"/>
          <ac:spMkLst>
            <pc:docMk/>
            <pc:sldMk cId="0" sldId="1613"/>
            <ac:spMk id="6" creationId="{28162D59-C787-0770-2A64-13C0A97AC641}"/>
          </ac:spMkLst>
        </pc:spChg>
        <pc:spChg chg="mod">
          <ac:chgData name="gonzalo.leon@upm.es" userId="c03b1742-8150-474d-95b9-110dff2ca11c" providerId="ADAL" clId="{6720355B-7C98-540C-BC8C-8EF55BAA8A2C}" dt="2026-06-21T09:54:53.859" v="1685" actId="14100"/>
          <ac:spMkLst>
            <pc:docMk/>
            <pc:sldMk cId="0" sldId="1613"/>
            <ac:spMk id="7" creationId="{87A8105F-A98E-8C4C-A627-3EF10C8BAC8F}"/>
          </ac:spMkLst>
        </pc:spChg>
        <pc:spChg chg="mod">
          <ac:chgData name="gonzalo.leon@upm.es" userId="c03b1742-8150-474d-95b9-110dff2ca11c" providerId="ADAL" clId="{6720355B-7C98-540C-BC8C-8EF55BAA8A2C}" dt="2026-06-21T10:03:19.551" v="2048" actId="1076"/>
          <ac:spMkLst>
            <pc:docMk/>
            <pc:sldMk cId="0" sldId="1613"/>
            <ac:spMk id="8" creationId="{DCC0130B-C46E-49F2-3D9A-AD19A587BABA}"/>
          </ac:spMkLst>
        </pc:spChg>
        <pc:spChg chg="add mod">
          <ac:chgData name="gonzalo.leon@upm.es" userId="c03b1742-8150-474d-95b9-110dff2ca11c" providerId="ADAL" clId="{6720355B-7C98-540C-BC8C-8EF55BAA8A2C}" dt="2026-06-21T10:04:56.506" v="2140" actId="1076"/>
          <ac:spMkLst>
            <pc:docMk/>
            <pc:sldMk cId="0" sldId="1613"/>
            <ac:spMk id="9" creationId="{548E82B5-3BD7-E98F-40B0-10EEC7C06ADE}"/>
          </ac:spMkLst>
        </pc:spChg>
        <pc:spChg chg="del">
          <ac:chgData name="gonzalo.leon@upm.es" userId="c03b1742-8150-474d-95b9-110dff2ca11c" providerId="ADAL" clId="{6720355B-7C98-540C-BC8C-8EF55BAA8A2C}" dt="2026-06-21T09:51:33.801" v="1527" actId="478"/>
          <ac:spMkLst>
            <pc:docMk/>
            <pc:sldMk cId="0" sldId="1613"/>
            <ac:spMk id="10" creationId="{358D49F9-C29D-4DEC-C651-842271309F54}"/>
          </ac:spMkLst>
        </pc:spChg>
        <pc:spChg chg="add mod">
          <ac:chgData name="gonzalo.leon@upm.es" userId="c03b1742-8150-474d-95b9-110dff2ca11c" providerId="ADAL" clId="{6720355B-7C98-540C-BC8C-8EF55BAA8A2C}" dt="2026-06-21T10:04:59.154" v="2141" actId="1076"/>
          <ac:spMkLst>
            <pc:docMk/>
            <pc:sldMk cId="0" sldId="1613"/>
            <ac:spMk id="12" creationId="{54187200-9EC4-2DBD-1A33-1A4A70E9A7A5}"/>
          </ac:spMkLst>
        </pc:spChg>
        <pc:spChg chg="add mod">
          <ac:chgData name="gonzalo.leon@upm.es" userId="c03b1742-8150-474d-95b9-110dff2ca11c" providerId="ADAL" clId="{6720355B-7C98-540C-BC8C-8EF55BAA8A2C}" dt="2026-06-21T10:05:13.930" v="2144" actId="1076"/>
          <ac:spMkLst>
            <pc:docMk/>
            <pc:sldMk cId="0" sldId="1613"/>
            <ac:spMk id="13" creationId="{5BC85897-9735-ED3D-B55A-89618FE4B195}"/>
          </ac:spMkLst>
        </pc:spChg>
        <pc:spChg chg="mod">
          <ac:chgData name="gonzalo.leon@upm.es" userId="c03b1742-8150-474d-95b9-110dff2ca11c" providerId="ADAL" clId="{6720355B-7C98-540C-BC8C-8EF55BAA8A2C}" dt="2026-06-21T09:55:07.813" v="1688" actId="1076"/>
          <ac:spMkLst>
            <pc:docMk/>
            <pc:sldMk cId="0" sldId="1613"/>
            <ac:spMk id="15" creationId="{7FEBEF9B-8BC5-7BFB-7037-72D305F2B8A5}"/>
          </ac:spMkLst>
        </pc:spChg>
        <pc:picChg chg="del">
          <ac:chgData name="gonzalo.leon@upm.es" userId="c03b1742-8150-474d-95b9-110dff2ca11c" providerId="ADAL" clId="{6720355B-7C98-540C-BC8C-8EF55BAA8A2C}" dt="2026-06-21T09:50:04.547" v="1507" actId="478"/>
          <ac:picMkLst>
            <pc:docMk/>
            <pc:sldMk cId="0" sldId="1613"/>
            <ac:picMk id="11" creationId="{2A6BB4A9-124D-D1F0-59C8-2358BBD21D9C}"/>
          </ac:picMkLst>
        </pc:picChg>
        <pc:picChg chg="mod">
          <ac:chgData name="gonzalo.leon@upm.es" userId="c03b1742-8150-474d-95b9-110dff2ca11c" providerId="ADAL" clId="{6720355B-7C98-540C-BC8C-8EF55BAA8A2C}" dt="2026-06-21T09:59:08.761" v="1888" actId="14100"/>
          <ac:picMkLst>
            <pc:docMk/>
            <pc:sldMk cId="0" sldId="1613"/>
            <ac:picMk id="1026" creationId="{7FD4CA2C-3F40-06C8-5738-8A716146402E}"/>
          </ac:picMkLst>
        </pc:picChg>
      </pc:sldChg>
      <pc:sldChg chg="del">
        <pc:chgData name="gonzalo.leon@upm.es" userId="c03b1742-8150-474d-95b9-110dff2ca11c" providerId="ADAL" clId="{6720355B-7C98-540C-BC8C-8EF55BAA8A2C}" dt="2026-06-21T09:09:26.340" v="103" actId="2696"/>
        <pc:sldMkLst>
          <pc:docMk/>
          <pc:sldMk cId="1100646533" sldId="1614"/>
        </pc:sldMkLst>
      </pc:sldChg>
      <pc:sldChg chg="del">
        <pc:chgData name="gonzalo.leon@upm.es" userId="c03b1742-8150-474d-95b9-110dff2ca11c" providerId="ADAL" clId="{6720355B-7C98-540C-BC8C-8EF55BAA8A2C}" dt="2026-06-21T09:09:37.959" v="107" actId="2696"/>
        <pc:sldMkLst>
          <pc:docMk/>
          <pc:sldMk cId="2941268860" sldId="1615"/>
        </pc:sldMkLst>
      </pc:sldChg>
      <pc:sldChg chg="del">
        <pc:chgData name="gonzalo.leon@upm.es" userId="c03b1742-8150-474d-95b9-110dff2ca11c" providerId="ADAL" clId="{6720355B-7C98-540C-BC8C-8EF55BAA8A2C}" dt="2026-06-21T09:11:38.142" v="194" actId="2696"/>
        <pc:sldMkLst>
          <pc:docMk/>
          <pc:sldMk cId="2025375014" sldId="1616"/>
        </pc:sldMkLst>
      </pc:sldChg>
      <pc:sldChg chg="del">
        <pc:chgData name="gonzalo.leon@upm.es" userId="c03b1742-8150-474d-95b9-110dff2ca11c" providerId="ADAL" clId="{6720355B-7C98-540C-BC8C-8EF55BAA8A2C}" dt="2026-06-21T09:08:43.001" v="94" actId="2696"/>
        <pc:sldMkLst>
          <pc:docMk/>
          <pc:sldMk cId="2497531661" sldId="1619"/>
        </pc:sldMkLst>
      </pc:sldChg>
      <pc:sldChg chg="del">
        <pc:chgData name="gonzalo.leon@upm.es" userId="c03b1742-8150-474d-95b9-110dff2ca11c" providerId="ADAL" clId="{6720355B-7C98-540C-BC8C-8EF55BAA8A2C}" dt="2026-06-21T09:09:39.676" v="108" actId="2696"/>
        <pc:sldMkLst>
          <pc:docMk/>
          <pc:sldMk cId="1178644979" sldId="1620"/>
        </pc:sldMkLst>
      </pc:sldChg>
      <pc:sldChg chg="del">
        <pc:chgData name="gonzalo.leon@upm.es" userId="c03b1742-8150-474d-95b9-110dff2ca11c" providerId="ADAL" clId="{6720355B-7C98-540C-BC8C-8EF55BAA8A2C}" dt="2026-06-21T09:09:44.080" v="111" actId="2696"/>
        <pc:sldMkLst>
          <pc:docMk/>
          <pc:sldMk cId="3218205660" sldId="1622"/>
        </pc:sldMkLst>
      </pc:sldChg>
      <pc:sldChg chg="del">
        <pc:chgData name="gonzalo.leon@upm.es" userId="c03b1742-8150-474d-95b9-110dff2ca11c" providerId="ADAL" clId="{6720355B-7C98-540C-BC8C-8EF55BAA8A2C}" dt="2026-06-21T09:09:11.718" v="98" actId="2696"/>
        <pc:sldMkLst>
          <pc:docMk/>
          <pc:sldMk cId="1327748698" sldId="1624"/>
        </pc:sldMkLst>
      </pc:sldChg>
      <pc:sldChg chg="del">
        <pc:chgData name="gonzalo.leon@upm.es" userId="c03b1742-8150-474d-95b9-110dff2ca11c" providerId="ADAL" clId="{6720355B-7C98-540C-BC8C-8EF55BAA8A2C}" dt="2026-06-21T09:09:40.431" v="109" actId="2696"/>
        <pc:sldMkLst>
          <pc:docMk/>
          <pc:sldMk cId="2774087911" sldId="1625"/>
        </pc:sldMkLst>
      </pc:sldChg>
      <pc:sldChg chg="del">
        <pc:chgData name="gonzalo.leon@upm.es" userId="c03b1742-8150-474d-95b9-110dff2ca11c" providerId="ADAL" clId="{6720355B-7C98-540C-BC8C-8EF55BAA8A2C}" dt="2026-06-21T09:07:41.208" v="79" actId="2696"/>
        <pc:sldMkLst>
          <pc:docMk/>
          <pc:sldMk cId="2013783965" sldId="1626"/>
        </pc:sldMkLst>
      </pc:sldChg>
      <pc:sldChg chg="del">
        <pc:chgData name="gonzalo.leon@upm.es" userId="c03b1742-8150-474d-95b9-110dff2ca11c" providerId="ADAL" clId="{6720355B-7C98-540C-BC8C-8EF55BAA8A2C}" dt="2026-06-21T09:07:36.519" v="76" actId="2696"/>
        <pc:sldMkLst>
          <pc:docMk/>
          <pc:sldMk cId="2719170972" sldId="1627"/>
        </pc:sldMkLst>
      </pc:sldChg>
      <pc:sldChg chg="del">
        <pc:chgData name="gonzalo.leon@upm.es" userId="c03b1742-8150-474d-95b9-110dff2ca11c" providerId="ADAL" clId="{6720355B-7C98-540C-BC8C-8EF55BAA8A2C}" dt="2026-06-21T09:12:01.590" v="196" actId="2696"/>
        <pc:sldMkLst>
          <pc:docMk/>
          <pc:sldMk cId="1736656004" sldId="1628"/>
        </pc:sldMkLst>
      </pc:sldChg>
      <pc:sldChg chg="del">
        <pc:chgData name="gonzalo.leon@upm.es" userId="c03b1742-8150-474d-95b9-110dff2ca11c" providerId="ADAL" clId="{6720355B-7C98-540C-BC8C-8EF55BAA8A2C}" dt="2026-06-21T09:09:36.074" v="106" actId="2696"/>
        <pc:sldMkLst>
          <pc:docMk/>
          <pc:sldMk cId="1447898539" sldId="1630"/>
        </pc:sldMkLst>
      </pc:sldChg>
      <pc:sldChg chg="del">
        <pc:chgData name="gonzalo.leon@upm.es" userId="c03b1742-8150-474d-95b9-110dff2ca11c" providerId="ADAL" clId="{6720355B-7C98-540C-BC8C-8EF55BAA8A2C}" dt="2026-06-21T09:11:46.086" v="195" actId="2696"/>
        <pc:sldMkLst>
          <pc:docMk/>
          <pc:sldMk cId="1693986245" sldId="1631"/>
        </pc:sldMkLst>
      </pc:sldChg>
      <pc:sldChg chg="del">
        <pc:chgData name="gonzalo.leon@upm.es" userId="c03b1742-8150-474d-95b9-110dff2ca11c" providerId="ADAL" clId="{6720355B-7C98-540C-BC8C-8EF55BAA8A2C}" dt="2026-06-21T09:04:59.324" v="59" actId="2696"/>
        <pc:sldMkLst>
          <pc:docMk/>
          <pc:sldMk cId="2814669319" sldId="1632"/>
        </pc:sldMkLst>
      </pc:sldChg>
      <pc:sldChg chg="del">
        <pc:chgData name="gonzalo.leon@upm.es" userId="c03b1742-8150-474d-95b9-110dff2ca11c" providerId="ADAL" clId="{6720355B-7C98-540C-BC8C-8EF55BAA8A2C}" dt="2026-06-21T09:28:10.540" v="814" actId="2696"/>
        <pc:sldMkLst>
          <pc:docMk/>
          <pc:sldMk cId="3940540786" sldId="1633"/>
        </pc:sldMkLst>
      </pc:sldChg>
      <pc:sldChg chg="delSp mod">
        <pc:chgData name="gonzalo.leon@upm.es" userId="c03b1742-8150-474d-95b9-110dff2ca11c" providerId="ADAL" clId="{6720355B-7C98-540C-BC8C-8EF55BAA8A2C}" dt="2026-06-21T09:50:08.222" v="1508" actId="478"/>
        <pc:sldMkLst>
          <pc:docMk/>
          <pc:sldMk cId="2081321956" sldId="1634"/>
        </pc:sldMkLst>
        <pc:picChg chg="del">
          <ac:chgData name="gonzalo.leon@upm.es" userId="c03b1742-8150-474d-95b9-110dff2ca11c" providerId="ADAL" clId="{6720355B-7C98-540C-BC8C-8EF55BAA8A2C}" dt="2026-06-21T09:50:08.222" v="1508" actId="478"/>
          <ac:picMkLst>
            <pc:docMk/>
            <pc:sldMk cId="2081321956" sldId="1634"/>
            <ac:picMk id="2" creationId="{273E2015-02C5-D3E4-0839-9A3E8BFBA511}"/>
          </ac:picMkLst>
        </pc:picChg>
      </pc:sldChg>
      <pc:sldChg chg="del">
        <pc:chgData name="gonzalo.leon@upm.es" userId="c03b1742-8150-474d-95b9-110dff2ca11c" providerId="ADAL" clId="{6720355B-7C98-540C-BC8C-8EF55BAA8A2C}" dt="2026-06-21T09:12:57.092" v="199" actId="2696"/>
        <pc:sldMkLst>
          <pc:docMk/>
          <pc:sldMk cId="3284258071" sldId="1635"/>
        </pc:sldMkLst>
      </pc:sldChg>
      <pc:sldChg chg="addSp delSp modSp add mod modAnim">
        <pc:chgData name="gonzalo.leon@upm.es" userId="c03b1742-8150-474d-95b9-110dff2ca11c" providerId="ADAL" clId="{6720355B-7C98-540C-BC8C-8EF55BAA8A2C}" dt="2026-06-21T09:48:07.576" v="1492" actId="207"/>
        <pc:sldMkLst>
          <pc:docMk/>
          <pc:sldMk cId="3895382098" sldId="1635"/>
        </pc:sldMkLst>
        <pc:spChg chg="del">
          <ac:chgData name="gonzalo.leon@upm.es" userId="c03b1742-8150-474d-95b9-110dff2ca11c" providerId="ADAL" clId="{6720355B-7C98-540C-BC8C-8EF55BAA8A2C}" dt="2026-06-21T09:19:40.044" v="329" actId="478"/>
          <ac:spMkLst>
            <pc:docMk/>
            <pc:sldMk cId="3895382098" sldId="1635"/>
            <ac:spMk id="3" creationId="{F72C1646-6F51-869F-FCAB-16D6DFB7DBF0}"/>
          </ac:spMkLst>
        </pc:spChg>
        <pc:spChg chg="mod">
          <ac:chgData name="gonzalo.leon@upm.es" userId="c03b1742-8150-474d-95b9-110dff2ca11c" providerId="ADAL" clId="{6720355B-7C98-540C-BC8C-8EF55BAA8A2C}" dt="2026-06-21T09:44:53.076" v="1420" actId="404"/>
          <ac:spMkLst>
            <pc:docMk/>
            <pc:sldMk cId="3895382098" sldId="1635"/>
            <ac:spMk id="4" creationId="{34928229-ABA2-D333-6F04-E69B03E2FB31}"/>
          </ac:spMkLst>
        </pc:spChg>
        <pc:spChg chg="del mod">
          <ac:chgData name="gonzalo.leon@upm.es" userId="c03b1742-8150-474d-95b9-110dff2ca11c" providerId="ADAL" clId="{6720355B-7C98-540C-BC8C-8EF55BAA8A2C}" dt="2026-06-21T09:45:25.193" v="1457" actId="478"/>
          <ac:spMkLst>
            <pc:docMk/>
            <pc:sldMk cId="3895382098" sldId="1635"/>
            <ac:spMk id="6" creationId="{3371384D-C19F-EC36-A6A5-5A6AD8F54691}"/>
          </ac:spMkLst>
        </pc:spChg>
        <pc:spChg chg="del mod">
          <ac:chgData name="gonzalo.leon@upm.es" userId="c03b1742-8150-474d-95b9-110dff2ca11c" providerId="ADAL" clId="{6720355B-7C98-540C-BC8C-8EF55BAA8A2C}" dt="2026-06-21T09:45:27.815" v="1458" actId="478"/>
          <ac:spMkLst>
            <pc:docMk/>
            <pc:sldMk cId="3895382098" sldId="1635"/>
            <ac:spMk id="8" creationId="{3FE3AE87-34AB-9E84-3469-5ED2701281D6}"/>
          </ac:spMkLst>
        </pc:spChg>
        <pc:spChg chg="del">
          <ac:chgData name="gonzalo.leon@upm.es" userId="c03b1742-8150-474d-95b9-110dff2ca11c" providerId="ADAL" clId="{6720355B-7C98-540C-BC8C-8EF55BAA8A2C}" dt="2026-06-21T09:24:28.732" v="573" actId="478"/>
          <ac:spMkLst>
            <pc:docMk/>
            <pc:sldMk cId="3895382098" sldId="1635"/>
            <ac:spMk id="9" creationId="{02DE440D-A014-D3E8-9499-EE68E210A6AD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0" creationId="{039C4F51-132C-366B-C861-E3CA8936FA62}"/>
          </ac:spMkLst>
        </pc:spChg>
        <pc:spChg chg="del mod">
          <ac:chgData name="gonzalo.leon@upm.es" userId="c03b1742-8150-474d-95b9-110dff2ca11c" providerId="ADAL" clId="{6720355B-7C98-540C-BC8C-8EF55BAA8A2C}" dt="2026-06-21T09:37:37.229" v="1142" actId="478"/>
          <ac:spMkLst>
            <pc:docMk/>
            <pc:sldMk cId="3895382098" sldId="1635"/>
            <ac:spMk id="11" creationId="{9B53FEF8-3551-1D9E-43CC-1ECAF6F95105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2" creationId="{42A8B9FE-FC9C-6DD6-B870-819C55AC0753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3" creationId="{E0125A8D-1BC8-2683-7F26-FD8E0DFE198C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4" creationId="{FE72DE4E-8849-199F-3FF1-35A1159E880B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6" creationId="{A13C2E12-7309-124F-BCA6-D9FF0B326CD6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7" creationId="{7546E347-F73E-993D-AA51-FFF06552CF29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8" creationId="{B2057509-FE51-AD20-6F21-9594835407D4}"/>
          </ac:spMkLst>
        </pc:spChg>
        <pc:spChg chg="mod">
          <ac:chgData name="gonzalo.leon@upm.es" userId="c03b1742-8150-474d-95b9-110dff2ca11c" providerId="ADAL" clId="{6720355B-7C98-540C-BC8C-8EF55BAA8A2C}" dt="2026-06-21T09:47:18.419" v="1469" actId="1076"/>
          <ac:spMkLst>
            <pc:docMk/>
            <pc:sldMk cId="3895382098" sldId="1635"/>
            <ac:spMk id="19" creationId="{0CCE5F94-51A5-D491-6CC3-4BF6CDA4C63E}"/>
          </ac:spMkLst>
        </pc:spChg>
        <pc:spChg chg="add mod">
          <ac:chgData name="gonzalo.leon@upm.es" userId="c03b1742-8150-474d-95b9-110dff2ca11c" providerId="ADAL" clId="{6720355B-7C98-540C-BC8C-8EF55BAA8A2C}" dt="2026-06-21T09:47:10.424" v="1468" actId="1076"/>
          <ac:spMkLst>
            <pc:docMk/>
            <pc:sldMk cId="3895382098" sldId="1635"/>
            <ac:spMk id="20" creationId="{6EA5EC20-E234-E00E-8941-5BA9901C17C6}"/>
          </ac:spMkLst>
        </pc:spChg>
        <pc:spChg chg="add mod">
          <ac:chgData name="gonzalo.leon@upm.es" userId="c03b1742-8150-474d-95b9-110dff2ca11c" providerId="ADAL" clId="{6720355B-7C98-540C-BC8C-8EF55BAA8A2C}" dt="2026-06-21T09:46:20.166" v="1465" actId="207"/>
          <ac:spMkLst>
            <pc:docMk/>
            <pc:sldMk cId="3895382098" sldId="1635"/>
            <ac:spMk id="21" creationId="{E1D79C0A-2DB7-082F-86F5-F19B3662A9BF}"/>
          </ac:spMkLst>
        </pc:spChg>
        <pc:spChg chg="add mod">
          <ac:chgData name="gonzalo.leon@upm.es" userId="c03b1742-8150-474d-95b9-110dff2ca11c" providerId="ADAL" clId="{6720355B-7C98-540C-BC8C-8EF55BAA8A2C}" dt="2026-06-21T09:43:57.992" v="1341" actId="1076"/>
          <ac:spMkLst>
            <pc:docMk/>
            <pc:sldMk cId="3895382098" sldId="1635"/>
            <ac:spMk id="22" creationId="{1435D9B9-9237-8DCA-237B-AA27FE0FB258}"/>
          </ac:spMkLst>
        </pc:spChg>
        <pc:spChg chg="add del mod">
          <ac:chgData name="gonzalo.leon@upm.es" userId="c03b1742-8150-474d-95b9-110dff2ca11c" providerId="ADAL" clId="{6720355B-7C98-540C-BC8C-8EF55BAA8A2C}" dt="2026-06-21T09:35:02.270" v="1086"/>
          <ac:spMkLst>
            <pc:docMk/>
            <pc:sldMk cId="3895382098" sldId="1635"/>
            <ac:spMk id="23" creationId="{5F86CFC0-13C9-CDB7-AFAE-CBC670C9AF17}"/>
          </ac:spMkLst>
        </pc:spChg>
        <pc:spChg chg="add mod">
          <ac:chgData name="gonzalo.leon@upm.es" userId="c03b1742-8150-474d-95b9-110dff2ca11c" providerId="ADAL" clId="{6720355B-7C98-540C-BC8C-8EF55BAA8A2C}" dt="2026-06-21T09:47:22.400" v="1470" actId="1076"/>
          <ac:spMkLst>
            <pc:docMk/>
            <pc:sldMk cId="3895382098" sldId="1635"/>
            <ac:spMk id="24" creationId="{86100C24-7B6C-5442-7E29-144198C85A53}"/>
          </ac:spMkLst>
        </pc:spChg>
        <pc:spChg chg="add mod">
          <ac:chgData name="gonzalo.leon@upm.es" userId="c03b1742-8150-474d-95b9-110dff2ca11c" providerId="ADAL" clId="{6720355B-7C98-540C-BC8C-8EF55BAA8A2C}" dt="2026-06-21T09:48:07.576" v="1492" actId="207"/>
          <ac:spMkLst>
            <pc:docMk/>
            <pc:sldMk cId="3895382098" sldId="1635"/>
            <ac:spMk id="26" creationId="{9489F69A-8314-C585-20CE-945C74517FEE}"/>
          </ac:spMkLst>
        </pc:spChg>
        <pc:picChg chg="add mod">
          <ac:chgData name="gonzalo.leon@upm.es" userId="c03b1742-8150-474d-95b9-110dff2ca11c" providerId="ADAL" clId="{6720355B-7C98-540C-BC8C-8EF55BAA8A2C}" dt="2026-06-21T09:47:38.961" v="1477" actId="14100"/>
          <ac:picMkLst>
            <pc:docMk/>
            <pc:sldMk cId="3895382098" sldId="1635"/>
            <ac:picMk id="25" creationId="{6DF34014-FDB0-0C03-0C6D-29E94A6E9544}"/>
          </ac:picMkLst>
        </pc:picChg>
      </pc:sldChg>
      <pc:sldChg chg="del">
        <pc:chgData name="gonzalo.leon@upm.es" userId="c03b1742-8150-474d-95b9-110dff2ca11c" providerId="ADAL" clId="{6720355B-7C98-540C-BC8C-8EF55BAA8A2C}" dt="2026-06-21T09:06:18.414" v="71" actId="2696"/>
        <pc:sldMkLst>
          <pc:docMk/>
          <pc:sldMk cId="2491954430" sldId="1636"/>
        </pc:sldMkLst>
      </pc:sldChg>
      <pc:sldChg chg="del">
        <pc:chgData name="gonzalo.leon@upm.es" userId="c03b1742-8150-474d-95b9-110dff2ca11c" providerId="ADAL" clId="{6720355B-7C98-540C-BC8C-8EF55BAA8A2C}" dt="2026-06-21T09:14:48.178" v="204" actId="2696"/>
        <pc:sldMkLst>
          <pc:docMk/>
          <pc:sldMk cId="2919558181" sldId="1637"/>
        </pc:sldMkLst>
      </pc:sldChg>
      <pc:sldChg chg="del">
        <pc:chgData name="gonzalo.leon@upm.es" userId="c03b1742-8150-474d-95b9-110dff2ca11c" providerId="ADAL" clId="{6720355B-7C98-540C-BC8C-8EF55BAA8A2C}" dt="2026-06-21T09:09:07.348" v="96" actId="2696"/>
        <pc:sldMkLst>
          <pc:docMk/>
          <pc:sldMk cId="673960679" sldId="1638"/>
        </pc:sldMkLst>
      </pc:sldChg>
      <pc:sldChg chg="del">
        <pc:chgData name="gonzalo.leon@upm.es" userId="c03b1742-8150-474d-95b9-110dff2ca11c" providerId="ADAL" clId="{6720355B-7C98-540C-BC8C-8EF55BAA8A2C}" dt="2026-06-21T09:09:09.651" v="97" actId="2696"/>
        <pc:sldMkLst>
          <pc:docMk/>
          <pc:sldMk cId="4137933574" sldId="1639"/>
        </pc:sldMkLst>
      </pc:sldChg>
      <pc:sldChg chg="del">
        <pc:chgData name="gonzalo.leon@upm.es" userId="c03b1742-8150-474d-95b9-110dff2ca11c" providerId="ADAL" clId="{6720355B-7C98-540C-BC8C-8EF55BAA8A2C}" dt="2026-06-21T09:07:38.115" v="77" actId="2696"/>
        <pc:sldMkLst>
          <pc:docMk/>
          <pc:sldMk cId="2287063453" sldId="1640"/>
        </pc:sldMkLst>
      </pc:sldChg>
      <pc:sldChg chg="del">
        <pc:chgData name="gonzalo.leon@upm.es" userId="c03b1742-8150-474d-95b9-110dff2ca11c" providerId="ADAL" clId="{6720355B-7C98-540C-BC8C-8EF55BAA8A2C}" dt="2026-06-21T09:07:59.884" v="87" actId="2696"/>
        <pc:sldMkLst>
          <pc:docMk/>
          <pc:sldMk cId="4189317259" sldId="1641"/>
        </pc:sldMkLst>
      </pc:sldChg>
      <pc:sldChg chg="del">
        <pc:chgData name="gonzalo.leon@upm.es" userId="c03b1742-8150-474d-95b9-110dff2ca11c" providerId="ADAL" clId="{6720355B-7C98-540C-BC8C-8EF55BAA8A2C}" dt="2026-06-21T09:08:14.273" v="89" actId="2696"/>
        <pc:sldMkLst>
          <pc:docMk/>
          <pc:sldMk cId="3047837456" sldId="1642"/>
        </pc:sldMkLst>
      </pc:sldChg>
      <pc:sldChg chg="del ord">
        <pc:chgData name="gonzalo.leon@upm.es" userId="c03b1742-8150-474d-95b9-110dff2ca11c" providerId="ADAL" clId="{6720355B-7C98-540C-BC8C-8EF55BAA8A2C}" dt="2026-06-21T09:12:33.735" v="198" actId="2696"/>
        <pc:sldMkLst>
          <pc:docMk/>
          <pc:sldMk cId="3483539045" sldId="1643"/>
        </pc:sldMkLst>
      </pc:sldChg>
      <pc:sldChg chg="del">
        <pc:chgData name="gonzalo.leon@upm.es" userId="c03b1742-8150-474d-95b9-110dff2ca11c" providerId="ADAL" clId="{6720355B-7C98-540C-BC8C-8EF55BAA8A2C}" dt="2026-06-21T09:07:55.357" v="86" actId="2696"/>
        <pc:sldMkLst>
          <pc:docMk/>
          <pc:sldMk cId="250445940" sldId="1644"/>
        </pc:sldMkLst>
      </pc:sldChg>
      <pc:sldChg chg="del">
        <pc:chgData name="gonzalo.leon@upm.es" userId="c03b1742-8150-474d-95b9-110dff2ca11c" providerId="ADAL" clId="{6720355B-7C98-540C-BC8C-8EF55BAA8A2C}" dt="2026-06-21T09:07:45.039" v="82" actId="2696"/>
        <pc:sldMkLst>
          <pc:docMk/>
          <pc:sldMk cId="1639393704" sldId="1645"/>
        </pc:sldMkLst>
      </pc:sldChg>
      <pc:sldChg chg="del">
        <pc:chgData name="gonzalo.leon@upm.es" userId="c03b1742-8150-474d-95b9-110dff2ca11c" providerId="ADAL" clId="{6720355B-7C98-540C-BC8C-8EF55BAA8A2C}" dt="2026-06-21T09:07:46.614" v="83" actId="2696"/>
        <pc:sldMkLst>
          <pc:docMk/>
          <pc:sldMk cId="1594404054" sldId="1646"/>
        </pc:sldMkLst>
      </pc:sldChg>
      <pc:sldChg chg="del">
        <pc:chgData name="gonzalo.leon@upm.es" userId="c03b1742-8150-474d-95b9-110dff2ca11c" providerId="ADAL" clId="{6720355B-7C98-540C-BC8C-8EF55BAA8A2C}" dt="2026-06-21T09:07:49.011" v="85" actId="2696"/>
        <pc:sldMkLst>
          <pc:docMk/>
          <pc:sldMk cId="3002271736" sldId="1647"/>
        </pc:sldMkLst>
      </pc:sldChg>
      <pc:sldChg chg="del">
        <pc:chgData name="gonzalo.leon@upm.es" userId="c03b1742-8150-474d-95b9-110dff2ca11c" providerId="ADAL" clId="{6720355B-7C98-540C-BC8C-8EF55BAA8A2C}" dt="2026-06-21T09:07:47.990" v="84" actId="2696"/>
        <pc:sldMkLst>
          <pc:docMk/>
          <pc:sldMk cId="3463835444" sldId="1648"/>
        </pc:sldMkLst>
      </pc:sldChg>
      <pc:sldChg chg="del">
        <pc:chgData name="gonzalo.leon@upm.es" userId="c03b1742-8150-474d-95b9-110dff2ca11c" providerId="ADAL" clId="{6720355B-7C98-540C-BC8C-8EF55BAA8A2C}" dt="2026-06-21T09:08:34.151" v="92" actId="2696"/>
        <pc:sldMkLst>
          <pc:docMk/>
          <pc:sldMk cId="2372244513" sldId="1649"/>
        </pc:sldMkLst>
      </pc:sldChg>
      <pc:sldChg chg="del">
        <pc:chgData name="gonzalo.leon@upm.es" userId="c03b1742-8150-474d-95b9-110dff2ca11c" providerId="ADAL" clId="{6720355B-7C98-540C-BC8C-8EF55BAA8A2C}" dt="2026-06-21T09:09:25.659" v="102" actId="2696"/>
        <pc:sldMkLst>
          <pc:docMk/>
          <pc:sldMk cId="1492368076" sldId="1650"/>
        </pc:sldMkLst>
      </pc:sldChg>
      <pc:sldChg chg="del">
        <pc:chgData name="gonzalo.leon@upm.es" userId="c03b1742-8150-474d-95b9-110dff2ca11c" providerId="ADAL" clId="{6720355B-7C98-540C-BC8C-8EF55BAA8A2C}" dt="2026-06-21T09:09:27.836" v="104" actId="2696"/>
        <pc:sldMkLst>
          <pc:docMk/>
          <pc:sldMk cId="3514166996" sldId="1652"/>
        </pc:sldMkLst>
      </pc:sldChg>
      <pc:sldChg chg="del">
        <pc:chgData name="gonzalo.leon@upm.es" userId="c03b1742-8150-474d-95b9-110dff2ca11c" providerId="ADAL" clId="{6720355B-7C98-540C-BC8C-8EF55BAA8A2C}" dt="2026-06-21T09:09:41.817" v="110" actId="2696"/>
        <pc:sldMkLst>
          <pc:docMk/>
          <pc:sldMk cId="470055013" sldId="1653"/>
        </pc:sldMkLst>
      </pc:sldChg>
      <pc:sldChg chg="del">
        <pc:chgData name="gonzalo.leon@upm.es" userId="c03b1742-8150-474d-95b9-110dff2ca11c" providerId="ADAL" clId="{6720355B-7C98-540C-BC8C-8EF55BAA8A2C}" dt="2026-06-21T09:11:23.750" v="191" actId="2696"/>
        <pc:sldMkLst>
          <pc:docMk/>
          <pc:sldMk cId="284082147" sldId="1654"/>
        </pc:sldMkLst>
      </pc:sldChg>
      <pc:sldChg chg="del">
        <pc:chgData name="gonzalo.leon@upm.es" userId="c03b1742-8150-474d-95b9-110dff2ca11c" providerId="ADAL" clId="{6720355B-7C98-540C-BC8C-8EF55BAA8A2C}" dt="2026-06-21T09:11:26.967" v="192" actId="2696"/>
        <pc:sldMkLst>
          <pc:docMk/>
          <pc:sldMk cId="548753801" sldId="165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C0EE731F-E990-4DF2-95AB-F1234B226B6D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B627B8A9-7780-412E-979C-168E992276B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018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6C0E1-326E-4478-A7BD-89D7D2474E2D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C006-DECE-4CF9-A033-C6A9144EFA58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931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15FDC-16F1-FD85-5CC3-14DA865D8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B3C4754-C89C-4FFF-84F5-32FBBD920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43C0A4A-D12C-7377-F4B2-B9DAEB4176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57DC07A-E5FF-6957-F370-9E0E8C9B6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4C006-DECE-4CF9-A033-C6A9144EFA5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985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Marcador de imagen de diapositiva 1">
            <a:extLst>
              <a:ext uri="{FF2B5EF4-FFF2-40B4-BE49-F238E27FC236}">
                <a16:creationId xmlns:a16="http://schemas.microsoft.com/office/drawing/2014/main" id="{025AADC0-F718-9433-AA0A-02935D1B19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_tradnl"/>
          </a:p>
        </p:txBody>
      </p:sp>
      <p:sp>
        <p:nvSpPr>
          <p:cNvPr id="47106" name="Marcador de notas 2">
            <a:extLst>
              <a:ext uri="{FF2B5EF4-FFF2-40B4-BE49-F238E27FC236}">
                <a16:creationId xmlns:a16="http://schemas.microsoft.com/office/drawing/2014/main" id="{E6B27A78-0341-9FE2-6C1F-1BA14F0207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/>
          </a:p>
        </p:txBody>
      </p:sp>
      <p:sp>
        <p:nvSpPr>
          <p:cNvPr id="47107" name="Marcador de número de diapositiva 3">
            <a:extLst>
              <a:ext uri="{FF2B5EF4-FFF2-40B4-BE49-F238E27FC236}">
                <a16:creationId xmlns:a16="http://schemas.microsoft.com/office/drawing/2014/main" id="{343295BF-DA26-B34E-94DD-2EEBEAC2B8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A22B27-D31A-184E-9F8A-8E2165AAD970}" type="slidenum">
              <a:rPr lang="en-GB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Marcador de imagen de diapositiva 1">
            <a:extLst>
              <a:ext uri="{FF2B5EF4-FFF2-40B4-BE49-F238E27FC236}">
                <a16:creationId xmlns:a16="http://schemas.microsoft.com/office/drawing/2014/main" id="{9C15B142-658C-2908-2E72-C9AC6C5E38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_tradnl"/>
          </a:p>
        </p:txBody>
      </p:sp>
      <p:sp>
        <p:nvSpPr>
          <p:cNvPr id="41986" name="Marcador de notas 2">
            <a:extLst>
              <a:ext uri="{FF2B5EF4-FFF2-40B4-BE49-F238E27FC236}">
                <a16:creationId xmlns:a16="http://schemas.microsoft.com/office/drawing/2014/main" id="{D8BCFA2F-4B36-3466-3F08-429126D8C7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altLang="es-ES"/>
          </a:p>
        </p:txBody>
      </p:sp>
      <p:sp>
        <p:nvSpPr>
          <p:cNvPr id="41987" name="Marcador de número de diapositiva 3">
            <a:extLst>
              <a:ext uri="{FF2B5EF4-FFF2-40B4-BE49-F238E27FC236}">
                <a16:creationId xmlns:a16="http://schemas.microsoft.com/office/drawing/2014/main" id="{8A852857-502E-419F-1E75-2150551018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68CA30-A803-AE47-B841-48379B7FC7C3}" type="slidenum">
              <a:rPr lang="en-GB" alt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EE721-4A33-CA74-43FD-2725C3AD9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DCD6729-9953-1729-7B65-C95C61EB6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5CFAFE6-C4C5-7DCF-9A0D-B2137EBB5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E5EFD8-BDF3-58C5-1C7C-DCDAB184F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83487-A0F9-FC47-914B-43947ECA6246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5271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285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06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9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01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1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999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20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990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770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F928CD6-829B-490A-B0A7-1E967605D69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88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GB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839433" y="6356350"/>
            <a:ext cx="69962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s-ES" b="1" i="1"/>
              <a:t> "Challenges for the Allied Air Forces in future multidomain scenarios"</a:t>
            </a:r>
            <a:endParaRPr lang="en-GB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75073-1BE8-4D36-9091-E3767E58DA8D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7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1147562" y="1604986"/>
            <a:ext cx="9470393" cy="145757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/>
              <a:t>MESA REDONDA </a:t>
            </a:r>
          </a:p>
          <a:p>
            <a:pPr algn="ctr"/>
            <a:r>
              <a:rPr lang="es-ES" sz="4800" b="1" dirty="0"/>
              <a:t>Soberanía digital</a:t>
            </a:r>
            <a:endParaRPr lang="es-ES" sz="72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1102314" y="3591021"/>
            <a:ext cx="9560887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b="1" i="1" dirty="0"/>
              <a:t>Gonzalo León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Catedrático Emérito de la Universidad Politécnica de Madrid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Vicepresidente Fundación Círculo de Tecnologías para la Defensa y la Seguridad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i="1" dirty="0">
                <a:solidFill>
                  <a:srgbClr val="0070C0"/>
                </a:solidFill>
                <a:latin typeface="Calibri" panose="020F0502020204030204"/>
              </a:rPr>
              <a:t>Académico correspondiente de la Academia de las Ciencias y las Artes Militares</a:t>
            </a:r>
            <a:endParaRPr kumimoji="0" lang="es-ES" sz="22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893C577-9F3D-F693-33B6-3AAC6646EC02}"/>
              </a:ext>
            </a:extLst>
          </p:cNvPr>
          <p:cNvSpPr txBox="1">
            <a:spLocks/>
          </p:cNvSpPr>
          <p:nvPr/>
        </p:nvSpPr>
        <p:spPr>
          <a:xfrm>
            <a:off x="11740997" y="6471637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defPPr>
              <a:defRPr lang="es-ES"/>
            </a:defPPr>
            <a:lvl1pPr marL="0" algn="ctr" defTabSz="914400" rtl="0" eaLnBrk="1" latinLnBrk="0" hangingPunct="1">
              <a:defRPr sz="11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7A6979-0714-4377-B894-6BE4C2D6E20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3CDB7C8-C219-8134-BCF0-943C4D5B4E67}"/>
              </a:ext>
            </a:extLst>
          </p:cNvPr>
          <p:cNvSpPr txBox="1"/>
          <p:nvPr/>
        </p:nvSpPr>
        <p:spPr>
          <a:xfrm>
            <a:off x="2518310" y="5856916"/>
            <a:ext cx="6728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/>
              <a:t>Jornadas Técnicas de Red Iris. 23 de junio A Coruña</a:t>
            </a:r>
          </a:p>
        </p:txBody>
      </p:sp>
    </p:spTree>
    <p:extLst>
      <p:ext uri="{BB962C8B-B14F-4D97-AF65-F5344CB8AC3E}">
        <p14:creationId xmlns:p14="http://schemas.microsoft.com/office/powerpoint/2010/main" val="288728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3BD83-3365-4AD7-FA47-8660E968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4928229-ABA2-D333-6F04-E69B03E2FB31}"/>
              </a:ext>
            </a:extLst>
          </p:cNvPr>
          <p:cNvSpPr txBox="1"/>
          <p:nvPr/>
        </p:nvSpPr>
        <p:spPr>
          <a:xfrm>
            <a:off x="1505854" y="12783"/>
            <a:ext cx="1038777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u="sng" noProof="0" dirty="0">
                <a:effectLst/>
              </a:rPr>
              <a:t>Paquete de soberanía tecnológica de la UE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D1CF220-B39C-894B-D943-8CA0F0022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0" y="13328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_tradnl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CDBD3F5-381B-1C03-9C99-0466E4B52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_tradnl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E30AD700-5828-4F1D-914E-F589F8BE6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_tradnl"/>
          </a:p>
        </p:txBody>
      </p:sp>
      <p:sp>
        <p:nvSpPr>
          <p:cNvPr id="385" name="Slide Number Placeholder 5">
            <a:extLst>
              <a:ext uri="{FF2B5EF4-FFF2-40B4-BE49-F238E27FC236}">
                <a16:creationId xmlns:a16="http://schemas.microsoft.com/office/drawing/2014/main" id="{D85DE49A-30EA-0975-4B55-53ECB96C5A5E}"/>
              </a:ext>
            </a:extLst>
          </p:cNvPr>
          <p:cNvSpPr txBox="1">
            <a:spLocks/>
          </p:cNvSpPr>
          <p:nvPr/>
        </p:nvSpPr>
        <p:spPr>
          <a:xfrm>
            <a:off x="11710752" y="6285906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defPPr>
              <a:defRPr lang="es-ES"/>
            </a:defPPr>
            <a:lvl1pPr marL="0" algn="ctr" defTabSz="914400" rtl="0" eaLnBrk="1" latinLnBrk="0" hangingPunct="1">
              <a:defRPr sz="11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7A6979-0714-4377-B894-6BE4C2D6E20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" name="object 6">
            <a:extLst>
              <a:ext uri="{FF2B5EF4-FFF2-40B4-BE49-F238E27FC236}">
                <a16:creationId xmlns:a16="http://schemas.microsoft.com/office/drawing/2014/main" id="{EB455B2F-9A29-2CAC-589F-5F744D8FC1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689" y="65891"/>
            <a:ext cx="571441" cy="60409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39C4F51-132C-366B-C861-E3CA8936FA62}"/>
              </a:ext>
            </a:extLst>
          </p:cNvPr>
          <p:cNvSpPr/>
          <p:nvPr/>
        </p:nvSpPr>
        <p:spPr>
          <a:xfrm>
            <a:off x="209798" y="2189431"/>
            <a:ext cx="6079310" cy="6411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i="1" dirty="0">
                <a:solidFill>
                  <a:schemeClr val="tx1"/>
                </a:solidFill>
              </a:rPr>
              <a:t>Asegurar la base de semiconductores para las ambiciones de Europa en materia de IA (Chip 2.0)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2A8B9FE-FC9C-6DD6-B870-819C55AC0753}"/>
              </a:ext>
            </a:extLst>
          </p:cNvPr>
          <p:cNvSpPr/>
          <p:nvPr/>
        </p:nvSpPr>
        <p:spPr>
          <a:xfrm>
            <a:off x="224058" y="2906296"/>
            <a:ext cx="6079311" cy="6411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i="1" dirty="0">
                <a:solidFill>
                  <a:schemeClr val="tx1"/>
                </a:solidFill>
              </a:rPr>
              <a:t>Desarrollar la capacidad europea en materia de computación en nube e inteligencia artificial (CADA)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0125A8D-1BC8-2683-7F26-FD8E0DFE198C}"/>
              </a:ext>
            </a:extLst>
          </p:cNvPr>
          <p:cNvSpPr/>
          <p:nvPr/>
        </p:nvSpPr>
        <p:spPr>
          <a:xfrm>
            <a:off x="209798" y="3750518"/>
            <a:ext cx="6079309" cy="6411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i="1" dirty="0">
                <a:solidFill>
                  <a:schemeClr val="tx1"/>
                </a:solidFill>
              </a:rPr>
              <a:t>Reforzar la autonomía digital a través del uso de sistemas de código abierto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E72DE4E-8849-199F-3FF1-35A1159E880B}"/>
              </a:ext>
            </a:extLst>
          </p:cNvPr>
          <p:cNvSpPr/>
          <p:nvPr/>
        </p:nvSpPr>
        <p:spPr>
          <a:xfrm>
            <a:off x="209799" y="4483634"/>
            <a:ext cx="6079308" cy="6411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200" i="1" dirty="0">
                <a:solidFill>
                  <a:schemeClr val="tx1"/>
                </a:solidFill>
              </a:rPr>
              <a:t>Digitalizar el sistema energético europeo, garantizando una digitalización sostenible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A13C2E12-7309-124F-BCA6-D9FF0B326CD6}"/>
              </a:ext>
            </a:extLst>
          </p:cNvPr>
          <p:cNvSpPr/>
          <p:nvPr/>
        </p:nvSpPr>
        <p:spPr>
          <a:xfrm>
            <a:off x="85690" y="2048909"/>
            <a:ext cx="7655702" cy="157997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546E347-F73E-993D-AA51-FFF06552CF29}"/>
              </a:ext>
            </a:extLst>
          </p:cNvPr>
          <p:cNvSpPr txBox="1"/>
          <p:nvPr/>
        </p:nvSpPr>
        <p:spPr>
          <a:xfrm>
            <a:off x="6303369" y="2444631"/>
            <a:ext cx="1438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Nuevos </a:t>
            </a:r>
          </a:p>
          <a:p>
            <a:r>
              <a:rPr lang="es-ES_tradnl" b="1" i="1" dirty="0">
                <a:solidFill>
                  <a:srgbClr val="C00000"/>
                </a:solidFill>
              </a:rPr>
              <a:t>Reglamentos</a:t>
            </a:r>
          </a:p>
          <a:p>
            <a:r>
              <a:rPr lang="es-ES_tradnl" b="1" i="1" dirty="0">
                <a:solidFill>
                  <a:srgbClr val="C00000"/>
                </a:solidFill>
              </a:rPr>
              <a:t>comunitarios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B2057509-FE51-AD20-6F21-9594835407D4}"/>
              </a:ext>
            </a:extLst>
          </p:cNvPr>
          <p:cNvSpPr/>
          <p:nvPr/>
        </p:nvSpPr>
        <p:spPr>
          <a:xfrm>
            <a:off x="85689" y="3687949"/>
            <a:ext cx="7684656" cy="157997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CCE5F94-51A5-D491-6CC3-4BF6CDA4C63E}"/>
              </a:ext>
            </a:extLst>
          </p:cNvPr>
          <p:cNvSpPr txBox="1"/>
          <p:nvPr/>
        </p:nvSpPr>
        <p:spPr>
          <a:xfrm>
            <a:off x="6303369" y="3790591"/>
            <a:ext cx="13686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0070C0"/>
                </a:solidFill>
              </a:rPr>
              <a:t>Actuaciones en manos de los Estados miembro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EA5EC20-E234-E00E-8941-5BA9901C17C6}"/>
              </a:ext>
            </a:extLst>
          </p:cNvPr>
          <p:cNvSpPr txBox="1"/>
          <p:nvPr/>
        </p:nvSpPr>
        <p:spPr>
          <a:xfrm>
            <a:off x="85689" y="5410249"/>
            <a:ext cx="11961023" cy="8925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600" b="1" dirty="0"/>
              <a:t>Desde España debemos ser realistas y plantearlo como un esfuerzo de la UE en el que podemos y debemos aportar elementos clave desde nuestras fortalezas digitales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1D79C0A-2DB7-082F-86F5-F19B3662A9BF}"/>
              </a:ext>
            </a:extLst>
          </p:cNvPr>
          <p:cNvSpPr txBox="1"/>
          <p:nvPr/>
        </p:nvSpPr>
        <p:spPr>
          <a:xfrm>
            <a:off x="371409" y="882395"/>
            <a:ext cx="11498045" cy="95410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>
                <a:solidFill>
                  <a:schemeClr val="bg1"/>
                </a:solidFill>
              </a:rPr>
              <a:t>Coordinación y complementariedad con otros esfuerzos regulatorios de la UE para reforzar la autonomía digital y la resiliencia de Europa 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435D9B9-9237-8DCA-237B-AA27FE0FB258}"/>
              </a:ext>
            </a:extLst>
          </p:cNvPr>
          <p:cNvSpPr txBox="1"/>
          <p:nvPr/>
        </p:nvSpPr>
        <p:spPr>
          <a:xfrm>
            <a:off x="810139" y="6248168"/>
            <a:ext cx="10900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i="1" dirty="0">
                <a:solidFill>
                  <a:srgbClr val="C00000"/>
                </a:solidFill>
              </a:rPr>
              <a:t>Visión a largo plazo en un contexto de evolución tecnológica muy rápida</a:t>
            </a:r>
          </a:p>
        </p:txBody>
      </p:sp>
      <p:pic>
        <p:nvPicPr>
          <p:cNvPr id="25" name="Imagen 24" descr="Gráfico&#10;&#10;El contenido generado por IA puede ser incorrecto.">
            <a:extLst>
              <a:ext uri="{FF2B5EF4-FFF2-40B4-BE49-F238E27FC236}">
                <a16:creationId xmlns:a16="http://schemas.microsoft.com/office/drawing/2014/main" id="{6DF34014-FDB0-0C03-0C6D-29E94A6E9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531" y="1978262"/>
            <a:ext cx="3016469" cy="3186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9489F69A-8314-C585-20CE-945C74517FEE}"/>
              </a:ext>
            </a:extLst>
          </p:cNvPr>
          <p:cNvSpPr txBox="1"/>
          <p:nvPr/>
        </p:nvSpPr>
        <p:spPr>
          <a:xfrm>
            <a:off x="10174014" y="2383015"/>
            <a:ext cx="1435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>
                <a:solidFill>
                  <a:srgbClr val="C00000"/>
                </a:solidFill>
              </a:rPr>
              <a:t>400.000 M€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6100C24-7B6C-5442-7E29-144198C85A53}"/>
              </a:ext>
            </a:extLst>
          </p:cNvPr>
          <p:cNvSpPr txBox="1"/>
          <p:nvPr/>
        </p:nvSpPr>
        <p:spPr>
          <a:xfrm>
            <a:off x="7879759" y="2293330"/>
            <a:ext cx="137869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/>
              <a:t>NO</a:t>
            </a:r>
          </a:p>
          <a:p>
            <a:pPr algn="ctr"/>
            <a:r>
              <a:rPr lang="es-ES_tradnl" sz="2400" b="1" dirty="0"/>
              <a:t>BASTA</a:t>
            </a:r>
          </a:p>
          <a:p>
            <a:pPr algn="ctr"/>
            <a:r>
              <a:rPr lang="es-ES_tradnl" sz="2400" b="1" dirty="0"/>
              <a:t>CON</a:t>
            </a:r>
          </a:p>
          <a:p>
            <a:pPr algn="ctr"/>
            <a:r>
              <a:rPr lang="es-ES_tradnl" sz="2400" b="1" dirty="0"/>
              <a:t>REGULAR</a:t>
            </a:r>
          </a:p>
          <a:p>
            <a:pPr algn="ctr"/>
            <a:r>
              <a:rPr lang="es-ES_tradnl" sz="2400" b="1" dirty="0"/>
              <a:t>HAY QUE</a:t>
            </a:r>
          </a:p>
          <a:p>
            <a:pPr algn="ctr"/>
            <a:r>
              <a:rPr lang="es-ES_tradnl" sz="2400" b="1" dirty="0"/>
              <a:t>INVERTIR MÁS</a:t>
            </a:r>
          </a:p>
        </p:txBody>
      </p:sp>
    </p:spTree>
    <p:extLst>
      <p:ext uri="{BB962C8B-B14F-4D97-AF65-F5344CB8AC3E}">
        <p14:creationId xmlns:p14="http://schemas.microsoft.com/office/powerpoint/2010/main" val="389538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6" grpId="0" animBg="1"/>
      <p:bldP spid="17" grpId="0"/>
      <p:bldP spid="18" grpId="0" animBg="1"/>
      <p:bldP spid="19" grpId="0"/>
      <p:bldP spid="20" grpId="0" animBg="1"/>
      <p:bldP spid="21" grpId="0" animBg="1"/>
      <p:bldP spid="22" grpId="0"/>
      <p:bldP spid="26" grpId="0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8301F-77C6-35E5-86DD-08684B4E7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>
            <a:extLst>
              <a:ext uri="{FF2B5EF4-FFF2-40B4-BE49-F238E27FC236}">
                <a16:creationId xmlns:a16="http://schemas.microsoft.com/office/drawing/2014/main" id="{74BD49A0-2EFC-E9F6-ED72-3D3FF5928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25287" y="6408937"/>
            <a:ext cx="366713" cy="365125"/>
          </a:xfrm>
          <a:prstGeom prst="ellipse">
            <a:avLst/>
          </a:prstGeom>
          <a:solidFill>
            <a:srgbClr val="1D1D1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88" rIns="1828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9751BE53-CA16-CB45-BFB8-60A6D2F7E487}" type="slidenum">
              <a:rPr lang="en-US" altLang="es-ES" sz="1100">
                <a:solidFill>
                  <a:srgbClr val="FFFFFF"/>
                </a:solidFill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en-US" altLang="es-ES" sz="1100">
              <a:solidFill>
                <a:srgbClr val="FFFFFF"/>
              </a:solidFill>
            </a:endParaRPr>
          </a:p>
        </p:txBody>
      </p:sp>
      <p:sp>
        <p:nvSpPr>
          <p:cNvPr id="15363" name="CuadroTexto 5">
            <a:extLst>
              <a:ext uri="{FF2B5EF4-FFF2-40B4-BE49-F238E27FC236}">
                <a16:creationId xmlns:a16="http://schemas.microsoft.com/office/drawing/2014/main" id="{E8618CCA-6A5C-94FB-2230-01CF679EB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493" y="-16780"/>
            <a:ext cx="108521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es-ES_tradnl" altLang="es-ES" sz="4400" b="1" u="sng" dirty="0"/>
              <a:t>Escenarios de confrontación geopolítica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D739425-41FD-7FE0-286C-53FCFE3E0E2E}"/>
              </a:ext>
            </a:extLst>
          </p:cNvPr>
          <p:cNvSpPr txBox="1"/>
          <p:nvPr/>
        </p:nvSpPr>
        <p:spPr>
          <a:xfrm>
            <a:off x="85688" y="1972201"/>
            <a:ext cx="1029286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>
                <a:solidFill>
                  <a:srgbClr val="0070C0"/>
                </a:solidFill>
              </a:rPr>
              <a:t>Rutas comerciales y cadenas de suministro globales</a:t>
            </a:r>
          </a:p>
          <a:p>
            <a:endParaRPr lang="es-ES_tradnl" sz="3800" b="1" dirty="0">
              <a:solidFill>
                <a:srgbClr val="0070C0"/>
              </a:solidFill>
            </a:endParaRPr>
          </a:p>
          <a:p>
            <a:r>
              <a:rPr lang="es-ES_tradnl" sz="2800" b="1" dirty="0">
                <a:solidFill>
                  <a:srgbClr val="0070C0"/>
                </a:solidFill>
              </a:rPr>
              <a:t>          El fondo del mar (cables submarinos)</a:t>
            </a:r>
          </a:p>
          <a:p>
            <a:endParaRPr lang="es-ES_tradnl" sz="3800" b="1" dirty="0">
              <a:solidFill>
                <a:srgbClr val="0070C0"/>
              </a:solidFill>
            </a:endParaRPr>
          </a:p>
          <a:p>
            <a:r>
              <a:rPr lang="es-ES_tradnl" sz="2800" b="1" dirty="0">
                <a:solidFill>
                  <a:srgbClr val="0070C0"/>
                </a:solidFill>
              </a:rPr>
              <a:t>                        El Ártico (bases </a:t>
            </a:r>
          </a:p>
          <a:p>
            <a:r>
              <a:rPr lang="es-ES_tradnl" sz="2800" b="1" dirty="0">
                <a:solidFill>
                  <a:srgbClr val="0070C0"/>
                </a:solidFill>
              </a:rPr>
              <a:t>                                     militares)</a:t>
            </a:r>
          </a:p>
          <a:p>
            <a:endParaRPr lang="es-ES_tradnl" sz="1600" b="1" dirty="0">
              <a:solidFill>
                <a:srgbClr val="0070C0"/>
              </a:solidFill>
            </a:endParaRPr>
          </a:p>
          <a:p>
            <a:r>
              <a:rPr lang="es-ES_tradnl" sz="2800" b="1" dirty="0">
                <a:solidFill>
                  <a:srgbClr val="0070C0"/>
                </a:solidFill>
              </a:rPr>
              <a:t>                                      El espacio (militarizado)</a:t>
            </a:r>
          </a:p>
          <a:p>
            <a:endParaRPr lang="es-ES_tradnl" sz="3800" b="1" dirty="0">
              <a:solidFill>
                <a:srgbClr val="0070C0"/>
              </a:solidFill>
            </a:endParaRPr>
          </a:p>
          <a:p>
            <a:r>
              <a:rPr lang="es-ES_tradnl" sz="2800" b="1" dirty="0">
                <a:solidFill>
                  <a:srgbClr val="0070C0"/>
                </a:solidFill>
              </a:rPr>
              <a:t>                                                    El dominio cognitivo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1081675-D3F5-157A-7191-BDFCA0DF88A3}"/>
              </a:ext>
            </a:extLst>
          </p:cNvPr>
          <p:cNvSpPr txBox="1"/>
          <p:nvPr/>
        </p:nvSpPr>
        <p:spPr>
          <a:xfrm>
            <a:off x="914692" y="686427"/>
            <a:ext cx="10689222" cy="11387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3600" b="1" dirty="0">
                <a:latin typeface="+mn-lt"/>
              </a:rPr>
              <a:t>Inestabilidad geopolítica con riesgos crecientes</a:t>
            </a:r>
          </a:p>
          <a:p>
            <a:pPr algn="ctr">
              <a:defRPr/>
            </a:pPr>
            <a:r>
              <a:rPr lang="es-ES_tradnl" sz="3200" dirty="0"/>
              <a:t>Debilidad de la relevancia europea en el contexto mundial</a:t>
            </a:r>
          </a:p>
        </p:txBody>
      </p:sp>
      <p:pic>
        <p:nvPicPr>
          <p:cNvPr id="3" name="Picture 2" descr="Buque en llamas cerca del">
            <a:extLst>
              <a:ext uri="{FF2B5EF4-FFF2-40B4-BE49-F238E27FC236}">
                <a16:creationId xmlns:a16="http://schemas.microsoft.com/office/drawing/2014/main" id="{44F68DFB-F159-5CEB-8C5E-6C1C4286C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197" y="1885981"/>
            <a:ext cx="1696542" cy="102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Un operario repara un cable submarino, en una imagen de archivo. EFE">
            <a:extLst>
              <a:ext uri="{FF2B5EF4-FFF2-40B4-BE49-F238E27FC236}">
                <a16:creationId xmlns:a16="http://schemas.microsoft.com/office/drawing/2014/main" id="{84A010CC-9966-0B9D-6FA0-4A13DBDF8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973" y="2979190"/>
            <a:ext cx="1696542" cy="102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D3EEF3B-9605-FBD7-A35F-30FF05699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478" y="3783334"/>
            <a:ext cx="1903312" cy="113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Satélites Starlink: qué son y cómo funcionan | National ...">
            <a:extLst>
              <a:ext uri="{FF2B5EF4-FFF2-40B4-BE49-F238E27FC236}">
                <a16:creationId xmlns:a16="http://schemas.microsoft.com/office/drawing/2014/main" id="{29FD91A2-DB79-00EB-F6EF-B66A322F9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851" y="4509620"/>
            <a:ext cx="1614421" cy="113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EFDEE147-A672-617D-51E4-A631AB918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244" y="5758864"/>
            <a:ext cx="1778042" cy="1132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05CB0F1-AD63-FDD7-2E6A-26FEEACBB663}"/>
              </a:ext>
            </a:extLst>
          </p:cNvPr>
          <p:cNvCxnSpPr>
            <a:cxnSpLocks/>
          </p:cNvCxnSpPr>
          <p:nvPr/>
        </p:nvCxnSpPr>
        <p:spPr>
          <a:xfrm>
            <a:off x="85688" y="2533879"/>
            <a:ext cx="4303932" cy="4221278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8EB45A-2176-E0D5-5CD8-11D01B618342}"/>
              </a:ext>
            </a:extLst>
          </p:cNvPr>
          <p:cNvSpPr txBox="1"/>
          <p:nvPr/>
        </p:nvSpPr>
        <p:spPr>
          <a:xfrm>
            <a:off x="85688" y="4512661"/>
            <a:ext cx="253146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i="1" dirty="0">
                <a:solidFill>
                  <a:srgbClr val="C00000"/>
                </a:solidFill>
              </a:rPr>
              <a:t>Expansión </a:t>
            </a:r>
          </a:p>
          <a:p>
            <a:pPr algn="ctr"/>
            <a:r>
              <a:rPr lang="es-ES_tradnl" sz="2800" b="1" i="1" dirty="0">
                <a:solidFill>
                  <a:srgbClr val="C00000"/>
                </a:solidFill>
              </a:rPr>
              <a:t>de los </a:t>
            </a:r>
          </a:p>
          <a:p>
            <a:pPr algn="ctr"/>
            <a:r>
              <a:rPr lang="es-ES_tradnl" sz="2800" b="1" i="1" dirty="0">
                <a:solidFill>
                  <a:srgbClr val="C00000"/>
                </a:solidFill>
              </a:rPr>
              <a:t>espacios de </a:t>
            </a:r>
          </a:p>
          <a:p>
            <a:pPr algn="ctr"/>
            <a:r>
              <a:rPr lang="es-ES_tradnl" sz="2800" b="1" i="1" dirty="0">
                <a:solidFill>
                  <a:srgbClr val="C00000"/>
                </a:solidFill>
              </a:rPr>
              <a:t>confrontación</a:t>
            </a:r>
          </a:p>
          <a:p>
            <a:pPr algn="ctr"/>
            <a:r>
              <a:rPr lang="es-ES_tradnl" sz="2800" b="1" i="1" dirty="0">
                <a:solidFill>
                  <a:srgbClr val="C00000"/>
                </a:solidFill>
              </a:rPr>
              <a:t>geopolítica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4FBD6BB-6DCF-4253-C309-36C3D88DBBC6}"/>
              </a:ext>
            </a:extLst>
          </p:cNvPr>
          <p:cNvSpPr txBox="1"/>
          <p:nvPr/>
        </p:nvSpPr>
        <p:spPr>
          <a:xfrm>
            <a:off x="9500762" y="2936358"/>
            <a:ext cx="2581502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/>
              <a:t>Confrontación geopolítica creciente entre grandes potencias impulsada por la aceleración de los desarrollos tecnológicos y su impacto social</a:t>
            </a:r>
          </a:p>
        </p:txBody>
      </p:sp>
    </p:spTree>
    <p:extLst>
      <p:ext uri="{BB962C8B-B14F-4D97-AF65-F5344CB8AC3E}">
        <p14:creationId xmlns:p14="http://schemas.microsoft.com/office/powerpoint/2010/main" val="50519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3" grpId="0" build="allAtOnce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3FFF2-D960-8878-A39B-8B7C4541A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>
            <a:extLst>
              <a:ext uri="{FF2B5EF4-FFF2-40B4-BE49-F238E27FC236}">
                <a16:creationId xmlns:a16="http://schemas.microsoft.com/office/drawing/2014/main" id="{8A6C9275-4D54-693A-C9BF-BAE47E3CFA0F}"/>
              </a:ext>
            </a:extLst>
          </p:cNvPr>
          <p:cNvSpPr txBox="1"/>
          <p:nvPr/>
        </p:nvSpPr>
        <p:spPr>
          <a:xfrm>
            <a:off x="2247165" y="-65126"/>
            <a:ext cx="81632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400" b="1" u="sng" dirty="0"/>
              <a:t>Autonomía estratégica de la UE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658F489-DB34-71B5-0DC7-561FC557D9B2}"/>
              </a:ext>
            </a:extLst>
          </p:cNvPr>
          <p:cNvSpPr txBox="1"/>
          <p:nvPr/>
        </p:nvSpPr>
        <p:spPr>
          <a:xfrm>
            <a:off x="465591" y="688241"/>
            <a:ext cx="117264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600" b="1" i="1" dirty="0">
                <a:solidFill>
                  <a:srgbClr val="0070C0"/>
                </a:solidFill>
              </a:rPr>
              <a:t>“Capacidad de actuar de forma autónoma, de confiar en los propios recursos en ámbitos estratégicos clave y de cooperar con los socios cuando sea necesario”</a:t>
            </a:r>
            <a:r>
              <a:rPr lang="es-ES_tradnl" sz="2600" dirty="0"/>
              <a:t> </a:t>
            </a:r>
            <a:r>
              <a:rPr lang="es-ES_tradnl" sz="2400" dirty="0"/>
              <a:t> </a:t>
            </a:r>
            <a:r>
              <a:rPr lang="es-ES_tradnl" sz="2000" dirty="0"/>
              <a:t>(Servicios de estudios del Parlamento Europeo</a:t>
            </a:r>
            <a:r>
              <a:rPr lang="es-ES_tradnl" sz="2400" dirty="0"/>
              <a:t>)</a:t>
            </a:r>
            <a:endParaRPr lang="es-ES_tradnl" sz="2800" b="1" u="sng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4D618F7-C45B-8141-AA8C-5D86D2D66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10080"/>
            <a:ext cx="9071811" cy="494792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B35238C-4937-D015-3E8D-06A969E8DAF1}"/>
              </a:ext>
            </a:extLst>
          </p:cNvPr>
          <p:cNvSpPr txBox="1"/>
          <p:nvPr/>
        </p:nvSpPr>
        <p:spPr>
          <a:xfrm>
            <a:off x="8628992" y="1926154"/>
            <a:ext cx="34466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800" b="1" dirty="0"/>
              <a:t>Débil posición de la UE para asegurar su soberanía tecnológica</a:t>
            </a:r>
          </a:p>
          <a:p>
            <a:endParaRPr lang="es-ES_tradnl" sz="2800" b="1" dirty="0"/>
          </a:p>
          <a:p>
            <a:endParaRPr lang="es-ES_tradnl" sz="2800" b="1" dirty="0"/>
          </a:p>
          <a:p>
            <a:r>
              <a:rPr lang="es-ES_tradnl" sz="2800" b="1" dirty="0"/>
              <a:t>Sin ella no hay: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400" b="1" dirty="0">
                <a:solidFill>
                  <a:srgbClr val="0070C0"/>
                </a:solidFill>
              </a:rPr>
              <a:t>Soberanía digital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400" b="1" dirty="0">
                <a:solidFill>
                  <a:srgbClr val="0070C0"/>
                </a:solidFill>
              </a:rPr>
              <a:t>Soberanía energética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400" b="1" dirty="0">
                <a:solidFill>
                  <a:srgbClr val="0070C0"/>
                </a:solidFill>
              </a:rPr>
              <a:t>Soberanía económica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400" b="1" dirty="0">
                <a:solidFill>
                  <a:srgbClr val="0070C0"/>
                </a:solidFill>
              </a:rPr>
              <a:t>Soberanía militar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400" b="1" dirty="0">
                <a:solidFill>
                  <a:srgbClr val="0070C0"/>
                </a:solidFill>
              </a:rPr>
              <a:t>…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B1638E-9F16-E20C-B5D7-0E046EF1F6D5}"/>
              </a:ext>
            </a:extLst>
          </p:cNvPr>
          <p:cNvSpPr txBox="1">
            <a:spLocks/>
          </p:cNvSpPr>
          <p:nvPr/>
        </p:nvSpPr>
        <p:spPr>
          <a:xfrm>
            <a:off x="11709898" y="640080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defPPr>
              <a:defRPr lang="es-ES"/>
            </a:defPPr>
            <a:lvl1pPr marL="0" algn="ctr" defTabSz="914400" rtl="0" eaLnBrk="1" latinLnBrk="0" hangingPunct="1">
              <a:defRPr sz="11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A4426903-6D9D-17D6-2652-961DA8E6261F}"/>
              </a:ext>
            </a:extLst>
          </p:cNvPr>
          <p:cNvGrpSpPr/>
          <p:nvPr/>
        </p:nvGrpSpPr>
        <p:grpSpPr>
          <a:xfrm>
            <a:off x="766762" y="3056021"/>
            <a:ext cx="3734601" cy="2550695"/>
            <a:chOff x="750772" y="2935705"/>
            <a:chExt cx="3734601" cy="2550695"/>
          </a:xfrm>
        </p:grpSpPr>
        <p:sp>
          <p:nvSpPr>
            <p:cNvPr id="2" name="Elipse 1">
              <a:extLst>
                <a:ext uri="{FF2B5EF4-FFF2-40B4-BE49-F238E27FC236}">
                  <a16:creationId xmlns:a16="http://schemas.microsoft.com/office/drawing/2014/main" id="{3F90DFA0-2178-C055-1FB7-C0B910849A8E}"/>
                </a:ext>
              </a:extLst>
            </p:cNvPr>
            <p:cNvSpPr/>
            <p:nvPr/>
          </p:nvSpPr>
          <p:spPr>
            <a:xfrm>
              <a:off x="855133" y="3005667"/>
              <a:ext cx="3529378" cy="2336801"/>
            </a:xfrm>
            <a:prstGeom prst="ellipse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A6771311-8FA4-14E0-CA12-ECC3465119E0}"/>
                </a:ext>
              </a:extLst>
            </p:cNvPr>
            <p:cNvSpPr/>
            <p:nvPr/>
          </p:nvSpPr>
          <p:spPr>
            <a:xfrm>
              <a:off x="750772" y="2935705"/>
              <a:ext cx="3734601" cy="2550695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76AC7482-766C-3676-13E6-2F5F88612762}"/>
                </a:ext>
              </a:extLst>
            </p:cNvPr>
            <p:cNvSpPr/>
            <p:nvPr/>
          </p:nvSpPr>
          <p:spPr>
            <a:xfrm>
              <a:off x="2370472" y="3111114"/>
              <a:ext cx="1511167" cy="7634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1600" b="1" i="1" dirty="0">
                  <a:solidFill>
                    <a:schemeClr val="tx1"/>
                  </a:solidFill>
                </a:rPr>
                <a:t>Acceso a productos críticos</a:t>
              </a:r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C61A3134-9F5E-20C1-EC7E-F2491C264A70}"/>
                </a:ext>
              </a:extLst>
            </p:cNvPr>
            <p:cNvSpPr/>
            <p:nvPr/>
          </p:nvSpPr>
          <p:spPr>
            <a:xfrm>
              <a:off x="2331971" y="4462418"/>
              <a:ext cx="1588170" cy="763409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1600" b="1" i="1" dirty="0">
                  <a:solidFill>
                    <a:schemeClr val="tx1"/>
                  </a:solidFill>
                </a:rPr>
                <a:t>Acceso a la tecnología</a:t>
              </a:r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92190479-6423-3FB8-835F-11298CAE5033}"/>
                </a:ext>
              </a:extLst>
            </p:cNvPr>
            <p:cNvSpPr/>
            <p:nvPr/>
          </p:nvSpPr>
          <p:spPr>
            <a:xfrm>
              <a:off x="2370472" y="3874523"/>
              <a:ext cx="2013093" cy="58789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1600" b="1" i="1" dirty="0">
                  <a:solidFill>
                    <a:schemeClr val="tx1"/>
                  </a:solidFill>
                </a:rPr>
                <a:t>Capacidad</a:t>
              </a:r>
            </a:p>
            <a:p>
              <a:pPr algn="ctr"/>
              <a:r>
                <a:rPr lang="es-ES_tradnl" sz="1600" b="1" i="1" dirty="0">
                  <a:solidFill>
                    <a:schemeClr val="tx1"/>
                  </a:solidFill>
                </a:rPr>
                <a:t>de fabricación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26D881EE-EE06-D446-92C1-9399AD25878D}"/>
                </a:ext>
              </a:extLst>
            </p:cNvPr>
            <p:cNvSpPr txBox="1"/>
            <p:nvPr/>
          </p:nvSpPr>
          <p:spPr>
            <a:xfrm>
              <a:off x="766762" y="3708133"/>
              <a:ext cx="165109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_tradnl" sz="2400" b="1" i="1" dirty="0">
                  <a:solidFill>
                    <a:srgbClr val="FFFF00"/>
                  </a:solidFill>
                </a:rPr>
                <a:t>Soberanía</a:t>
              </a:r>
            </a:p>
            <a:p>
              <a:pPr algn="ctr"/>
              <a:r>
                <a:rPr lang="es-ES_tradnl" sz="2400" b="1" i="1" dirty="0">
                  <a:solidFill>
                    <a:srgbClr val="FFFF00"/>
                  </a:solidFill>
                </a:rPr>
                <a:t>tecnológica</a:t>
              </a:r>
            </a:p>
          </p:txBody>
        </p:sp>
      </p:grpSp>
      <p:sp>
        <p:nvSpPr>
          <p:cNvPr id="5" name="Flecha abajo 4">
            <a:extLst>
              <a:ext uri="{FF2B5EF4-FFF2-40B4-BE49-F238E27FC236}">
                <a16:creationId xmlns:a16="http://schemas.microsoft.com/office/drawing/2014/main" id="{0860AB33-01F7-E078-EDF0-7E42BCB7DF73}"/>
              </a:ext>
            </a:extLst>
          </p:cNvPr>
          <p:cNvSpPr/>
          <p:nvPr/>
        </p:nvSpPr>
        <p:spPr>
          <a:xfrm>
            <a:off x="9351034" y="3347049"/>
            <a:ext cx="1595887" cy="60372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0208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4C947A0D-0B3E-8862-95F9-85629D437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51" y="766386"/>
            <a:ext cx="11919097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s-ES" altLang="es-E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ES" altLang="es-E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dominio</a:t>
            </a:r>
            <a:r>
              <a:rPr lang="es-ES" altLang="es-E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tecnologías avanzadas requiere: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s-ES" altLang="es-ES" sz="2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Acceder al conocimiento tecnológico </a:t>
            </a: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necesario para desarrollar productos. 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Disponer </a:t>
            </a:r>
            <a:r>
              <a:rPr lang="es-ES" altLang="es-ES" sz="2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materiales, componentes y herramientas </a:t>
            </a: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requeridas para el diseño y fabricación de productos y servicios tecnológicos. 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s-ES" altLang="es-ES" sz="2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Distribuir y desplegar productos y servicios </a:t>
            </a: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usuarios en todo el mundo. mediante redes de distribución globales fiables, eficientes, y con uso controlado. 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Disponer de un </a:t>
            </a:r>
            <a:r>
              <a:rPr lang="es-ES" altLang="es-ES" sz="2600" b="1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marco legislativo y regulatorio inteligente </a:t>
            </a: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para la gobernanza de la tecnología que reduzca riesgos, proteja al ciudadano, y se cumpla.</a:t>
            </a:r>
            <a:endParaRPr lang="es-ES" altLang="es-ES" sz="2600" b="1" dirty="0">
              <a:solidFill>
                <a:srgbClr val="0070C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Formar, atraer y retener </a:t>
            </a:r>
            <a:r>
              <a:rPr lang="es-ES" altLang="es-ES" sz="2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suficientes recursos humanos con conocimientos cualificados </a:t>
            </a:r>
            <a:r>
              <a:rPr lang="es-ES" altLang="es-ES" sz="2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sobre la tecnología.</a:t>
            </a:r>
            <a:r>
              <a:rPr lang="es-ES" altLang="es-ES" sz="2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Título 6">
            <a:extLst>
              <a:ext uri="{FF2B5EF4-FFF2-40B4-BE49-F238E27FC236}">
                <a16:creationId xmlns:a16="http://schemas.microsoft.com/office/drawing/2014/main" id="{E6269F4B-7100-05CB-8C40-54B5E754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525" y="-15875"/>
            <a:ext cx="10191750" cy="850900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u="sng" dirty="0">
                <a:latin typeface="+mn-lt"/>
              </a:rPr>
              <a:t>¿Qué supone dominar una tecnología?</a:t>
            </a:r>
            <a:endParaRPr lang="en-GB" sz="4000" b="1" u="sng" dirty="0">
              <a:latin typeface="+mn-lt"/>
            </a:endParaRPr>
          </a:p>
        </p:txBody>
      </p:sp>
      <p:sp>
        <p:nvSpPr>
          <p:cNvPr id="14341" name="Slide Number Placeholder 5">
            <a:extLst>
              <a:ext uri="{FF2B5EF4-FFF2-40B4-BE49-F238E27FC236}">
                <a16:creationId xmlns:a16="http://schemas.microsoft.com/office/drawing/2014/main" id="{2093628C-B2DA-35EC-1B90-EA47B462F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1150" y="6472238"/>
            <a:ext cx="365125" cy="365125"/>
          </a:xfrm>
          <a:prstGeom prst="ellipse">
            <a:avLst/>
          </a:prstGeom>
          <a:solidFill>
            <a:srgbClr val="1D1D1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88" rIns="1828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C3A0C65-DC29-5240-96D6-12AEDF4E7AE9}" type="slidenum">
              <a:rPr lang="en-US" altLang="es-ES" sz="1100">
                <a:solidFill>
                  <a:srgbClr val="FFFFFF"/>
                </a:solidFill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en-US" altLang="es-ES" sz="1100">
              <a:solidFill>
                <a:srgbClr val="FFFFFF"/>
              </a:solidFill>
            </a:endParaRP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AAF813A1-44EF-33FF-798A-5B77FF045B01}"/>
              </a:ext>
            </a:extLst>
          </p:cNvPr>
          <p:cNvSpPr/>
          <p:nvPr/>
        </p:nvSpPr>
        <p:spPr>
          <a:xfrm>
            <a:off x="1057464" y="5119688"/>
            <a:ext cx="10077069" cy="1535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4000" b="1" i="1" dirty="0">
                <a:solidFill>
                  <a:schemeClr val="tx1"/>
                </a:solidFill>
              </a:rPr>
              <a:t>Ninguno de estos elementos está garantizado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200" b="1" i="1" dirty="0">
                <a:solidFill>
                  <a:schemeClr val="accent1">
                    <a:lumMod val="75000"/>
                  </a:schemeClr>
                </a:solidFill>
              </a:rPr>
              <a:t>Todos ellos se pueden convertir en "armas” como parte de la batalla geopolítica entre potencias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0B9F20D9-7BB2-3F5A-A64E-3DB405C381C4}"/>
              </a:ext>
            </a:extLst>
          </p:cNvPr>
          <p:cNvSpPr/>
          <p:nvPr/>
        </p:nvSpPr>
        <p:spPr>
          <a:xfrm>
            <a:off x="935038" y="5300663"/>
            <a:ext cx="9936162" cy="669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chemeClr val="tx1"/>
                </a:solidFill>
              </a:rPr>
              <a:t>Acceso a recursos naturales para el desarrollo tecnológico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>
                <a:solidFill>
                  <a:srgbClr val="0070C0"/>
                </a:solidFill>
              </a:rPr>
              <a:t>(por ejemplo, tierras raras, combustibles fósiles, materiales fisionables)</a:t>
            </a:r>
            <a:endParaRPr lang="en-GB" sz="1600" b="1" i="1" dirty="0">
              <a:solidFill>
                <a:srgbClr val="0070C0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F9716FE-0164-CDE8-A9E7-9CCF2760C0B1}"/>
              </a:ext>
            </a:extLst>
          </p:cNvPr>
          <p:cNvSpPr/>
          <p:nvPr/>
        </p:nvSpPr>
        <p:spPr>
          <a:xfrm>
            <a:off x="935038" y="4570413"/>
            <a:ext cx="9936162" cy="6445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chemeClr val="tx1"/>
                </a:solidFill>
              </a:rPr>
              <a:t>Infraestructuras de procesamiento y transporte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>
                <a:solidFill>
                  <a:srgbClr val="0070C0"/>
                </a:solidFill>
              </a:rPr>
              <a:t>(por ejemplo, refino, redes de energía, logística, reservas estratégicas, cadenas de suministro) </a:t>
            </a:r>
            <a:endParaRPr lang="en-GB" sz="1600" b="1" i="1" dirty="0">
              <a:solidFill>
                <a:srgbClr val="0070C0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FB15EEA-3627-1776-552B-7514EF2E680B}"/>
              </a:ext>
            </a:extLst>
          </p:cNvPr>
          <p:cNvSpPr/>
          <p:nvPr/>
        </p:nvSpPr>
        <p:spPr>
          <a:xfrm>
            <a:off x="952500" y="3797300"/>
            <a:ext cx="9936163" cy="584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chemeClr val="tx1"/>
                </a:solidFill>
              </a:rPr>
              <a:t>Fabricación de componentes y sistemas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>
                <a:solidFill>
                  <a:srgbClr val="0070C0"/>
                </a:solidFill>
              </a:rPr>
              <a:t>(por ejemplo, acceso a la tecnología, dominio de tecnologías habilitadoras, fabricación avanzada) </a:t>
            </a:r>
            <a:endParaRPr lang="en-GB" sz="1600" b="1" i="1" dirty="0">
              <a:solidFill>
                <a:srgbClr val="0070C0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5DF92B1-1716-2DE8-88D2-AA2A2B1A3559}"/>
              </a:ext>
            </a:extLst>
          </p:cNvPr>
          <p:cNvSpPr/>
          <p:nvPr/>
        </p:nvSpPr>
        <p:spPr>
          <a:xfrm>
            <a:off x="952500" y="3076575"/>
            <a:ext cx="9936163" cy="584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chemeClr val="tx1"/>
                </a:solidFill>
              </a:rPr>
              <a:t>Investigación, innovación y educación superior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>
                <a:solidFill>
                  <a:srgbClr val="0070C0"/>
                </a:solidFill>
              </a:rPr>
              <a:t>(por ejemplo, infraestructuras de I+D, regulación DPI, datos, personas cualificadas) </a:t>
            </a:r>
            <a:endParaRPr lang="en-GB" sz="1600" b="1" i="1" dirty="0">
              <a:solidFill>
                <a:srgbClr val="0070C0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9CC797F-CBC6-682B-FC2E-F5A7F2F2E22F}"/>
              </a:ext>
            </a:extLst>
          </p:cNvPr>
          <p:cNvSpPr/>
          <p:nvPr/>
        </p:nvSpPr>
        <p:spPr>
          <a:xfrm>
            <a:off x="952500" y="2278063"/>
            <a:ext cx="9936163" cy="6048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chemeClr val="tx1"/>
                </a:solidFill>
              </a:rPr>
              <a:t>Estructura del mercado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>
                <a:solidFill>
                  <a:srgbClr val="0070C0"/>
                </a:solidFill>
              </a:rPr>
              <a:t>(por ejemplo, acuerdos comerciales, aranceles, normas, alianzas, M&amp;A, empresas sistémicas) </a:t>
            </a:r>
            <a:endParaRPr lang="en-GB" sz="1600" b="1" i="1" dirty="0">
              <a:solidFill>
                <a:srgbClr val="0070C0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A3A688B-4AE2-4FF3-4D22-1F6488205220}"/>
              </a:ext>
            </a:extLst>
          </p:cNvPr>
          <p:cNvSpPr/>
          <p:nvPr/>
        </p:nvSpPr>
        <p:spPr>
          <a:xfrm>
            <a:off x="952500" y="1585913"/>
            <a:ext cx="9936163" cy="619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chemeClr val="tx1"/>
                </a:solidFill>
              </a:rPr>
              <a:t>Marco regulatorio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>
                <a:solidFill>
                  <a:srgbClr val="0070C0"/>
                </a:solidFill>
              </a:rPr>
              <a:t>(por ejemplo, ambiental, protección de datos, mercados justos, impulsado por los ciudadanos) </a:t>
            </a:r>
            <a:endParaRPr lang="en-GB" b="1" i="1" dirty="0">
              <a:solidFill>
                <a:srgbClr val="0070C0"/>
              </a:solidFill>
            </a:endParaRP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1428A16-6425-53DC-1A11-5F17A38F606A}"/>
              </a:ext>
            </a:extLst>
          </p:cNvPr>
          <p:cNvCxnSpPr>
            <a:cxnSpLocks/>
          </p:cNvCxnSpPr>
          <p:nvPr/>
        </p:nvCxnSpPr>
        <p:spPr>
          <a:xfrm flipV="1">
            <a:off x="682625" y="6043613"/>
            <a:ext cx="10440988" cy="365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B5E335A-C0B5-529F-D2B6-93A714CC7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5550" y="6070600"/>
            <a:ext cx="5397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s-ES" altLang="es-ES" sz="2400" b="1" dirty="0">
                <a:solidFill>
                  <a:srgbClr val="0070C0"/>
                </a:solidFill>
              </a:rPr>
              <a:t>Grado de autosuficiencia tecnológica</a:t>
            </a:r>
            <a:endParaRPr lang="en-GB" altLang="es-ES" sz="2000" b="1" dirty="0"/>
          </a:p>
        </p:txBody>
      </p:sp>
      <p:sp>
        <p:nvSpPr>
          <p:cNvPr id="33801" name="CuadroTexto 15">
            <a:extLst>
              <a:ext uri="{FF2B5EF4-FFF2-40B4-BE49-F238E27FC236}">
                <a16:creationId xmlns:a16="http://schemas.microsoft.com/office/drawing/2014/main" id="{91617405-EEFE-4837-98DC-FFDBBA35A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25" y="5832475"/>
            <a:ext cx="32067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s-ES"/>
              <a:t>+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780FC24-21D1-0FDE-1EE0-900AEF136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75" y="6043613"/>
            <a:ext cx="50165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s-ES"/>
              <a:t>0%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1262C37-6D77-DDA9-77B7-6107689D1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1475" y="6075363"/>
            <a:ext cx="750888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s-ES"/>
              <a:t>100%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43699E14-16BE-0BBF-F811-0E1C8045EB9D}"/>
              </a:ext>
            </a:extLst>
          </p:cNvPr>
          <p:cNvCxnSpPr>
            <a:cxnSpLocks/>
          </p:cNvCxnSpPr>
          <p:nvPr/>
        </p:nvCxnSpPr>
        <p:spPr>
          <a:xfrm flipV="1">
            <a:off x="682625" y="863600"/>
            <a:ext cx="0" cy="522446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8C5EA8F-B438-C956-2E67-4E02EADFCAA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675606" y="3099594"/>
            <a:ext cx="443071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s-ES" altLang="es-ES" sz="2400" b="1" dirty="0">
                <a:solidFill>
                  <a:srgbClr val="0070C0"/>
                </a:solidFill>
              </a:rPr>
              <a:t>Ámbitos de intervención política</a:t>
            </a:r>
            <a:r>
              <a:rPr lang="en-GB" altLang="es-ES" sz="2000" b="1" dirty="0"/>
              <a:t>
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D14AB2CA-A979-6022-7715-4485FEA2E7CD}"/>
              </a:ext>
            </a:extLst>
          </p:cNvPr>
          <p:cNvSpPr/>
          <p:nvPr/>
        </p:nvSpPr>
        <p:spPr>
          <a:xfrm>
            <a:off x="952500" y="884238"/>
            <a:ext cx="9936163" cy="590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i="1" dirty="0">
                <a:solidFill>
                  <a:schemeClr val="tx1"/>
                </a:solidFill>
              </a:rPr>
              <a:t>Principios y valores compartidos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i="1" dirty="0">
                <a:solidFill>
                  <a:srgbClr val="0070C0"/>
                </a:solidFill>
              </a:rPr>
              <a:t>(por ejemplo, principio de precaución, ética, ODS, transparencia aceptados internacionalmente) </a:t>
            </a:r>
            <a:endParaRPr lang="en-GB" sz="2000" b="1" i="1" dirty="0">
              <a:solidFill>
                <a:srgbClr val="0070C0"/>
              </a:solidFill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942D9010-664B-586A-565D-CE42C71DBCEE}"/>
              </a:ext>
            </a:extLst>
          </p:cNvPr>
          <p:cNvCxnSpPr>
            <a:cxnSpLocks/>
          </p:cNvCxnSpPr>
          <p:nvPr/>
        </p:nvCxnSpPr>
        <p:spPr>
          <a:xfrm>
            <a:off x="952500" y="2957513"/>
            <a:ext cx="10171113" cy="0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FAEBA367-3039-3EBC-6BD7-3503FD0579C8}"/>
              </a:ext>
            </a:extLst>
          </p:cNvPr>
          <p:cNvCxnSpPr>
            <a:cxnSpLocks/>
          </p:cNvCxnSpPr>
          <p:nvPr/>
        </p:nvCxnSpPr>
        <p:spPr>
          <a:xfrm>
            <a:off x="935038" y="4497388"/>
            <a:ext cx="10169525" cy="0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D4F111F2-8F52-380B-E449-666CDC97D241}"/>
              </a:ext>
            </a:extLst>
          </p:cNvPr>
          <p:cNvCxnSpPr/>
          <p:nvPr/>
        </p:nvCxnSpPr>
        <p:spPr>
          <a:xfrm>
            <a:off x="11023600" y="863600"/>
            <a:ext cx="0" cy="191770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C13D6C2D-5474-2D98-EC81-A236803D59F1}"/>
              </a:ext>
            </a:extLst>
          </p:cNvPr>
          <p:cNvCxnSpPr>
            <a:cxnSpLocks/>
          </p:cNvCxnSpPr>
          <p:nvPr/>
        </p:nvCxnSpPr>
        <p:spPr>
          <a:xfrm>
            <a:off x="11023600" y="3052763"/>
            <a:ext cx="0" cy="1274762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1E3CF6FA-08EB-0398-8C8E-A99C66AC302E}"/>
              </a:ext>
            </a:extLst>
          </p:cNvPr>
          <p:cNvCxnSpPr>
            <a:cxnSpLocks/>
          </p:cNvCxnSpPr>
          <p:nvPr/>
        </p:nvCxnSpPr>
        <p:spPr>
          <a:xfrm>
            <a:off x="11023600" y="4629150"/>
            <a:ext cx="0" cy="1241425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BE9AD6A-C721-FD3E-5495-E406E2B7D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93450" y="4987925"/>
            <a:ext cx="10572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s-ES" sz="2400" b="1" i="1">
                <a:solidFill>
                  <a:srgbClr val="C00000"/>
                </a:solidFill>
              </a:rPr>
              <a:t>Nivel 1</a:t>
            </a:r>
            <a:r>
              <a:rPr lang="en-GB" altLang="es-ES" sz="2000" b="1" i="1">
                <a:solidFill>
                  <a:srgbClr val="C00000"/>
                </a:solidFill>
              </a:rPr>
              <a:t>
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1C18A84-3B7B-2E38-48FE-7AF3D4B0E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07738" y="3497263"/>
            <a:ext cx="10572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s-ES" sz="2400" b="1" i="1">
                <a:solidFill>
                  <a:srgbClr val="C00000"/>
                </a:solidFill>
              </a:rPr>
              <a:t>Nivel 2</a:t>
            </a:r>
            <a:r>
              <a:rPr lang="en-GB" altLang="es-ES" sz="2000" b="1" i="1">
                <a:solidFill>
                  <a:srgbClr val="C00000"/>
                </a:solidFill>
              </a:rPr>
              <a:t>
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328460E-09FC-57F5-5495-346028509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0750" y="1579563"/>
            <a:ext cx="10572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n-GB" altLang="es-ES" sz="2400" b="1" i="1">
                <a:solidFill>
                  <a:srgbClr val="C00000"/>
                </a:solidFill>
              </a:rPr>
              <a:t>Nivel 3</a:t>
            </a:r>
            <a:r>
              <a:rPr lang="en-GB" altLang="es-ES" sz="2000" b="1" i="1">
                <a:solidFill>
                  <a:srgbClr val="C00000"/>
                </a:solidFill>
              </a:rPr>
              <a:t>
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FF2BD70-D01A-4822-F772-57080F84F24A}"/>
              </a:ext>
            </a:extLst>
          </p:cNvPr>
          <p:cNvSpPr txBox="1"/>
          <p:nvPr/>
        </p:nvSpPr>
        <p:spPr>
          <a:xfrm>
            <a:off x="2205038" y="0"/>
            <a:ext cx="8809037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u="sng" dirty="0">
                <a:latin typeface="Calibri" panose="020F0502020204030204"/>
                <a:ea typeface="+mj-ea"/>
                <a:cs typeface="+mj-cs"/>
              </a:rPr>
              <a:t>Niveles de soberanía tecnológica</a:t>
            </a:r>
            <a:endParaRPr lang="en-GB" dirty="0">
              <a:latin typeface="+mn-lt"/>
            </a:endParaRPr>
          </a:p>
        </p:txBody>
      </p:sp>
      <p:sp>
        <p:nvSpPr>
          <p:cNvPr id="33816" name="Slide Number Placeholder 5">
            <a:extLst>
              <a:ext uri="{FF2B5EF4-FFF2-40B4-BE49-F238E27FC236}">
                <a16:creationId xmlns:a16="http://schemas.microsoft.com/office/drawing/2014/main" id="{4842D732-AC38-F2BC-A2C0-6E1609AC9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9400" y="6400800"/>
            <a:ext cx="366713" cy="365125"/>
          </a:xfrm>
          <a:prstGeom prst="ellipse">
            <a:avLst/>
          </a:prstGeom>
          <a:solidFill>
            <a:srgbClr val="1D1D1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88" rIns="1828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26D73B3-4EDD-1640-BC33-7989B7D3A833}" type="slidenum">
              <a:rPr lang="en-US" altLang="es-ES" sz="1100">
                <a:solidFill>
                  <a:srgbClr val="FFFFFF"/>
                </a:solidFill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en-US" altLang="es-ES" sz="1100">
              <a:solidFill>
                <a:srgbClr val="FFFFFF"/>
              </a:solidFill>
            </a:endParaRP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ED7E9BDC-1E44-7274-8946-87B26B86C0FF}"/>
              </a:ext>
            </a:extLst>
          </p:cNvPr>
          <p:cNvCxnSpPr/>
          <p:nvPr/>
        </p:nvCxnSpPr>
        <p:spPr>
          <a:xfrm>
            <a:off x="1343025" y="1894270"/>
            <a:ext cx="0" cy="227023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9D879F74-1C6A-E4F3-47B0-0458DC8DBE35}"/>
              </a:ext>
            </a:extLst>
          </p:cNvPr>
          <p:cNvCxnSpPr>
            <a:cxnSpLocks/>
          </p:cNvCxnSpPr>
          <p:nvPr/>
        </p:nvCxnSpPr>
        <p:spPr>
          <a:xfrm>
            <a:off x="1490170" y="1873962"/>
            <a:ext cx="0" cy="311396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F40A7F8-3C21-66BA-8BFB-452842613E5C}"/>
              </a:ext>
            </a:extLst>
          </p:cNvPr>
          <p:cNvCxnSpPr>
            <a:cxnSpLocks/>
          </p:cNvCxnSpPr>
          <p:nvPr/>
        </p:nvCxnSpPr>
        <p:spPr>
          <a:xfrm>
            <a:off x="1653080" y="1873962"/>
            <a:ext cx="0" cy="385373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D4B24E18-6C7B-B976-CFB1-3430760383EB}"/>
              </a:ext>
            </a:extLst>
          </p:cNvPr>
          <p:cNvCxnSpPr>
            <a:cxnSpLocks/>
          </p:cNvCxnSpPr>
          <p:nvPr/>
        </p:nvCxnSpPr>
        <p:spPr>
          <a:xfrm>
            <a:off x="1062311" y="1894270"/>
            <a:ext cx="0" cy="9104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5F4EA94C-9469-E28C-4A3A-47660C29EC19}"/>
              </a:ext>
            </a:extLst>
          </p:cNvPr>
          <p:cNvCxnSpPr>
            <a:cxnSpLocks/>
          </p:cNvCxnSpPr>
          <p:nvPr/>
        </p:nvCxnSpPr>
        <p:spPr>
          <a:xfrm>
            <a:off x="1194457" y="1894270"/>
            <a:ext cx="0" cy="153473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5" grpId="0"/>
      <p:bldP spid="17" grpId="0"/>
      <p:bldP spid="18" grpId="0"/>
      <p:bldP spid="20" grpId="0"/>
      <p:bldP spid="21" grpId="0" animBg="1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2 Título">
            <a:extLst>
              <a:ext uri="{FF2B5EF4-FFF2-40B4-BE49-F238E27FC236}">
                <a16:creationId xmlns:a16="http://schemas.microsoft.com/office/drawing/2014/main" id="{CDB504E5-F05E-F09B-F111-8A8E6140FFE1}"/>
              </a:ext>
            </a:extLst>
          </p:cNvPr>
          <p:cNvSpPr txBox="1">
            <a:spLocks/>
          </p:cNvSpPr>
          <p:nvPr/>
        </p:nvSpPr>
        <p:spPr>
          <a:xfrm>
            <a:off x="1735138" y="138045"/>
            <a:ext cx="9523831" cy="32385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s-ES" sz="3200" b="1" dirty="0">
                <a:solidFill>
                  <a:schemeClr val="bg1"/>
                </a:solidFill>
                <a:latin typeface="+mn-lt"/>
                <a:ea typeface="MS PGothic" charset="0"/>
                <a:cs typeface="Open Sans Light" charset="0"/>
              </a:rPr>
              <a:t>¡</a:t>
            </a:r>
            <a:r>
              <a:rPr lang="es-ES" sz="4000" b="1" u="sng" dirty="0">
                <a:latin typeface="+mn-lt"/>
                <a:ea typeface="MS PGothic" charset="0"/>
                <a:cs typeface="Open Sans Light" charset="0"/>
              </a:rPr>
              <a:t>Dependencia europea en semiconductores</a:t>
            </a:r>
            <a:endParaRPr lang="es-ES" sz="3200" b="1" u="sng" dirty="0">
              <a:latin typeface="+mn-lt"/>
              <a:ea typeface="MS PGothic" charset="0"/>
              <a:cs typeface="Open Sans Light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1EA61BA-1E8C-F0BE-D1D5-3AEF68E1A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1006"/>
            <a:ext cx="4750349" cy="556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F00ADED-95EF-9BF7-2926-D5BBB52C204C}"/>
              </a:ext>
            </a:extLst>
          </p:cNvPr>
          <p:cNvSpPr/>
          <p:nvPr/>
        </p:nvSpPr>
        <p:spPr>
          <a:xfrm>
            <a:off x="2327076" y="4202146"/>
            <a:ext cx="754062" cy="17129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3B3F3597-2FC6-9857-7556-5323639A018C}"/>
              </a:ext>
            </a:extLst>
          </p:cNvPr>
          <p:cNvSpPr/>
          <p:nvPr/>
        </p:nvSpPr>
        <p:spPr>
          <a:xfrm>
            <a:off x="1009650" y="2420938"/>
            <a:ext cx="3527425" cy="976312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/>
              <a:t>EEUU supera el 50% del mercado mundial, mientras que la UE está alrededor del 10%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DDC7C4F-CFB2-0500-4FB4-7821123756E1}"/>
              </a:ext>
            </a:extLst>
          </p:cNvPr>
          <p:cNvSpPr txBox="1"/>
          <p:nvPr/>
        </p:nvSpPr>
        <p:spPr>
          <a:xfrm>
            <a:off x="9318276" y="1777951"/>
            <a:ext cx="2814918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Escaso peso de la UE en la fabricación mundial de semiconductores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Calibri" panose="020F0502020204030204" pitchFamily="34" charset="0"/>
                <a:cs typeface="Calibri" panose="020F0502020204030204" pitchFamily="34" charset="0"/>
              </a:rPr>
              <a:t>Atraer “foundries” a la UE, aunque sea más caro.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_tradnl" dirty="0">
                <a:latin typeface="Calibri" panose="020F0502020204030204" pitchFamily="34" charset="0"/>
                <a:cs typeface="Calibri" panose="020F0502020204030204" pitchFamily="34" charset="0"/>
              </a:rPr>
              <a:t>Disponer de capacidades de la UE para sistemas críticos.</a:t>
            </a:r>
          </a:p>
        </p:txBody>
      </p:sp>
      <p:sp>
        <p:nvSpPr>
          <p:cNvPr id="36873" name="Slide Number Placeholder 5">
            <a:extLst>
              <a:ext uri="{FF2B5EF4-FFF2-40B4-BE49-F238E27FC236}">
                <a16:creationId xmlns:a16="http://schemas.microsoft.com/office/drawing/2014/main" id="{329409BA-EB83-947A-1B75-91B3513AF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9400" y="6400800"/>
            <a:ext cx="366713" cy="365125"/>
          </a:xfrm>
          <a:prstGeom prst="ellipse">
            <a:avLst/>
          </a:prstGeom>
          <a:solidFill>
            <a:srgbClr val="1D1D1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88" rIns="1828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C749FC88-53C9-334F-B182-EEF0938859D8}" type="slidenum">
              <a:rPr lang="en-US" altLang="es-ES" sz="1100">
                <a:solidFill>
                  <a:srgbClr val="FFFFFF"/>
                </a:solidFill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en-US" altLang="es-ES" sz="1100">
              <a:solidFill>
                <a:srgbClr val="FFFFFF"/>
              </a:solidFill>
            </a:endParaRP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710B73A7-9039-EFF9-DDC0-26B6AF4295CB}"/>
              </a:ext>
            </a:extLst>
          </p:cNvPr>
          <p:cNvSpPr/>
          <p:nvPr/>
        </p:nvSpPr>
        <p:spPr>
          <a:xfrm>
            <a:off x="1564244" y="684913"/>
            <a:ext cx="9523830" cy="538163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/>
              <a:t>Situación comprometida de la UE al depender de la importación de chips</a:t>
            </a:r>
          </a:p>
        </p:txBody>
      </p:sp>
      <p:pic>
        <p:nvPicPr>
          <p:cNvPr id="1026" name="Picture 2" descr="TSMC breaks ground on 1st European plant in Germany's ...">
            <a:extLst>
              <a:ext uri="{FF2B5EF4-FFF2-40B4-BE49-F238E27FC236}">
                <a16:creationId xmlns:a16="http://schemas.microsoft.com/office/drawing/2014/main" id="{9CCE1999-A28B-7681-C595-BF4EB8579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236" y="4455607"/>
            <a:ext cx="2114688" cy="162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DEAB256-DCEB-DF7E-16A3-7E9577043E67}"/>
              </a:ext>
            </a:extLst>
          </p:cNvPr>
          <p:cNvSpPr txBox="1"/>
          <p:nvPr/>
        </p:nvSpPr>
        <p:spPr>
          <a:xfrm>
            <a:off x="9878483" y="4641140"/>
            <a:ext cx="1801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/>
              <a:t>Fábrica en </a:t>
            </a:r>
          </a:p>
          <a:p>
            <a:r>
              <a:rPr lang="es-ES_tradnl" dirty="0"/>
              <a:t>construcción de TSMC en Dresde</a:t>
            </a:r>
          </a:p>
          <a:p>
            <a:r>
              <a:rPr lang="es-ES_tradnl" dirty="0"/>
              <a:t>(Alemania)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4D119F-7DEF-C50F-7522-7C1DA0EB6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805" y="1723211"/>
            <a:ext cx="5534695" cy="334807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4C074A1-AFCC-501A-5ED6-549A926DC56B}"/>
              </a:ext>
            </a:extLst>
          </p:cNvPr>
          <p:cNvSpPr txBox="1"/>
          <p:nvPr/>
        </p:nvSpPr>
        <p:spPr>
          <a:xfrm>
            <a:off x="6326159" y="3846671"/>
            <a:ext cx="730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dirty="0"/>
              <a:t>TSMC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0AE6F20-C2AE-7B2E-3B22-44C9D805B278}"/>
              </a:ext>
            </a:extLst>
          </p:cNvPr>
          <p:cNvSpPr txBox="1"/>
          <p:nvPr/>
        </p:nvSpPr>
        <p:spPr>
          <a:xfrm>
            <a:off x="5344719" y="6027003"/>
            <a:ext cx="565281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sz="2400" b="1" dirty="0"/>
              <a:t>No solo silicio: fabricación GaN relevante en la UE para productos de defensa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75F52C-F843-DB24-6273-594B966815BC}"/>
              </a:ext>
            </a:extLst>
          </p:cNvPr>
          <p:cNvSpPr txBox="1"/>
          <p:nvPr/>
        </p:nvSpPr>
        <p:spPr>
          <a:xfrm>
            <a:off x="4583952" y="1335629"/>
            <a:ext cx="760804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sz="2000" b="1" i="1" dirty="0"/>
              <a:t>Control de China del refino de tierras raras y materiales como el galio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D7BE9AC-A51A-6E25-807C-1B1BBEFEBD7D}"/>
              </a:ext>
            </a:extLst>
          </p:cNvPr>
          <p:cNvSpPr txBox="1"/>
          <p:nvPr/>
        </p:nvSpPr>
        <p:spPr>
          <a:xfrm>
            <a:off x="5533792" y="4739364"/>
            <a:ext cx="18804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>
                <a:solidFill>
                  <a:srgbClr val="0070C0"/>
                </a:solidFill>
              </a:rPr>
              <a:t>Fabricación concentrada en muy pocas empresas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3" grpId="0" animBg="1"/>
      <p:bldP spid="3" grpId="0" animBg="1"/>
      <p:bldP spid="12" grpId="0"/>
      <p:bldP spid="9" grpId="0"/>
      <p:bldP spid="8" grpId="0" animBg="1"/>
      <p:bldP spid="11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5">
            <a:extLst>
              <a:ext uri="{FF2B5EF4-FFF2-40B4-BE49-F238E27FC236}">
                <a16:creationId xmlns:a16="http://schemas.microsoft.com/office/drawing/2014/main" id="{9FCC322D-239A-F065-3123-00C74D521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9400" y="6400800"/>
            <a:ext cx="366713" cy="365125"/>
          </a:xfrm>
          <a:prstGeom prst="ellipse">
            <a:avLst/>
          </a:prstGeom>
          <a:solidFill>
            <a:srgbClr val="1D1D1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88" rIns="1828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15A698D5-6295-3B42-9439-3B696AA69F6D}" type="slidenum">
              <a:rPr lang="en-US" altLang="es-ES" sz="1100">
                <a:solidFill>
                  <a:srgbClr val="FFFFFF"/>
                </a:solidFill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en-US" altLang="es-ES" sz="1100">
              <a:solidFill>
                <a:srgbClr val="FFFFFF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4D6DFC2-3AAA-C14B-A08B-C539D5E03619}"/>
              </a:ext>
            </a:extLst>
          </p:cNvPr>
          <p:cNvSpPr txBox="1"/>
          <p:nvPr/>
        </p:nvSpPr>
        <p:spPr>
          <a:xfrm>
            <a:off x="5020999" y="645809"/>
            <a:ext cx="7098984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1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empleo de redes satelitales, en zonas conflictivas se ve sometida a restricciones geopolíticas</a:t>
            </a:r>
          </a:p>
        </p:txBody>
      </p:sp>
      <p:pic>
        <p:nvPicPr>
          <p:cNvPr id="11" name="Imagen 10" descr="Una persona caminando en la calle&#10;&#10;Descripción generada automáticamente con confianza media">
            <a:extLst>
              <a:ext uri="{FF2B5EF4-FFF2-40B4-BE49-F238E27FC236}">
                <a16:creationId xmlns:a16="http://schemas.microsoft.com/office/drawing/2014/main" id="{B5EFC9C2-5525-40D5-B3CC-59B5781DB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635" y="2330256"/>
            <a:ext cx="3094202" cy="225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329A0E1C-8A64-CA8A-D7F9-84F05D81DD7A}"/>
              </a:ext>
            </a:extLst>
          </p:cNvPr>
          <p:cNvSpPr/>
          <p:nvPr/>
        </p:nvSpPr>
        <p:spPr>
          <a:xfrm>
            <a:off x="5887925" y="4823966"/>
            <a:ext cx="5626701" cy="1533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400" b="1" dirty="0">
                <a:solidFill>
                  <a:schemeClr val="tx1"/>
                </a:solidFill>
              </a:rPr>
              <a:t>IRIS</a:t>
            </a:r>
            <a:r>
              <a:rPr lang="es-ES_tradnl" sz="2400" b="1" baseline="30000" dirty="0">
                <a:solidFill>
                  <a:schemeClr val="tx1"/>
                </a:solidFill>
              </a:rPr>
              <a:t>2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  <a:r>
              <a:rPr lang="es-ES_tradnl" sz="2400" dirty="0">
                <a:solidFill>
                  <a:schemeClr val="tx1"/>
                </a:solidFill>
              </a:rPr>
              <a:t>(</a:t>
            </a:r>
            <a:r>
              <a:rPr lang="en-GB" sz="2400" i="1" dirty="0">
                <a:solidFill>
                  <a:schemeClr val="tx1"/>
                </a:solidFill>
              </a:rPr>
              <a:t>Infrastructure for Resilience, Interconnectivity and Security by Satellite</a:t>
            </a:r>
            <a:r>
              <a:rPr lang="es-ES_tradnl" sz="2400" dirty="0">
                <a:solidFill>
                  <a:schemeClr val="tx1"/>
                </a:solidFill>
              </a:rPr>
              <a:t>)</a:t>
            </a:r>
            <a:r>
              <a:rPr lang="es-ES_tradnl" sz="2400" b="1" dirty="0">
                <a:solidFill>
                  <a:schemeClr val="tx1"/>
                </a:solidFill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200" b="1" dirty="0">
                <a:solidFill>
                  <a:srgbClr val="0070C0"/>
                </a:solidFill>
              </a:rPr>
              <a:t>Constelación de 290 satélites LEO/MEO para servicios de seguridad y defensa</a:t>
            </a:r>
          </a:p>
        </p:txBody>
      </p:sp>
      <p:pic>
        <p:nvPicPr>
          <p:cNvPr id="19" name="Imagen 18" descr="Hombre caminando en la nieve&#10;&#10;Descripción generada automáticamente con confianza media">
            <a:extLst>
              <a:ext uri="{FF2B5EF4-FFF2-40B4-BE49-F238E27FC236}">
                <a16:creationId xmlns:a16="http://schemas.microsoft.com/office/drawing/2014/main" id="{B984C465-3B7B-FA32-3525-FF86198D8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378" y="2268538"/>
            <a:ext cx="3351621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CuadroTexto 2">
            <a:extLst>
              <a:ext uri="{FF2B5EF4-FFF2-40B4-BE49-F238E27FC236}">
                <a16:creationId xmlns:a16="http://schemas.microsoft.com/office/drawing/2014/main" id="{77021023-1E67-8026-BEE4-FE87001DA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2" y="-90584"/>
            <a:ext cx="103393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/>
            <a:r>
              <a:rPr lang="es-ES_tradnl" altLang="es-ES" sz="4000" b="1" u="sng" dirty="0">
                <a:latin typeface="Calibri" panose="020F0502020204030204" pitchFamily="34" charset="0"/>
                <a:cs typeface="Calibri" panose="020F0502020204030204" pitchFamily="34" charset="0"/>
              </a:rPr>
              <a:t>Dependencia europea en servicios duales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F5C4266-D1A0-9B3F-3BCE-95362FEE9BC1}"/>
              </a:ext>
            </a:extLst>
          </p:cNvPr>
          <p:cNvSpPr/>
          <p:nvPr/>
        </p:nvSpPr>
        <p:spPr>
          <a:xfrm>
            <a:off x="7527040" y="3808856"/>
            <a:ext cx="3179195" cy="6964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/>
              <a:t>Uso militar no autorizado por Starlink por riesgos de escalada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C6C8A42-223B-6A49-0679-B9522743BA6D}"/>
              </a:ext>
            </a:extLst>
          </p:cNvPr>
          <p:cNvSpPr/>
          <p:nvPr/>
        </p:nvSpPr>
        <p:spPr>
          <a:xfrm>
            <a:off x="8066813" y="2393921"/>
            <a:ext cx="2383924" cy="95408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/>
              <a:t>Dificultad en distinguir uso civil del apoyo militar por ciudadanos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99BC37-B237-AB84-8E63-C67C5C756FA6}"/>
              </a:ext>
            </a:extLst>
          </p:cNvPr>
          <p:cNvSpPr txBox="1"/>
          <p:nvPr/>
        </p:nvSpPr>
        <p:spPr>
          <a:xfrm>
            <a:off x="140903" y="617302"/>
            <a:ext cx="4774313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latin typeface="+mn-lt"/>
              </a:rPr>
              <a:t>El dominio digital de EE.U.U. </a:t>
            </a:r>
            <a:r>
              <a:rPr lang="es-ES_tradnl" sz="2400" dirty="0">
                <a:latin typeface="+mn-lt"/>
              </a:rPr>
              <a:t>c</a:t>
            </a:r>
            <a:r>
              <a:rPr lang="es-ES_tradnl" sz="2400" b="1" dirty="0">
                <a:latin typeface="+mn-lt"/>
              </a:rPr>
              <a:t>ondiciona la soberanía tecnológica de la UE en servicios digitales</a:t>
            </a:r>
            <a:endParaRPr lang="es-ES_tradnl" sz="2400" dirty="0">
              <a:latin typeface="+mn-l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D2ED32D-CA52-1D93-1548-EF98044A4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5216" y="1500188"/>
            <a:ext cx="7232334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es-ES_tradnl" altLang="es-ES" sz="2200" b="1" i="1" dirty="0"/>
              <a:t>El uso de Starlink en Ucrania refleja condicionantes para Ucrania y para asegurar sanciones a Rusia  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E7BDFBA-0A06-0424-606B-BE3451518CE3}"/>
              </a:ext>
            </a:extLst>
          </p:cNvPr>
          <p:cNvSpPr/>
          <p:nvPr/>
        </p:nvSpPr>
        <p:spPr>
          <a:xfrm>
            <a:off x="115887" y="5827545"/>
            <a:ext cx="5449014" cy="100348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/>
              <a:t>No basta con el poder regulatorio de la UE para imponerse en los mercados de servicios digitales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9A6D4B8-D7CD-4A46-299A-74CE0A9D4303}"/>
              </a:ext>
            </a:extLst>
          </p:cNvPr>
          <p:cNvSpPr txBox="1"/>
          <p:nvPr/>
        </p:nvSpPr>
        <p:spPr>
          <a:xfrm>
            <a:off x="44450" y="1788407"/>
            <a:ext cx="50209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2000" dirty="0"/>
              <a:t>El 90% de los datos europeos y el 70% del mercado de servicios en la nube se gestionan por empresas de EE.UU.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2000" dirty="0"/>
              <a:t>Ninguna gran red social es europea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sz="2000" dirty="0"/>
              <a:t>Albergar centros de datos no supone una mejora de soberanía real si la tecnología desplegada no es europea</a:t>
            </a:r>
          </a:p>
        </p:txBody>
      </p:sp>
      <p:pic>
        <p:nvPicPr>
          <p:cNvPr id="3" name="Picture 2" descr="An aerial view shows a giant rectangular building. Suburban houses and trees can be seen in the distance.">
            <a:extLst>
              <a:ext uri="{FF2B5EF4-FFF2-40B4-BE49-F238E27FC236}">
                <a16:creationId xmlns:a16="http://schemas.microsoft.com/office/drawing/2014/main" id="{110007C4-27A1-F35F-0950-B0D3D1C60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827"/>
            <a:ext cx="2948037" cy="178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B130401-95D0-241C-AD56-FA2B3F5F068A}"/>
              </a:ext>
            </a:extLst>
          </p:cNvPr>
          <p:cNvSpPr txBox="1"/>
          <p:nvPr/>
        </p:nvSpPr>
        <p:spPr>
          <a:xfrm>
            <a:off x="0" y="4439376"/>
            <a:ext cx="1449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</a:rPr>
              <a:t>Centro de </a:t>
            </a:r>
          </a:p>
          <a:p>
            <a:r>
              <a:rPr lang="es-ES_tradnl" dirty="0">
                <a:solidFill>
                  <a:schemeClr val="bg1"/>
                </a:solidFill>
              </a:rPr>
              <a:t>datos de </a:t>
            </a:r>
          </a:p>
          <a:p>
            <a:r>
              <a:rPr lang="es-ES_tradnl" dirty="0">
                <a:solidFill>
                  <a:schemeClr val="bg1"/>
                </a:solidFill>
              </a:rPr>
              <a:t>ASW (Virginia)</a:t>
            </a:r>
          </a:p>
        </p:txBody>
      </p:sp>
      <p:sp>
        <p:nvSpPr>
          <p:cNvPr id="2" name="Rectángulo redondeado 1">
            <a:extLst>
              <a:ext uri="{FF2B5EF4-FFF2-40B4-BE49-F238E27FC236}">
                <a16:creationId xmlns:a16="http://schemas.microsoft.com/office/drawing/2014/main" id="{35DE2F58-438B-7FEF-987B-1C95838FABDC}"/>
              </a:ext>
            </a:extLst>
          </p:cNvPr>
          <p:cNvSpPr/>
          <p:nvPr/>
        </p:nvSpPr>
        <p:spPr>
          <a:xfrm>
            <a:off x="3001630" y="4055400"/>
            <a:ext cx="2117411" cy="171502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/>
              <a:t>Esfuerzo para disponer de equipos europeos en los centros de datos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5" grpId="0" animBg="1"/>
      <p:bldP spid="6" grpId="0" animBg="1"/>
      <p:bldP spid="4" grpId="0" animBg="1"/>
      <p:bldP spid="7" grpId="0"/>
      <p:bldP spid="8" grpId="0" animBg="1"/>
      <p:bldP spid="12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BEDED84-DDA7-1328-7034-B50AA4099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00" y="1308543"/>
            <a:ext cx="12140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es-ES_tradnl" altLang="es-ES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¿Puede la UE aprovechar oportunidades de liderazgo tecnológico sin cortapisas?</a:t>
            </a:r>
          </a:p>
        </p:txBody>
      </p:sp>
      <p:pic>
        <p:nvPicPr>
          <p:cNvPr id="1026" name="Picture 2" descr="The machine requires 40 shipping containers, 20 trucks and three Boeing 747s to be shipped.">
            <a:extLst>
              <a:ext uri="{FF2B5EF4-FFF2-40B4-BE49-F238E27FC236}">
                <a16:creationId xmlns:a16="http://schemas.microsoft.com/office/drawing/2014/main" id="{7FD4CA2C-3F40-06C8-5738-8A7161464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1548"/>
            <a:ext cx="4466897" cy="373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87A8105F-A98E-8C4C-A627-3EF10C8BAC8F}"/>
              </a:ext>
            </a:extLst>
          </p:cNvPr>
          <p:cNvSpPr/>
          <p:nvPr/>
        </p:nvSpPr>
        <p:spPr>
          <a:xfrm>
            <a:off x="3486123" y="1831764"/>
            <a:ext cx="4821236" cy="127208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>
                <a:solidFill>
                  <a:srgbClr val="363636"/>
                </a:solidFill>
              </a:rPr>
              <a:t>Tecnología de litografía ultravioleta extrema (EUV) </a:t>
            </a:r>
            <a:r>
              <a:rPr lang="es-ES_tradnl" sz="2400" dirty="0">
                <a:solidFill>
                  <a:srgbClr val="363636"/>
                </a:solidFill>
              </a:rPr>
              <a:t>de ASML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000" i="1" dirty="0">
                <a:solidFill>
                  <a:schemeClr val="accent1">
                    <a:lumMod val="75000"/>
                  </a:schemeClr>
                </a:solidFill>
              </a:rPr>
              <a:t>centenares de proveedores, varios de EEUU 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CC0130B-C46E-49F2-3D9A-AD19A587BABA}"/>
              </a:ext>
            </a:extLst>
          </p:cNvPr>
          <p:cNvSpPr txBox="1"/>
          <p:nvPr/>
        </p:nvSpPr>
        <p:spPr>
          <a:xfrm>
            <a:off x="3969124" y="3112334"/>
            <a:ext cx="402125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i="1" dirty="0">
                <a:latin typeface="+mn-lt"/>
              </a:rPr>
              <a:t>Desde 2019, ASML no puede vender su tecnología EUV  a China por </a:t>
            </a:r>
            <a:r>
              <a:rPr lang="es-ES_tradnl" sz="2400" b="1" i="1" dirty="0"/>
              <a:t>presión de</a:t>
            </a:r>
            <a:r>
              <a:rPr lang="es-ES_tradnl" sz="2400" b="1" i="1" dirty="0">
                <a:latin typeface="+mn-lt"/>
              </a:rPr>
              <a:t> EE.UU.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69D823B-0FAB-9121-67E8-55D8451B9225}"/>
              </a:ext>
            </a:extLst>
          </p:cNvPr>
          <p:cNvSpPr/>
          <p:nvPr/>
        </p:nvSpPr>
        <p:spPr>
          <a:xfrm>
            <a:off x="51200" y="1953243"/>
            <a:ext cx="3350439" cy="825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/>
              <a:t>Equipos de fabricación de circuitos integrados</a:t>
            </a:r>
          </a:p>
        </p:txBody>
      </p:sp>
      <p:sp>
        <p:nvSpPr>
          <p:cNvPr id="40966" name="CuadroTexto 11">
            <a:extLst>
              <a:ext uri="{FF2B5EF4-FFF2-40B4-BE49-F238E27FC236}">
                <a16:creationId xmlns:a16="http://schemas.microsoft.com/office/drawing/2014/main" id="{A4964816-4843-9764-B5C3-DBC122348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800" y="-23813"/>
            <a:ext cx="10515600" cy="7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es-ES_tradnl" altLang="es-ES" sz="4400" b="1" u="sng" dirty="0"/>
              <a:t>Consecuencias geopolíticas para la UE</a:t>
            </a:r>
          </a:p>
        </p:txBody>
      </p:sp>
      <p:sp>
        <p:nvSpPr>
          <p:cNvPr id="40967" name="Slide Number Placeholder 5">
            <a:extLst>
              <a:ext uri="{FF2B5EF4-FFF2-40B4-BE49-F238E27FC236}">
                <a16:creationId xmlns:a16="http://schemas.microsoft.com/office/drawing/2014/main" id="{33B1C0B6-1166-6173-C3F8-4AAB1C58F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9400" y="6400800"/>
            <a:ext cx="366713" cy="365125"/>
          </a:xfrm>
          <a:prstGeom prst="ellipse">
            <a:avLst/>
          </a:prstGeom>
          <a:solidFill>
            <a:srgbClr val="1D1D1D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288" rIns="18288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3EA21001-EA56-324B-9675-4AE3437C2045}" type="slidenum">
              <a:rPr lang="en-US" altLang="es-ES" sz="1100">
                <a:solidFill>
                  <a:srgbClr val="FFFFFF"/>
                </a:solidFill>
              </a:rPr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en-US" altLang="es-ES" sz="1100">
              <a:solidFill>
                <a:srgbClr val="FFFFFF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FEBEF9B-8BC5-7BFB-7037-72D305F2B8A5}"/>
              </a:ext>
            </a:extLst>
          </p:cNvPr>
          <p:cNvSpPr txBox="1">
            <a:spLocks noChangeArrowheads="1"/>
          </p:cNvSpPr>
          <p:nvPr/>
        </p:nvSpPr>
        <p:spPr bwMode="auto">
          <a:xfrm rot="-1235727">
            <a:off x="1339449" y="3150744"/>
            <a:ext cx="2455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/>
            <a:r>
              <a:rPr lang="es-ES_tradnl" altLang="es-ES" sz="2800" b="1" dirty="0">
                <a:solidFill>
                  <a:srgbClr val="C00000"/>
                </a:solidFill>
              </a:rPr>
              <a:t>¡La UE es</a:t>
            </a:r>
          </a:p>
          <a:p>
            <a:pPr algn="ctr" eaLnBrk="1" hangingPunct="1"/>
            <a:r>
              <a:rPr lang="es-ES_tradnl" altLang="es-ES" sz="2800" b="1" dirty="0">
                <a:solidFill>
                  <a:srgbClr val="C00000"/>
                </a:solidFill>
              </a:rPr>
              <a:t>líder mundial!</a:t>
            </a:r>
            <a:endParaRPr lang="es-ES_tradnl" altLang="es-ES" sz="3600" b="1" dirty="0">
              <a:solidFill>
                <a:srgbClr val="C0000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B4F9401-128E-11BB-A8CC-28D55EBD6642}"/>
              </a:ext>
            </a:extLst>
          </p:cNvPr>
          <p:cNvSpPr txBox="1"/>
          <p:nvPr/>
        </p:nvSpPr>
        <p:spPr>
          <a:xfrm>
            <a:off x="136919" y="730595"/>
            <a:ext cx="118632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3000" b="1" dirty="0">
                <a:highlight>
                  <a:srgbClr val="BCF2D6"/>
                </a:highlight>
                <a:latin typeface="+mn-lt"/>
              </a:rPr>
              <a:t> </a:t>
            </a:r>
            <a:r>
              <a:rPr lang="es-ES_tradnl" sz="3000" b="1" dirty="0">
                <a:highlight>
                  <a:srgbClr val="BCF2D6"/>
                </a:highlight>
              </a:rPr>
              <a:t>L</a:t>
            </a:r>
            <a:r>
              <a:rPr lang="es-ES_tradnl" sz="3000" b="1" dirty="0">
                <a:highlight>
                  <a:srgbClr val="BCF2D6"/>
                </a:highlight>
                <a:latin typeface="+mn-lt"/>
              </a:rPr>
              <a:t>a EU en medio de la batalla geopolítica y tecnológica entre EEUU y China 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183293BE-E085-1A9C-5340-E174F3BE1C66}"/>
              </a:ext>
            </a:extLst>
          </p:cNvPr>
          <p:cNvSpPr/>
          <p:nvPr/>
        </p:nvSpPr>
        <p:spPr>
          <a:xfrm>
            <a:off x="483476" y="6008620"/>
            <a:ext cx="10484250" cy="757305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2400" b="1" dirty="0"/>
              <a:t>Es difícil que la UE mantenga una postura propia fuerte si la dependencia con EEUU sigue siendo tan elevada, y las tierras raras y </a:t>
            </a:r>
            <a:r>
              <a:rPr lang="es-ES_tradnl" sz="2400" b="1"/>
              <a:t>chips proceden de Asia</a:t>
            </a:r>
            <a:endParaRPr lang="es-ES_tradnl" sz="24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48E82B5-3BD7-E98F-40B0-10EEC7C06ADE}"/>
              </a:ext>
            </a:extLst>
          </p:cNvPr>
          <p:cNvSpPr txBox="1"/>
          <p:nvPr/>
        </p:nvSpPr>
        <p:spPr>
          <a:xfrm>
            <a:off x="8265988" y="2365993"/>
            <a:ext cx="391048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200" dirty="0"/>
              <a:t>Acceso a chips de IA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s-ES_tradnl" sz="2000" dirty="0">
                <a:solidFill>
                  <a:srgbClr val="0070C0"/>
                </a:solidFill>
              </a:rPr>
              <a:t>Disponibilidad de GPUs de Nvidia con retrasos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200" dirty="0"/>
              <a:t>No acceso a modelos fronteras de IA más avanzados 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es-ES_tradnl" sz="2000" dirty="0">
                <a:solidFill>
                  <a:srgbClr val="0070C0"/>
                </a:solidFill>
              </a:rPr>
              <a:t>caso de </a:t>
            </a:r>
            <a:r>
              <a:rPr lang="es-ES_tradnl" sz="2000" dirty="0" err="1">
                <a:solidFill>
                  <a:srgbClr val="0070C0"/>
                </a:solidFill>
              </a:rPr>
              <a:t>Mythos</a:t>
            </a:r>
            <a:r>
              <a:rPr lang="es-ES_tradnl" sz="2000" dirty="0">
                <a:solidFill>
                  <a:srgbClr val="0070C0"/>
                </a:solidFill>
              </a:rPr>
              <a:t> 5.0, Fable 5.0 de Anthropic)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200" dirty="0"/>
              <a:t>Dominio de EEUU</a:t>
            </a:r>
            <a:endParaRPr lang="es-ES_tradnl" sz="2000" dirty="0">
              <a:solidFill>
                <a:srgbClr val="0070C0"/>
              </a:solidFill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es-ES_tradnl" sz="2000" dirty="0">
                <a:solidFill>
                  <a:srgbClr val="0070C0"/>
                </a:solidFill>
              </a:rPr>
              <a:t> Cables submarinos, centros de datos y plataformas IA</a:t>
            </a:r>
            <a:endParaRPr lang="es-ES_tradnl" sz="2400" dirty="0">
              <a:solidFill>
                <a:srgbClr val="0070C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4187200-9EC4-2DBD-1A33-1A4A70E9A7A5}"/>
              </a:ext>
            </a:extLst>
          </p:cNvPr>
          <p:cNvSpPr txBox="1"/>
          <p:nvPr/>
        </p:nvSpPr>
        <p:spPr>
          <a:xfrm>
            <a:off x="8671527" y="1855713"/>
            <a:ext cx="31883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000" b="1" u="sng" dirty="0"/>
              <a:t>Restricciones en IA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85897-9735-ED3D-B55A-89618FE4B195}"/>
              </a:ext>
            </a:extLst>
          </p:cNvPr>
          <p:cNvSpPr txBox="1"/>
          <p:nvPr/>
        </p:nvSpPr>
        <p:spPr>
          <a:xfrm>
            <a:off x="4336869" y="4243884"/>
            <a:ext cx="367990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200" b="1" i="1" dirty="0">
                <a:solidFill>
                  <a:srgbClr val="0070C0"/>
                </a:solidFill>
              </a:rPr>
              <a:t>Las consecuencias de la dualidad de uso sobre la seguridad nacional han impulsado sanciones de exportación/importación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7" grpId="0" animBg="1"/>
      <p:bldP spid="7" grpId="1" animBg="1"/>
      <p:bldP spid="8" grpId="0" animBg="1"/>
      <p:bldP spid="8" grpId="1" animBg="1"/>
      <p:bldP spid="3" grpId="0" animBg="1"/>
      <p:bldP spid="3" grpId="1" animBg="1"/>
      <p:bldP spid="15" grpId="0"/>
      <p:bldP spid="15" grpId="1"/>
      <p:bldP spid="5" grpId="0" animBg="1"/>
      <p:bldP spid="9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06B10-F7A2-CC54-03FD-5DC252584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>
            <a:extLst>
              <a:ext uri="{FF2B5EF4-FFF2-40B4-BE49-F238E27FC236}">
                <a16:creationId xmlns:a16="http://schemas.microsoft.com/office/drawing/2014/main" id="{9A71B78A-1F5F-6E92-1802-F765AB372110}"/>
              </a:ext>
            </a:extLst>
          </p:cNvPr>
          <p:cNvSpPr/>
          <p:nvPr/>
        </p:nvSpPr>
        <p:spPr>
          <a:xfrm>
            <a:off x="11709400" y="6400800"/>
            <a:ext cx="367030" cy="365125"/>
          </a:xfrm>
          <a:custGeom>
            <a:avLst/>
            <a:gdLst/>
            <a:ahLst/>
            <a:cxnLst/>
            <a:rect l="l" t="t" r="r" b="b"/>
            <a:pathLst>
              <a:path w="367029" h="365125">
                <a:moveTo>
                  <a:pt x="183356" y="0"/>
                </a:moveTo>
                <a:lnTo>
                  <a:pt x="134612" y="6521"/>
                </a:lnTo>
                <a:lnTo>
                  <a:pt x="90812" y="24925"/>
                </a:lnTo>
                <a:lnTo>
                  <a:pt x="53703" y="53471"/>
                </a:lnTo>
                <a:lnTo>
                  <a:pt x="25033" y="90419"/>
                </a:lnTo>
                <a:lnTo>
                  <a:pt x="6549" y="134030"/>
                </a:lnTo>
                <a:lnTo>
                  <a:pt x="0" y="182562"/>
                </a:lnTo>
                <a:lnTo>
                  <a:pt x="6549" y="231094"/>
                </a:lnTo>
                <a:lnTo>
                  <a:pt x="25033" y="274705"/>
                </a:lnTo>
                <a:lnTo>
                  <a:pt x="53703" y="311653"/>
                </a:lnTo>
                <a:lnTo>
                  <a:pt x="90812" y="340199"/>
                </a:lnTo>
                <a:lnTo>
                  <a:pt x="134612" y="358603"/>
                </a:lnTo>
                <a:lnTo>
                  <a:pt x="183356" y="365124"/>
                </a:lnTo>
                <a:lnTo>
                  <a:pt x="232099" y="358603"/>
                </a:lnTo>
                <a:lnTo>
                  <a:pt x="275899" y="340199"/>
                </a:lnTo>
                <a:lnTo>
                  <a:pt x="313008" y="311653"/>
                </a:lnTo>
                <a:lnTo>
                  <a:pt x="341678" y="274705"/>
                </a:lnTo>
                <a:lnTo>
                  <a:pt x="360162" y="231094"/>
                </a:lnTo>
                <a:lnTo>
                  <a:pt x="366712" y="182562"/>
                </a:lnTo>
                <a:lnTo>
                  <a:pt x="360162" y="134030"/>
                </a:lnTo>
                <a:lnTo>
                  <a:pt x="341678" y="90419"/>
                </a:lnTo>
                <a:lnTo>
                  <a:pt x="313008" y="53471"/>
                </a:lnTo>
                <a:lnTo>
                  <a:pt x="275899" y="24925"/>
                </a:lnTo>
                <a:lnTo>
                  <a:pt x="232099" y="6521"/>
                </a:lnTo>
                <a:lnTo>
                  <a:pt x="183356" y="0"/>
                </a:lnTo>
                <a:close/>
              </a:path>
            </a:pathLst>
          </a:custGeom>
          <a:solidFill>
            <a:srgbClr val="1D1D1D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181BA15B-CEB1-C494-2CEA-D331465A6B15}"/>
              </a:ext>
            </a:extLst>
          </p:cNvPr>
          <p:cNvSpPr txBox="1"/>
          <p:nvPr/>
        </p:nvSpPr>
        <p:spPr>
          <a:xfrm>
            <a:off x="11805443" y="6473952"/>
            <a:ext cx="17462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1100" spc="-25" dirty="0">
                <a:solidFill>
                  <a:srgbClr val="FFFFFF"/>
                </a:solidFill>
                <a:latin typeface="Arial"/>
                <a:cs typeface="Arial"/>
              </a:rPr>
              <a:t>31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54A15DF5-D13E-A148-860A-2779DA47D348}"/>
              </a:ext>
            </a:extLst>
          </p:cNvPr>
          <p:cNvSpPr txBox="1"/>
          <p:nvPr/>
        </p:nvSpPr>
        <p:spPr>
          <a:xfrm>
            <a:off x="737506" y="5586794"/>
            <a:ext cx="5699998" cy="464230"/>
          </a:xfrm>
          <a:prstGeom prst="rect">
            <a:avLst/>
          </a:prstGeom>
          <a:solidFill>
            <a:srgbClr val="C1E5F5"/>
          </a:solidFill>
          <a:ln w="19050">
            <a:solidFill>
              <a:srgbClr val="0C445E"/>
            </a:solidFill>
          </a:ln>
        </p:spPr>
        <p:txBody>
          <a:bodyPr vert="horz" wrap="square" lIns="0" tIns="635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lang="es-ES" sz="2600" b="1" i="1" dirty="0">
                <a:latin typeface="Arial"/>
                <a:cs typeface="Arial"/>
              </a:rPr>
              <a:t>           Acceso a recursos naturales</a:t>
            </a:r>
            <a:endParaRPr sz="2600" b="1" i="1" dirty="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CFC92FF-2C19-2497-8DB3-978E7204009C}"/>
              </a:ext>
            </a:extLst>
          </p:cNvPr>
          <p:cNvSpPr txBox="1"/>
          <p:nvPr/>
        </p:nvSpPr>
        <p:spPr>
          <a:xfrm>
            <a:off x="737506" y="4779038"/>
            <a:ext cx="8406416" cy="475130"/>
          </a:xfrm>
          <a:prstGeom prst="rect">
            <a:avLst/>
          </a:prstGeom>
          <a:solidFill>
            <a:srgbClr val="C1E5F5"/>
          </a:solidFill>
          <a:ln w="19050">
            <a:solidFill>
              <a:srgbClr val="0C445E"/>
            </a:solidFill>
          </a:ln>
        </p:spPr>
        <p:txBody>
          <a:bodyPr vert="horz" wrap="square" lIns="0" tIns="74295" rIns="0" bIns="0" rtlCol="0">
            <a:spAutoFit/>
          </a:bodyPr>
          <a:lstStyle/>
          <a:p>
            <a:pPr marL="589915">
              <a:lnSpc>
                <a:spcPct val="100000"/>
              </a:lnSpc>
              <a:spcBef>
                <a:spcPts val="585"/>
              </a:spcBef>
            </a:pPr>
            <a:r>
              <a:rPr lang="es-ES" sz="2600" b="1" i="1" spc="-80" dirty="0">
                <a:latin typeface="Arial"/>
                <a:cs typeface="Arial"/>
              </a:rPr>
              <a:t>        Infraestructuras de procesamiento y transporte</a:t>
            </a:r>
            <a:endParaRPr sz="2600" dirty="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AD3067B-C2AA-444B-B374-B965C80A20CA}"/>
              </a:ext>
            </a:extLst>
          </p:cNvPr>
          <p:cNvSpPr txBox="1"/>
          <p:nvPr/>
        </p:nvSpPr>
        <p:spPr>
          <a:xfrm>
            <a:off x="737506" y="3989117"/>
            <a:ext cx="7660647" cy="450123"/>
          </a:xfrm>
          <a:prstGeom prst="rect">
            <a:avLst/>
          </a:prstGeom>
          <a:solidFill>
            <a:srgbClr val="D9F2D0"/>
          </a:solidFill>
          <a:ln w="19050">
            <a:solidFill>
              <a:srgbClr val="0C445E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409575">
              <a:lnSpc>
                <a:spcPct val="100000"/>
              </a:lnSpc>
              <a:spcBef>
                <a:spcPts val="390"/>
              </a:spcBef>
            </a:pPr>
            <a:r>
              <a:rPr lang="es-ES" sz="2600" b="1" i="1" dirty="0">
                <a:latin typeface="Arial"/>
                <a:cs typeface="Arial"/>
              </a:rPr>
              <a:t>        Fabricación de componentes y sistemas</a:t>
            </a:r>
            <a:endParaRPr sz="2600" b="1" i="1" dirty="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27819A75-6C67-A1EF-AB2A-2DE8299FC8DB}"/>
              </a:ext>
            </a:extLst>
          </p:cNvPr>
          <p:cNvSpPr txBox="1"/>
          <p:nvPr/>
        </p:nvSpPr>
        <p:spPr>
          <a:xfrm>
            <a:off x="737506" y="3255096"/>
            <a:ext cx="7660647" cy="450764"/>
          </a:xfrm>
          <a:prstGeom prst="rect">
            <a:avLst/>
          </a:prstGeom>
          <a:solidFill>
            <a:srgbClr val="D9F2D0"/>
          </a:solidFill>
          <a:ln w="19050">
            <a:solidFill>
              <a:srgbClr val="0C445E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699135">
              <a:lnSpc>
                <a:spcPct val="100000"/>
              </a:lnSpc>
              <a:spcBef>
                <a:spcPts val="395"/>
              </a:spcBef>
            </a:pPr>
            <a:r>
              <a:rPr lang="es-ES" sz="2600" b="1" i="1" dirty="0">
                <a:latin typeface="Arial"/>
                <a:cs typeface="Arial"/>
              </a:rPr>
              <a:t>       Investigación, innovación y formación</a:t>
            </a:r>
            <a:endParaRPr sz="2600" b="1" i="1" dirty="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1105A131-BD01-4968-8AD2-9EC897B685C6}"/>
              </a:ext>
            </a:extLst>
          </p:cNvPr>
          <p:cNvSpPr txBox="1"/>
          <p:nvPr/>
        </p:nvSpPr>
        <p:spPr>
          <a:xfrm>
            <a:off x="753357" y="1653569"/>
            <a:ext cx="7908506" cy="462947"/>
          </a:xfrm>
          <a:prstGeom prst="rect">
            <a:avLst/>
          </a:prstGeom>
          <a:solidFill>
            <a:srgbClr val="F2F2F2"/>
          </a:solidFill>
          <a:ln w="19050">
            <a:solidFill>
              <a:srgbClr val="0C445E"/>
            </a:solidFill>
          </a:ln>
        </p:spPr>
        <p:txBody>
          <a:bodyPr vert="horz" wrap="square" lIns="0" tIns="622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90"/>
              </a:spcBef>
            </a:pPr>
            <a:r>
              <a:rPr lang="es-ES" sz="2600" b="1" i="1" dirty="0">
                <a:solidFill>
                  <a:srgbClr val="0070C0"/>
                </a:solidFill>
                <a:latin typeface="Arial"/>
                <a:cs typeface="Arial"/>
              </a:rPr>
              <a:t>        Marco regulatorio común (simplificación)</a:t>
            </a:r>
            <a:endParaRPr sz="2600" b="1" i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DA93B0C5-94E1-54B2-43B2-FD770888824C}"/>
              </a:ext>
            </a:extLst>
          </p:cNvPr>
          <p:cNvSpPr/>
          <p:nvPr/>
        </p:nvSpPr>
        <p:spPr>
          <a:xfrm>
            <a:off x="569014" y="6254755"/>
            <a:ext cx="10999408" cy="150978"/>
          </a:xfrm>
          <a:custGeom>
            <a:avLst/>
            <a:gdLst/>
            <a:ahLst/>
            <a:cxnLst/>
            <a:rect l="l" t="t" r="r" b="b"/>
            <a:pathLst>
              <a:path w="7801609" h="114300">
                <a:moveTo>
                  <a:pt x="7686536" y="0"/>
                </a:moveTo>
                <a:lnTo>
                  <a:pt x="7686675" y="38099"/>
                </a:lnTo>
                <a:lnTo>
                  <a:pt x="7686744" y="56730"/>
                </a:lnTo>
                <a:lnTo>
                  <a:pt x="7686815" y="76199"/>
                </a:lnTo>
                <a:lnTo>
                  <a:pt x="7686918" y="104355"/>
                </a:lnTo>
                <a:lnTo>
                  <a:pt x="7686955" y="114298"/>
                </a:lnTo>
                <a:lnTo>
                  <a:pt x="7762460" y="76199"/>
                </a:lnTo>
                <a:lnTo>
                  <a:pt x="7705859" y="76199"/>
                </a:lnTo>
                <a:lnTo>
                  <a:pt x="7705787" y="56730"/>
                </a:lnTo>
                <a:lnTo>
                  <a:pt x="7705719" y="38099"/>
                </a:lnTo>
                <a:lnTo>
                  <a:pt x="7763438" y="38099"/>
                </a:lnTo>
                <a:lnTo>
                  <a:pt x="7686536" y="0"/>
                </a:lnTo>
                <a:close/>
              </a:path>
              <a:path w="7801609" h="114300">
                <a:moveTo>
                  <a:pt x="7686675" y="38099"/>
                </a:moveTo>
                <a:lnTo>
                  <a:pt x="0" y="66255"/>
                </a:lnTo>
                <a:lnTo>
                  <a:pt x="36" y="76199"/>
                </a:lnTo>
                <a:lnTo>
                  <a:pt x="139" y="104355"/>
                </a:lnTo>
                <a:lnTo>
                  <a:pt x="7686815" y="76199"/>
                </a:lnTo>
                <a:lnTo>
                  <a:pt x="7686744" y="56730"/>
                </a:lnTo>
                <a:lnTo>
                  <a:pt x="7686675" y="38099"/>
                </a:lnTo>
                <a:close/>
              </a:path>
              <a:path w="7801609" h="114300">
                <a:moveTo>
                  <a:pt x="7763438" y="38099"/>
                </a:moveTo>
                <a:lnTo>
                  <a:pt x="7705719" y="38099"/>
                </a:lnTo>
                <a:lnTo>
                  <a:pt x="7705787" y="56730"/>
                </a:lnTo>
                <a:lnTo>
                  <a:pt x="7705859" y="76199"/>
                </a:lnTo>
                <a:lnTo>
                  <a:pt x="7762460" y="76199"/>
                </a:lnTo>
                <a:lnTo>
                  <a:pt x="7801044" y="56730"/>
                </a:lnTo>
                <a:lnTo>
                  <a:pt x="7763438" y="38099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79FB680E-C952-014C-C2FF-F78AF1FB61E7}"/>
              </a:ext>
            </a:extLst>
          </p:cNvPr>
          <p:cNvSpPr txBox="1"/>
          <p:nvPr/>
        </p:nvSpPr>
        <p:spPr>
          <a:xfrm>
            <a:off x="10647520" y="6342608"/>
            <a:ext cx="820076" cy="395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Arial"/>
                <a:cs typeface="Arial"/>
              </a:rPr>
              <a:t>100%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76CDBB42-E2FD-19F3-74BA-DB2C550D4575}"/>
              </a:ext>
            </a:extLst>
          </p:cNvPr>
          <p:cNvSpPr/>
          <p:nvPr/>
        </p:nvSpPr>
        <p:spPr>
          <a:xfrm>
            <a:off x="535491" y="866137"/>
            <a:ext cx="161150" cy="5458691"/>
          </a:xfrm>
          <a:custGeom>
            <a:avLst/>
            <a:gdLst/>
            <a:ahLst/>
            <a:cxnLst/>
            <a:rect l="l" t="t" r="r" b="b"/>
            <a:pathLst>
              <a:path w="114300" h="4132579">
                <a:moveTo>
                  <a:pt x="76200" y="95248"/>
                </a:moveTo>
                <a:lnTo>
                  <a:pt x="38100" y="95248"/>
                </a:lnTo>
                <a:lnTo>
                  <a:pt x="38099" y="4132262"/>
                </a:lnTo>
                <a:lnTo>
                  <a:pt x="76199" y="4132262"/>
                </a:lnTo>
                <a:lnTo>
                  <a:pt x="76200" y="95248"/>
                </a:lnTo>
                <a:close/>
              </a:path>
              <a:path w="114300" h="4132579">
                <a:moveTo>
                  <a:pt x="57150" y="0"/>
                </a:moveTo>
                <a:lnTo>
                  <a:pt x="0" y="114300"/>
                </a:lnTo>
                <a:lnTo>
                  <a:pt x="38099" y="114300"/>
                </a:lnTo>
                <a:lnTo>
                  <a:pt x="38100" y="95248"/>
                </a:lnTo>
                <a:lnTo>
                  <a:pt x="104774" y="95248"/>
                </a:lnTo>
                <a:lnTo>
                  <a:pt x="57150" y="0"/>
                </a:lnTo>
                <a:close/>
              </a:path>
              <a:path w="114300" h="4132579">
                <a:moveTo>
                  <a:pt x="104774" y="95248"/>
                </a:moveTo>
                <a:lnTo>
                  <a:pt x="76200" y="95248"/>
                </a:lnTo>
                <a:lnTo>
                  <a:pt x="76199" y="114300"/>
                </a:lnTo>
                <a:lnTo>
                  <a:pt x="114300" y="114300"/>
                </a:lnTo>
                <a:lnTo>
                  <a:pt x="104774" y="95248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87C0FD5A-4D2F-0982-0E06-7D0C6A563F0B}"/>
              </a:ext>
            </a:extLst>
          </p:cNvPr>
          <p:cNvSpPr txBox="1"/>
          <p:nvPr/>
        </p:nvSpPr>
        <p:spPr>
          <a:xfrm>
            <a:off x="196647" y="998769"/>
            <a:ext cx="282129" cy="4476497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150"/>
              </a:lnSpc>
            </a:pPr>
            <a:r>
              <a:rPr sz="2000" b="1" spc="-70" dirty="0">
                <a:solidFill>
                  <a:srgbClr val="0070C0"/>
                </a:solidFill>
                <a:latin typeface="Arial"/>
                <a:cs typeface="Arial"/>
              </a:rPr>
              <a:t>Ámbitos</a:t>
            </a:r>
            <a:r>
              <a:rPr sz="20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0070C0"/>
                </a:solidFill>
                <a:latin typeface="Arial"/>
                <a:cs typeface="Arial"/>
              </a:rPr>
              <a:t>de</a:t>
            </a:r>
            <a:r>
              <a:rPr sz="2000" b="1" spc="-7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0070C0"/>
                </a:solidFill>
                <a:latin typeface="Arial"/>
                <a:cs typeface="Arial"/>
              </a:rPr>
              <a:t>intervención</a:t>
            </a:r>
            <a:r>
              <a:rPr sz="2000" b="1" spc="-8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70C0"/>
                </a:solidFill>
                <a:latin typeface="Arial"/>
                <a:cs typeface="Arial"/>
              </a:rPr>
              <a:t>política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54B33710-47E5-D8F4-A019-35C817C16DE6}"/>
              </a:ext>
            </a:extLst>
          </p:cNvPr>
          <p:cNvSpPr txBox="1"/>
          <p:nvPr/>
        </p:nvSpPr>
        <p:spPr>
          <a:xfrm>
            <a:off x="753356" y="881116"/>
            <a:ext cx="7660646" cy="479618"/>
          </a:xfrm>
          <a:prstGeom prst="rect">
            <a:avLst/>
          </a:prstGeom>
          <a:solidFill>
            <a:srgbClr val="F2F2F2"/>
          </a:solidFill>
          <a:ln w="19050">
            <a:solidFill>
              <a:srgbClr val="0C445E"/>
            </a:solidFill>
          </a:ln>
        </p:spPr>
        <p:txBody>
          <a:bodyPr vert="horz" wrap="square" lIns="0" tIns="787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lang="es-ES" sz="2600" b="1" i="1" spc="-65" dirty="0">
                <a:solidFill>
                  <a:srgbClr val="0070C0"/>
                </a:solidFill>
                <a:latin typeface="Arial"/>
                <a:cs typeface="Arial"/>
              </a:rPr>
              <a:t>Principios y valores compartidos</a:t>
            </a:r>
            <a:endParaRPr sz="26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24F80EAB-7081-9B1B-E90F-791EAF175AF1}"/>
              </a:ext>
            </a:extLst>
          </p:cNvPr>
          <p:cNvSpPr txBox="1"/>
          <p:nvPr/>
        </p:nvSpPr>
        <p:spPr>
          <a:xfrm>
            <a:off x="569014" y="6462102"/>
            <a:ext cx="820076" cy="395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Arial"/>
                <a:cs typeface="Arial"/>
              </a:rPr>
              <a:t>0%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D3FB5677-7DD8-F359-B259-9A008CDF34F7}"/>
              </a:ext>
            </a:extLst>
          </p:cNvPr>
          <p:cNvSpPr/>
          <p:nvPr/>
        </p:nvSpPr>
        <p:spPr>
          <a:xfrm>
            <a:off x="753356" y="2377483"/>
            <a:ext cx="6578469" cy="6039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b="1" i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Estructura del mercado digital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3B12789-37FF-8CA4-859F-1570EB5ACC26}"/>
              </a:ext>
            </a:extLst>
          </p:cNvPr>
          <p:cNvSpPr txBox="1"/>
          <p:nvPr/>
        </p:nvSpPr>
        <p:spPr>
          <a:xfrm>
            <a:off x="2068758" y="-15712"/>
            <a:ext cx="8195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u="sng" noProof="1"/>
              <a:t>Soberanía tecnológica digital europea</a:t>
            </a: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103E5E56-5078-014F-C9F7-350FBB97064B}"/>
              </a:ext>
            </a:extLst>
          </p:cNvPr>
          <p:cNvSpPr txBox="1"/>
          <p:nvPr/>
        </p:nvSpPr>
        <p:spPr>
          <a:xfrm rot="5400000">
            <a:off x="5813233" y="2932269"/>
            <a:ext cx="282129" cy="73021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150"/>
              </a:lnSpc>
            </a:pPr>
            <a:r>
              <a:rPr lang="es-ES" sz="2000" b="1" spc="-70" dirty="0">
                <a:solidFill>
                  <a:srgbClr val="0070C0"/>
                </a:solidFill>
                <a:latin typeface="Arial"/>
                <a:cs typeface="Arial"/>
              </a:rPr>
              <a:t>Grado de soberanía tecnológica digital alcanzado por la UE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6F5101A-5EDD-D67D-FAE3-43F40A591BE2}"/>
              </a:ext>
            </a:extLst>
          </p:cNvPr>
          <p:cNvSpPr txBox="1"/>
          <p:nvPr/>
        </p:nvSpPr>
        <p:spPr>
          <a:xfrm>
            <a:off x="8376789" y="3167723"/>
            <a:ext cx="3699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Déficit de RRHH y fragmentación de programas de I+D e infraestructuras.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A2922F5-111D-8F9F-7400-7F85A38246C2}"/>
              </a:ext>
            </a:extLst>
          </p:cNvPr>
          <p:cNvSpPr txBox="1"/>
          <p:nvPr/>
        </p:nvSpPr>
        <p:spPr>
          <a:xfrm>
            <a:off x="8414002" y="772026"/>
            <a:ext cx="3699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Visión de la tecnología digital centrada en el ser humano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DCBEC6C-B908-5B86-CC1C-22DBAE033063}"/>
              </a:ext>
            </a:extLst>
          </p:cNvPr>
          <p:cNvSpPr txBox="1"/>
          <p:nvPr/>
        </p:nvSpPr>
        <p:spPr>
          <a:xfrm>
            <a:off x="8661863" y="1553914"/>
            <a:ext cx="3530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Pivote de la actuación con difícil aceptación global de normativa EU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B443707-4D18-A2F3-8E96-C750F429008A}"/>
              </a:ext>
            </a:extLst>
          </p:cNvPr>
          <p:cNvSpPr txBox="1"/>
          <p:nvPr/>
        </p:nvSpPr>
        <p:spPr>
          <a:xfrm>
            <a:off x="7331825" y="2343002"/>
            <a:ext cx="4781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Mercado único incompleto. Dependencias HW y plataformas SW (p.ej. nube) de terceros países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69D67D2-E5C6-7324-823B-AD8879382B14}"/>
              </a:ext>
            </a:extLst>
          </p:cNvPr>
          <p:cNvSpPr txBox="1"/>
          <p:nvPr/>
        </p:nvSpPr>
        <p:spPr>
          <a:xfrm>
            <a:off x="8414002" y="3872043"/>
            <a:ext cx="3834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Producción limitada de componentes (semiconductores).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83CD3F4-47E9-8817-DA2E-6131334E44BF}"/>
              </a:ext>
            </a:extLst>
          </p:cNvPr>
          <p:cNvSpPr txBox="1"/>
          <p:nvPr/>
        </p:nvSpPr>
        <p:spPr>
          <a:xfrm>
            <a:off x="9170131" y="4554938"/>
            <a:ext cx="2943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Importación y refino de componentes críticos y chips desde pocos países.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A55AD68-7DF7-EBB2-160C-19CB7CD68D95}"/>
              </a:ext>
            </a:extLst>
          </p:cNvPr>
          <p:cNvSpPr txBox="1"/>
          <p:nvPr/>
        </p:nvSpPr>
        <p:spPr>
          <a:xfrm>
            <a:off x="6456864" y="5514832"/>
            <a:ext cx="4837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>
                <a:solidFill>
                  <a:srgbClr val="C00000"/>
                </a:solidFill>
              </a:rPr>
              <a:t>Tierras raras y minerales críticos convertidos en armas  geopolíticas que requiere nuevos aliados.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B3CA376E-DD7A-1016-9519-AD9430D3F359}"/>
              </a:ext>
            </a:extLst>
          </p:cNvPr>
          <p:cNvCxnSpPr>
            <a:cxnSpLocks/>
          </p:cNvCxnSpPr>
          <p:nvPr/>
        </p:nvCxnSpPr>
        <p:spPr>
          <a:xfrm flipH="1">
            <a:off x="853108" y="1835673"/>
            <a:ext cx="1" cy="94128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CA1C45BB-096D-A798-7801-1E242E266B0B}"/>
              </a:ext>
            </a:extLst>
          </p:cNvPr>
          <p:cNvCxnSpPr/>
          <p:nvPr/>
        </p:nvCxnSpPr>
        <p:spPr>
          <a:xfrm>
            <a:off x="1002140" y="1835673"/>
            <a:ext cx="0" cy="15688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E3C5919D-9DCD-B58C-AACF-ECB84B0D28EE}"/>
              </a:ext>
            </a:extLst>
          </p:cNvPr>
          <p:cNvCxnSpPr>
            <a:cxnSpLocks/>
          </p:cNvCxnSpPr>
          <p:nvPr/>
        </p:nvCxnSpPr>
        <p:spPr>
          <a:xfrm>
            <a:off x="1189642" y="1828181"/>
            <a:ext cx="0" cy="232230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11303BB8-C714-D71C-D099-C5FBF93414E8}"/>
              </a:ext>
            </a:extLst>
          </p:cNvPr>
          <p:cNvCxnSpPr>
            <a:cxnSpLocks/>
          </p:cNvCxnSpPr>
          <p:nvPr/>
        </p:nvCxnSpPr>
        <p:spPr>
          <a:xfrm>
            <a:off x="1389090" y="1835673"/>
            <a:ext cx="0" cy="31316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2D55C9F0-9276-3BA1-50D4-CD789A45E7E6}"/>
              </a:ext>
            </a:extLst>
          </p:cNvPr>
          <p:cNvCxnSpPr>
            <a:cxnSpLocks/>
          </p:cNvCxnSpPr>
          <p:nvPr/>
        </p:nvCxnSpPr>
        <p:spPr>
          <a:xfrm>
            <a:off x="1560943" y="1835673"/>
            <a:ext cx="0" cy="39832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32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45706</TotalTime>
  <Words>1298</Words>
  <Application>Microsoft Macintosh PowerPoint</Application>
  <PresentationFormat>Panorámica</PresentationFormat>
  <Paragraphs>174</Paragraphs>
  <Slides>10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¿Qué supone dominar una tecnología?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gonzalo.leon@upm.es</dc:creator>
  <cp:lastModifiedBy>Gonzalo León Serrano</cp:lastModifiedBy>
  <cp:revision>120</cp:revision>
  <dcterms:created xsi:type="dcterms:W3CDTF">2020-02-18T14:31:55Z</dcterms:created>
  <dcterms:modified xsi:type="dcterms:W3CDTF">2026-06-22T06:51:28Z</dcterms:modified>
</cp:coreProperties>
</file>