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5.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6.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7.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68" r:id="rId4"/>
    <p:sldMasterId id="2147484092" r:id="rId5"/>
    <p:sldMasterId id="2147484160" r:id="rId6"/>
    <p:sldMasterId id="2147484178" r:id="rId7"/>
    <p:sldMasterId id="2147484222" r:id="rId8"/>
    <p:sldMasterId id="2147484225" r:id="rId9"/>
    <p:sldMasterId id="2147484228" r:id="rId10"/>
    <p:sldMasterId id="2147484241" r:id="rId11"/>
  </p:sldMasterIdLst>
  <p:notesMasterIdLst>
    <p:notesMasterId r:id="rId55"/>
  </p:notesMasterIdLst>
  <p:sldIdLst>
    <p:sldId id="270" r:id="rId12"/>
    <p:sldId id="271" r:id="rId13"/>
    <p:sldId id="267" r:id="rId14"/>
    <p:sldId id="2147483504" r:id="rId15"/>
    <p:sldId id="2147483636" r:id="rId16"/>
    <p:sldId id="2147483631" r:id="rId17"/>
    <p:sldId id="2147477630" r:id="rId18"/>
    <p:sldId id="264" r:id="rId19"/>
    <p:sldId id="329" r:id="rId20"/>
    <p:sldId id="330" r:id="rId21"/>
    <p:sldId id="287" r:id="rId22"/>
    <p:sldId id="331" r:id="rId23"/>
    <p:sldId id="333" r:id="rId24"/>
    <p:sldId id="335" r:id="rId25"/>
    <p:sldId id="336" r:id="rId26"/>
    <p:sldId id="268" r:id="rId27"/>
    <p:sldId id="334" r:id="rId28"/>
    <p:sldId id="308" r:id="rId29"/>
    <p:sldId id="273" r:id="rId30"/>
    <p:sldId id="320" r:id="rId31"/>
    <p:sldId id="2147483645" r:id="rId32"/>
    <p:sldId id="337" r:id="rId33"/>
    <p:sldId id="2147483647" r:id="rId34"/>
    <p:sldId id="265" r:id="rId35"/>
    <p:sldId id="343" r:id="rId36"/>
    <p:sldId id="352" r:id="rId37"/>
    <p:sldId id="353" r:id="rId38"/>
    <p:sldId id="284" r:id="rId39"/>
    <p:sldId id="274" r:id="rId40"/>
    <p:sldId id="272" r:id="rId41"/>
    <p:sldId id="257" r:id="rId42"/>
    <p:sldId id="2147477635" r:id="rId43"/>
    <p:sldId id="258" r:id="rId44"/>
    <p:sldId id="259" r:id="rId45"/>
    <p:sldId id="260" r:id="rId46"/>
    <p:sldId id="261" r:id="rId47"/>
    <p:sldId id="262" r:id="rId48"/>
    <p:sldId id="6108" r:id="rId49"/>
    <p:sldId id="263" r:id="rId50"/>
    <p:sldId id="2076137219" r:id="rId51"/>
    <p:sldId id="2076137220" r:id="rId52"/>
    <p:sldId id="269" r:id="rId53"/>
    <p:sldId id="309"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ción" id="{86B13C45-7DB2-4026-8FD0-3546BA3F032D}">
          <p14:sldIdLst>
            <p14:sldId id="270"/>
            <p14:sldId id="271"/>
          </p14:sldIdLst>
        </p14:section>
        <p14:section name="Gestión de Infraestructura" id="{8625F287-EB91-4B66-BFC3-5E0C64FC4D58}">
          <p14:sldIdLst>
            <p14:sldId id="267"/>
            <p14:sldId id="2147483504"/>
            <p14:sldId id="2147483636"/>
            <p14:sldId id="2147483631"/>
            <p14:sldId id="2147477630"/>
            <p14:sldId id="264"/>
            <p14:sldId id="329"/>
            <p14:sldId id="330"/>
            <p14:sldId id="287"/>
            <p14:sldId id="331"/>
            <p14:sldId id="333"/>
            <p14:sldId id="335"/>
            <p14:sldId id="336"/>
          </p14:sldIdLst>
        </p14:section>
        <p14:section name="Soberanía" id="{142F881D-E104-4D87-9DE7-7ABBE300E58F}">
          <p14:sldIdLst>
            <p14:sldId id="268"/>
            <p14:sldId id="334"/>
            <p14:sldId id="308"/>
            <p14:sldId id="273"/>
            <p14:sldId id="320"/>
            <p14:sldId id="2147483645"/>
            <p14:sldId id="337"/>
            <p14:sldId id="2147483647"/>
            <p14:sldId id="265"/>
            <p14:sldId id="343"/>
            <p14:sldId id="352"/>
            <p14:sldId id="353"/>
            <p14:sldId id="284"/>
            <p14:sldId id="274"/>
          </p14:sldIdLst>
        </p14:section>
        <p14:section name="Adquisición y OCRE" id="{272B715C-FA48-4E24-A267-FFF8660A80B3}">
          <p14:sldIdLst>
            <p14:sldId id="272"/>
            <p14:sldId id="257"/>
            <p14:sldId id="2147477635"/>
            <p14:sldId id="258"/>
          </p14:sldIdLst>
        </p14:section>
        <p14:section name="Nunsys" id="{25BC636B-22CB-4711-A67C-492BE8B23B05}">
          <p14:sldIdLst>
            <p14:sldId id="259"/>
            <p14:sldId id="260"/>
            <p14:sldId id="261"/>
            <p14:sldId id="262"/>
            <p14:sldId id="6108"/>
            <p14:sldId id="263"/>
            <p14:sldId id="2076137219"/>
            <p14:sldId id="2076137220"/>
            <p14:sldId id="269"/>
            <p14:sldId id="309"/>
          </p14:sldIdLst>
        </p14:section>
      </p14:sectionLst>
    </p:ext>
    <p:ext uri="{EFAFB233-063F-42B5-8137-9DF3F51BA10A}">
      <p15:sldGuideLst xmlns:p15="http://schemas.microsoft.com/office/powerpoint/2012/main">
        <p15:guide id="1" pos="596" userDrawn="1">
          <p15:clr>
            <a:srgbClr val="FBAE40"/>
          </p15:clr>
        </p15:guide>
        <p15:guide id="2" orient="horz"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BBBB"/>
    <a:srgbClr val="00A4EF"/>
    <a:srgbClr val="0C7ED6"/>
    <a:srgbClr val="91DCD0"/>
    <a:srgbClr val="8661C5"/>
    <a:srgbClr val="3A4C56"/>
    <a:srgbClr val="008575"/>
    <a:srgbClr val="B8B29D"/>
    <a:srgbClr val="0078D4"/>
    <a:srgbClr val="30E5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41" autoAdjust="0"/>
    <p:restoredTop sz="61091" autoAdjust="0"/>
  </p:normalViewPr>
  <p:slideViewPr>
    <p:cSldViewPr snapToGrid="0">
      <p:cViewPr varScale="1">
        <p:scale>
          <a:sx n="67" d="100"/>
          <a:sy n="67" d="100"/>
        </p:scale>
        <p:origin x="1812" y="72"/>
      </p:cViewPr>
      <p:guideLst>
        <p:guide pos="596"/>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tableStyles" Target="tableStyle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viewProps" Target="viewProps.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1A213-9638-4A62-AD3E-0A04A34E3406}" type="datetimeFigureOut">
              <a:rPr lang="en-US" smtClean="0"/>
              <a:t>6/19/2026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2F541-7D7E-4D44-9023-5FFDCB2E5534}" type="slidenum">
              <a:rPr lang="en-US" smtClean="0"/>
              <a:t>‹#›</a:t>
            </a:fld>
            <a:endParaRPr lang="en-US"/>
          </a:p>
        </p:txBody>
      </p:sp>
    </p:spTree>
    <p:extLst>
      <p:ext uri="{BB962C8B-B14F-4D97-AF65-F5344CB8AC3E}">
        <p14:creationId xmlns:p14="http://schemas.microsoft.com/office/powerpoint/2010/main" val="3403324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94A51A-392E-C149-9269-B55E1D81A8A1}"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0617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1C7F3-F2BC-20D7-83A8-DC50AC518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4EAB2C-F4BF-ADF4-CADF-9CD4A3881E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7EE342-AAE0-00EB-4033-C6E2B67DD2CA}"/>
              </a:ext>
            </a:extLst>
          </p:cNvPr>
          <p:cNvSpPr>
            <a:spLocks noGrp="1"/>
          </p:cNvSpPr>
          <p:nvPr>
            <p:ph type="body" idx="1"/>
          </p:nvPr>
        </p:nvSpPr>
        <p:spPr/>
        <p:txBody>
          <a:bodyPr/>
          <a:lstStyle/>
          <a:p>
            <a:pPr algn="l"/>
            <a:endParaRPr lang="en-US" sz="1800" dirty="0"/>
          </a:p>
        </p:txBody>
      </p:sp>
      <p:sp>
        <p:nvSpPr>
          <p:cNvPr id="4" name="Slide Number Placeholder 3">
            <a:extLst>
              <a:ext uri="{FF2B5EF4-FFF2-40B4-BE49-F238E27FC236}">
                <a16:creationId xmlns:a16="http://schemas.microsoft.com/office/drawing/2014/main" id="{1C5267A6-C65E-BEF1-34BD-2085226C19C1}"/>
              </a:ext>
            </a:extLst>
          </p:cNvPr>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054A4EC1-C524-ED45-A185-10510AA0C8D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626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D3116-6429-EB7E-7EE2-D5FED4647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AA786-E3AE-68DB-5A92-E97902B5ED21}"/>
              </a:ext>
            </a:extLst>
          </p:cNvPr>
          <p:cNvSpPr>
            <a:spLocks noGrp="1" noRot="1" noChangeAspect="1"/>
          </p:cNvSpPr>
          <p:nvPr>
            <p:ph type="sldImg"/>
          </p:nvPr>
        </p:nvSpPr>
        <p:spPr>
          <a:xfrm>
            <a:off x="685800" y="1143000"/>
            <a:ext cx="5486400" cy="3086100"/>
          </a:xfrm>
        </p:spPr>
        <p:txBody>
          <a:bodyPr/>
          <a:lstStyle/>
          <a:p>
            <a:endParaRPr lang="en-US"/>
          </a:p>
        </p:txBody>
      </p:sp>
      <p:sp>
        <p:nvSpPr>
          <p:cNvPr id="3" name="Notes Placeholder 2">
            <a:extLst>
              <a:ext uri="{FF2B5EF4-FFF2-40B4-BE49-F238E27FC236}">
                <a16:creationId xmlns:a16="http://schemas.microsoft.com/office/drawing/2014/main" id="{13E29534-F3F1-6E11-2BBE-85FEDE850E96}"/>
              </a:ext>
            </a:extLst>
          </p:cNvPr>
          <p:cNvSpPr>
            <a:spLocks noGrp="1"/>
          </p:cNvSpPr>
          <p:nvPr>
            <p:ph type="body" idx="1"/>
          </p:nvPr>
        </p:nvSpPr>
        <p:spPr/>
        <p:txBody>
          <a:bodyPr/>
          <a:lstStyle/>
          <a:p>
            <a:r>
              <a:rPr lang="es-ES" dirty="0"/>
              <a:t>En el extremo izquierdo se ve Foundry en la nube, donde los modelos y servicios se ejecutan en la nube.</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Pero en ocasiones disponemos de hardware para ejecutar estos modelos. Por eso presentamos Foundry Local en Build, para la ejecución de modelos de código abierto optimizados directamente en estos dispositivos personales.</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Foundry Local  uso en dispositivos periféricos, escenarios híbridos y escenarios aislados (airgapped).</a:t>
            </a:r>
          </a:p>
          <a:p>
            <a:endParaRPr lang="es-ES" dirty="0"/>
          </a:p>
          <a:p>
            <a:endParaRPr lang="es-ES" dirty="0"/>
          </a:p>
          <a:p>
            <a:r>
              <a:rPr lang="es-ES" dirty="0"/>
              <a:t>No solo por la posibilidad de tener el hardware sino tambien por posibles necesidade de ejecutar procesos dentro de las instalaciones.</a:t>
            </a:r>
          </a:p>
          <a:p>
            <a:endParaRPr lang="es-ES" dirty="0"/>
          </a:p>
          <a:p>
            <a:endParaRPr lang="es-ES" dirty="0"/>
          </a:p>
          <a:p>
            <a:r>
              <a:rPr lang="es-ES" dirty="0"/>
              <a:t>¿Y como esto es posible?</a:t>
            </a:r>
          </a:p>
          <a:p>
            <a:endParaRPr lang="es-ES" dirty="0"/>
          </a:p>
        </p:txBody>
      </p:sp>
      <p:sp>
        <p:nvSpPr>
          <p:cNvPr id="4" name="Slide Number Placeholder 3">
            <a:extLst>
              <a:ext uri="{FF2B5EF4-FFF2-40B4-BE49-F238E27FC236}">
                <a16:creationId xmlns:a16="http://schemas.microsoft.com/office/drawing/2014/main" id="{F8FFFB5F-030D-F983-DA9E-F1FAEEE70F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0D00C-D97D-4D9F-A1A5-E7BA88B482EE}" type="slidenum">
              <a:rPr kumimoji="0" lang="en-US" sz="1200" b="0" i="0" u="none" strike="noStrike" kern="1200" cap="none" spc="0" normalizeH="0" baseline="0" noProof="0" smtClean="0">
                <a:ln>
                  <a:noFill/>
                </a:ln>
                <a:solidFill>
                  <a:prstClr val="black"/>
                </a:solidFill>
                <a:effectLst/>
                <a:uLnTx/>
                <a:uFillTx/>
                <a:latin typeface="Segoe Sans Text"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egoe Sans Text" pitchFamily="2" charset="0"/>
              <a:ea typeface="+mn-ea"/>
              <a:cs typeface="+mn-cs"/>
            </a:endParaRPr>
          </a:p>
        </p:txBody>
      </p:sp>
    </p:spTree>
    <p:extLst>
      <p:ext uri="{BB962C8B-B14F-4D97-AF65-F5344CB8AC3E}">
        <p14:creationId xmlns:p14="http://schemas.microsoft.com/office/powerpoint/2010/main" val="693303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04A1C-4A5C-8762-F137-DA586A070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10F5E1-E4A4-91D2-44D6-5B1005077E80}"/>
              </a:ext>
            </a:extLst>
          </p:cNvPr>
          <p:cNvSpPr>
            <a:spLocks noGrp="1" noRot="1" noChangeAspect="1"/>
          </p:cNvSpPr>
          <p:nvPr>
            <p:ph type="sldImg"/>
          </p:nvPr>
        </p:nvSpPr>
        <p:spPr>
          <a:xfrm>
            <a:off x="685800" y="1143000"/>
            <a:ext cx="5486400" cy="3086100"/>
          </a:xfrm>
        </p:spPr>
        <p:txBody>
          <a:bodyPr/>
          <a:lstStyle/>
          <a:p>
            <a:endParaRPr lang="en-US"/>
          </a:p>
        </p:txBody>
      </p:sp>
      <p:sp>
        <p:nvSpPr>
          <p:cNvPr id="3" name="Notes Placeholder 2">
            <a:extLst>
              <a:ext uri="{FF2B5EF4-FFF2-40B4-BE49-F238E27FC236}">
                <a16:creationId xmlns:a16="http://schemas.microsoft.com/office/drawing/2014/main" id="{75AA5C59-0E0A-821D-3A39-8DDF5CA979A4}"/>
              </a:ext>
            </a:extLst>
          </p:cNvPr>
          <p:cNvSpPr>
            <a:spLocks noGrp="1"/>
          </p:cNvSpPr>
          <p:nvPr>
            <p:ph type="body" idx="1"/>
          </p:nvPr>
        </p:nvSpPr>
        <p:spPr/>
        <p:txBody>
          <a:bodyPr/>
          <a:lstStyle/>
          <a:p>
            <a:r>
              <a:rPr lang="es-ES" dirty="0"/>
              <a:t>Esto es posible gracias a que Foundry Local se ofrece en un contenedor orquestado por Kubernetes compatible con Arc y que se ejecuta en Azure Local, </a:t>
            </a:r>
          </a:p>
          <a:p>
            <a:endParaRPr lang="es-ES" dirty="0"/>
          </a:p>
          <a:p>
            <a:r>
              <a:rPr lang="es-ES" dirty="0"/>
              <a:t>Con esto Foundry abarca ahora desde la nube hasta el edge, llevando la IA exactamente donde la necesitas.</a:t>
            </a:r>
          </a:p>
          <a:p>
            <a:endParaRPr lang="es-ES" dirty="0"/>
          </a:p>
          <a:p>
            <a:r>
              <a:rPr lang="en-US" b="0" dirty="0"/>
              <a:t>De </a:t>
            </a:r>
            <a:r>
              <a:rPr lang="en-US" b="0" dirty="0" err="1"/>
              <a:t>momento</a:t>
            </a:r>
            <a:r>
              <a:rPr lang="en-US" b="0" dirty="0"/>
              <a:t> solo la </a:t>
            </a:r>
            <a:r>
              <a:rPr lang="en-US" b="0" dirty="0" err="1"/>
              <a:t>parte</a:t>
            </a:r>
            <a:r>
              <a:rPr lang="en-US" b="0" dirty="0"/>
              <a:t> de </a:t>
            </a:r>
            <a:r>
              <a:rPr lang="en-US" b="0" dirty="0" err="1"/>
              <a:t>modelos</a:t>
            </a:r>
            <a:r>
              <a:rPr lang="en-US" b="1" dirty="0"/>
              <a:t> </a:t>
            </a:r>
            <a:r>
              <a:rPr lang="en-US" b="0" dirty="0" err="1"/>
              <a:t>pero</a:t>
            </a:r>
            <a:r>
              <a:rPr lang="en-US" b="0" dirty="0"/>
              <a:t> el resto de components </a:t>
            </a:r>
            <a:r>
              <a:rPr lang="en-US" b="0" dirty="0" err="1"/>
              <a:t>estan</a:t>
            </a:r>
            <a:r>
              <a:rPr lang="en-US" b="0" dirty="0"/>
              <a:t> </a:t>
            </a:r>
            <a:r>
              <a:rPr lang="en-US" b="0" dirty="0" err="1"/>
              <a:t>en</a:t>
            </a:r>
            <a:r>
              <a:rPr lang="en-US" b="0" dirty="0"/>
              <a:t> el roadmap </a:t>
            </a:r>
            <a:r>
              <a:rPr lang="en-US" b="0" dirty="0" err="1"/>
              <a:t>asique</a:t>
            </a:r>
            <a:r>
              <a:rPr lang="en-US" b="0" dirty="0"/>
              <a:t> la </a:t>
            </a:r>
            <a:r>
              <a:rPr lang="en-US" b="0" dirty="0" err="1"/>
              <a:t>parte</a:t>
            </a:r>
            <a:r>
              <a:rPr lang="en-US" b="0" dirty="0"/>
              <a:t> de IQ, las tools y el agent service pronto </a:t>
            </a:r>
            <a:r>
              <a:rPr lang="en-US" b="0" dirty="0" err="1"/>
              <a:t>estarán</a:t>
            </a:r>
            <a:r>
              <a:rPr lang="en-US" b="0" dirty="0"/>
              <a:t> </a:t>
            </a:r>
            <a:r>
              <a:rPr lang="en-US" b="0" dirty="0" err="1"/>
              <a:t>disponibles</a:t>
            </a:r>
            <a:r>
              <a:rPr lang="en-US" b="0" dirty="0"/>
              <a:t> también </a:t>
            </a:r>
            <a:r>
              <a:rPr lang="en-US" b="0" dirty="0" err="1"/>
              <a:t>en</a:t>
            </a:r>
            <a:r>
              <a:rPr lang="en-US" b="0" dirty="0"/>
              <a:t> local.</a:t>
            </a:r>
          </a:p>
        </p:txBody>
      </p:sp>
      <p:sp>
        <p:nvSpPr>
          <p:cNvPr id="4" name="Slide Number Placeholder 3">
            <a:extLst>
              <a:ext uri="{FF2B5EF4-FFF2-40B4-BE49-F238E27FC236}">
                <a16:creationId xmlns:a16="http://schemas.microsoft.com/office/drawing/2014/main" id="{AB912058-FFBB-A782-2DB8-E61D93114F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97637-17F2-4B10-AC23-3464292A628A}"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842753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E13E1-1479-A493-E6F8-EDA65B816D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9F253-B7FA-DDF1-538C-E1723A4BC557}"/>
              </a:ext>
            </a:extLst>
          </p:cNvPr>
          <p:cNvSpPr>
            <a:spLocks noGrp="1" noRot="1" noChangeAspect="1"/>
          </p:cNvSpPr>
          <p:nvPr>
            <p:ph type="sldImg"/>
          </p:nvPr>
        </p:nvSpPr>
        <p:spPr>
          <a:xfrm>
            <a:off x="685800" y="1143000"/>
            <a:ext cx="5486400" cy="3086100"/>
          </a:xfrm>
        </p:spPr>
        <p:txBody>
          <a:bodyPr/>
          <a:lstStyle/>
          <a:p>
            <a:endParaRPr lang="en-US"/>
          </a:p>
        </p:txBody>
      </p:sp>
      <p:sp>
        <p:nvSpPr>
          <p:cNvPr id="3" name="Notes Placeholder 2">
            <a:extLst>
              <a:ext uri="{FF2B5EF4-FFF2-40B4-BE49-F238E27FC236}">
                <a16:creationId xmlns:a16="http://schemas.microsoft.com/office/drawing/2014/main" id="{4BE8A3A6-3777-BCD3-6385-57F84FEECB2C}"/>
              </a:ext>
            </a:extLst>
          </p:cNvPr>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"We're working to bring propriety </a:t>
            </a:r>
            <a:r>
              <a:rPr lang="en-US" sz="1200" b="0" i="0" u="none" strike="noStrike" kern="1200" err="1">
                <a:solidFill>
                  <a:schemeClr val="tx1"/>
                </a:solidFill>
                <a:effectLst/>
                <a:latin typeface="+mn-lt"/>
                <a:ea typeface="+mn-ea"/>
                <a:cs typeface="+mn-cs"/>
              </a:rPr>
              <a:t>ip</a:t>
            </a:r>
            <a:r>
              <a:rPr lang="en-US" sz="1200" b="0" i="0" u="none" strike="noStrike" kern="1200">
                <a:solidFill>
                  <a:schemeClr val="tx1"/>
                </a:solidFill>
                <a:effectLst/>
                <a:latin typeface="+mn-lt"/>
                <a:ea typeface="+mn-ea"/>
                <a:cs typeface="+mn-cs"/>
              </a:rPr>
              <a:t> models (e.g. Grok, OAI, Mistral, </a:t>
            </a:r>
            <a:r>
              <a:rPr lang="en-US" sz="1200" b="0" i="0" u="none" strike="noStrike" kern="1200" err="1">
                <a:solidFill>
                  <a:schemeClr val="tx1"/>
                </a:solidFill>
                <a:effectLst/>
                <a:latin typeface="+mn-lt"/>
                <a:ea typeface="+mn-ea"/>
                <a:cs typeface="+mn-cs"/>
              </a:rPr>
              <a:t>etc</a:t>
            </a:r>
            <a:r>
              <a:rPr lang="en-US" sz="1200" b="0" i="0" u="none" strike="noStrike" kern="1200">
                <a:solidFill>
                  <a:schemeClr val="tx1"/>
                </a:solidFill>
                <a:effectLst/>
                <a:latin typeface="+mn-lt"/>
                <a:ea typeface="+mn-ea"/>
                <a:cs typeface="+mn-cs"/>
              </a:rPr>
              <a:t>) to our customers with the most sensitive workloads where they cannot  access to the cloud“</a:t>
            </a:r>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We are partnering with biz dev , we do not have agreements, but we are working with model providers.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Our customers are </a:t>
            </a:r>
          </a:p>
          <a:p>
            <a:r>
              <a:rPr lang="en-US" sz="1200" b="1" i="0" kern="1200">
                <a:solidFill>
                  <a:schemeClr val="tx1"/>
                </a:solidFill>
                <a:effectLst/>
                <a:latin typeface="+mn-lt"/>
                <a:ea typeface="+mn-ea"/>
                <a:cs typeface="+mn-cs"/>
              </a:rPr>
              <a:t>Geopolitical and sovereignty-driven model restrictions:</a:t>
            </a:r>
            <a:r>
              <a:rPr lang="en-US" sz="1200" b="0" i="0" kern="1200">
                <a:solidFill>
                  <a:schemeClr val="tx1"/>
                </a:solidFill>
                <a:effectLst/>
                <a:latin typeface="+mn-lt"/>
                <a:ea typeface="+mn-ea"/>
                <a:cs typeface="+mn-cs"/>
              </a:rPr>
              <a:t> A growing set of customers-particularly in Europe-are explicitly requesting EU-only LLMs, driven by geopolitical tensions, regulatory pressure, and concerns around foreign jurisdiction, extraterritorial access, and long-term strategic autonomy.</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Model + platform packaging: </a:t>
            </a:r>
            <a:r>
              <a:rPr lang="en-US" sz="1200" b="0" i="0" kern="1200">
                <a:solidFill>
                  <a:schemeClr val="tx1"/>
                </a:solidFill>
                <a:effectLst/>
                <a:latin typeface="+mn-lt"/>
                <a:ea typeface="+mn-ea"/>
                <a:cs typeface="+mn-cs"/>
              </a:rPr>
              <a:t>Customers want access to high-value frontier/IP models under additional guardrails, while also wanting broad availability of “standard” models through a curated local catalog.</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Sovereignty &amp; disconnection constraints: </a:t>
            </a:r>
            <a:r>
              <a:rPr lang="en-US" sz="1200" b="0" i="0" kern="1200">
                <a:solidFill>
                  <a:schemeClr val="tx1"/>
                </a:solidFill>
                <a:effectLst/>
                <a:latin typeface="+mn-lt"/>
                <a:ea typeface="+mn-ea"/>
                <a:cs typeface="+mn-cs"/>
              </a:rPr>
              <a:t>Many public sector, defense, and critical infrastructure customers require local or fully disconnected AI deployments on customer‑owned infrastructure, with Azure Local.</a:t>
            </a:r>
          </a:p>
          <a:p>
            <a:pPr rtl="0" fontAlgn="base"/>
            <a:endParaRPr lang="en-US"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0EE9AC1-9580-FD4B-12CE-80A10E93A1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97637-17F2-4B10-AC23-3464292A628A}"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453561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4D5CD-773E-F33B-4910-A24E27FED8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6830B-BAA1-669C-970B-3B5CE2EAA0B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77480D7-2CBD-062D-3C4A-7ABE2B35467A}"/>
              </a:ext>
            </a:extLst>
          </p:cNvPr>
          <p:cNvSpPr>
            <a:spLocks noGrp="1"/>
          </p:cNvSpPr>
          <p:nvPr>
            <p:ph type="body" idx="1"/>
          </p:nvPr>
        </p:nvSpPr>
        <p:spPr/>
        <p:txBody>
          <a:bodyPr/>
          <a:lstStyle/>
          <a:p>
            <a:pPr fontAlgn="t"/>
            <a:r>
              <a:rPr lang="en-US" sz="1200" b="1" i="0" kern="1200">
                <a:solidFill>
                  <a:schemeClr val="tx1"/>
                </a:solidFill>
                <a:effectLst/>
                <a:latin typeface="+mn-lt"/>
                <a:ea typeface="+mn-ea"/>
                <a:cs typeface="+mn-cs"/>
              </a:rPr>
              <a:t>Foundry Local gives customers a full spectrum of AI model options that all run locally—across connected, disconnected, and air‑gapped environments.</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It supports </a:t>
            </a:r>
            <a:r>
              <a:rPr lang="en-US" sz="1200" b="1" i="0" kern="1200">
                <a:solidFill>
                  <a:schemeClr val="tx1"/>
                </a:solidFill>
                <a:effectLst/>
                <a:latin typeface="+mn-lt"/>
                <a:ea typeface="+mn-ea"/>
                <a:cs typeface="+mn-cs"/>
              </a:rPr>
              <a:t>generative models</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predictive models</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custom/enterprise models</a:t>
            </a:r>
            <a:r>
              <a:rPr lang="en-US" sz="1200" b="0" i="0" kern="1200">
                <a:solidFill>
                  <a:schemeClr val="tx1"/>
                </a:solidFill>
                <a:effectLst/>
                <a:latin typeface="+mn-lt"/>
                <a:ea typeface="+mn-ea"/>
                <a:cs typeface="+mn-cs"/>
              </a:rPr>
              <a:t>, and full </a:t>
            </a:r>
            <a:r>
              <a:rPr lang="en-US" sz="1200" b="1" i="0" kern="1200">
                <a:solidFill>
                  <a:schemeClr val="tx1"/>
                </a:solidFill>
                <a:effectLst/>
                <a:latin typeface="+mn-lt"/>
                <a:ea typeface="+mn-ea"/>
                <a:cs typeface="+mn-cs"/>
              </a:rPr>
              <a:t>BYO models</a:t>
            </a:r>
            <a:r>
              <a:rPr lang="en-US" sz="1200" b="0" i="0" kern="1200">
                <a:solidFill>
                  <a:schemeClr val="tx1"/>
                </a:solidFill>
                <a:effectLst/>
                <a:latin typeface="+mn-lt"/>
                <a:ea typeface="+mn-ea"/>
                <a:cs typeface="+mn-cs"/>
              </a:rPr>
              <a:t>, with a unified inferencing layer across CPU, GPU, and NPU.</a:t>
            </a:r>
          </a:p>
          <a:p>
            <a:pPr fontAlgn="t"/>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Generative Models (LLMs / VLMs / SLMs)</a:t>
            </a:r>
          </a:p>
          <a:p>
            <a:pPr fontAlgn="t"/>
            <a:r>
              <a:rPr lang="en-US" sz="1200" b="0" i="0" kern="1200">
                <a:solidFill>
                  <a:schemeClr val="tx1"/>
                </a:solidFill>
                <a:effectLst/>
                <a:latin typeface="+mn-lt"/>
                <a:ea typeface="+mn-ea"/>
                <a:cs typeface="+mn-cs"/>
              </a:rPr>
              <a:t>Foundry Local supports </a:t>
            </a:r>
            <a:r>
              <a:rPr lang="en-US" sz="1200" b="1" i="0" kern="1200">
                <a:solidFill>
                  <a:schemeClr val="tx1"/>
                </a:solidFill>
                <a:effectLst/>
                <a:latin typeface="+mn-lt"/>
                <a:ea typeface="+mn-ea"/>
                <a:cs typeface="+mn-cs"/>
              </a:rPr>
              <a:t>generative AI models</a:t>
            </a:r>
            <a:r>
              <a:rPr lang="en-US" sz="1200" b="0" i="0" kern="1200">
                <a:solidFill>
                  <a:schemeClr val="tx1"/>
                </a:solidFill>
                <a:effectLst/>
                <a:latin typeface="+mn-lt"/>
                <a:ea typeface="+mn-ea"/>
                <a:cs typeface="+mn-cs"/>
              </a:rPr>
              <a:t> such as language models and multimodal models, running via ONNX or multi‑node </a:t>
            </a:r>
            <a:r>
              <a:rPr lang="en-US" sz="1200" b="1" i="0" kern="1200" err="1">
                <a:solidFill>
                  <a:schemeClr val="tx1"/>
                </a:solidFill>
                <a:effectLst/>
                <a:latin typeface="+mn-lt"/>
                <a:ea typeface="+mn-ea"/>
                <a:cs typeface="+mn-cs"/>
              </a:rPr>
              <a:t>vLLM</a:t>
            </a:r>
            <a:r>
              <a:rPr lang="en-US" sz="1200" b="1" i="0" kern="1200">
                <a:solidFill>
                  <a:schemeClr val="tx1"/>
                </a:solidFill>
                <a:effectLst/>
                <a:latin typeface="+mn-lt"/>
                <a:ea typeface="+mn-ea"/>
                <a:cs typeface="+mn-cs"/>
              </a:rPr>
              <a:t>‑based inference</a:t>
            </a:r>
            <a:r>
              <a:rPr lang="en-US" sz="1200" b="0" i="0" kern="1200">
                <a:solidFill>
                  <a:schemeClr val="tx1"/>
                </a:solidFill>
                <a:effectLst/>
                <a:latin typeface="+mn-lt"/>
                <a:ea typeface="+mn-ea"/>
                <a:cs typeface="+mn-cs"/>
              </a:rPr>
              <a:t>.</a:t>
            </a:r>
          </a:p>
          <a:p>
            <a:pPr fontAlgn="t"/>
            <a:r>
              <a:rPr lang="en-US" sz="1200" b="0" i="0" kern="1200">
                <a:solidFill>
                  <a:schemeClr val="tx1"/>
                </a:solidFill>
                <a:effectLst/>
                <a:latin typeface="+mn-lt"/>
                <a:ea typeface="+mn-ea"/>
                <a:cs typeface="+mn-cs"/>
              </a:rPr>
              <a:t>These models are packaged as containers and deployed through Azure Local or AKS‑Arc, enabling chat, reasoning, summarization, and agentic workflows locally.</a:t>
            </a: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For example: (Qwen, DeepSeek, Mistral*, etc.)</a:t>
            </a:r>
          </a:p>
          <a:p>
            <a:pPr fontAlgn="t"/>
            <a:r>
              <a:rPr lang="en-US" sz="1200" b="1" i="0" kern="1200">
                <a:solidFill>
                  <a:schemeClr val="tx1"/>
                </a:solidFill>
                <a:effectLst/>
                <a:latin typeface="+mn-lt"/>
                <a:ea typeface="+mn-ea"/>
                <a:cs typeface="+mn-cs"/>
              </a:rPr>
              <a:t>Talking point: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“This is our core GenAI layer—large and small models running completely inside the customer’s environment without cloud dependency.”</a:t>
            </a:r>
          </a:p>
          <a:p>
            <a:pPr fontAlgn="t"/>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Custom Enterprise Models (Frontier/Proprietary)</a:t>
            </a:r>
          </a:p>
          <a:p>
            <a:pPr fontAlgn="t"/>
            <a:r>
              <a:rPr lang="en-US" sz="1200" b="1" i="0" kern="1200">
                <a:solidFill>
                  <a:schemeClr val="tx1"/>
                </a:solidFill>
                <a:effectLst/>
                <a:latin typeface="+mn-lt"/>
                <a:ea typeface="+mn-ea"/>
                <a:cs typeface="+mn-cs"/>
              </a:rPr>
              <a:t>Regulated customers in the US can bring Azure Open AI as a service. With a dedicated inferencing and Microsoft managed API endpoint. Please talk to your account manager. </a:t>
            </a:r>
          </a:p>
          <a:p>
            <a:pPr fontAlgn="t"/>
            <a:r>
              <a:rPr lang="en-US" sz="1200" b="0" i="0" kern="1200">
                <a:solidFill>
                  <a:schemeClr val="tx1"/>
                </a:solidFill>
                <a:effectLst/>
                <a:latin typeface="+mn-lt"/>
                <a:ea typeface="+mn-ea"/>
                <a:cs typeface="+mn-cs"/>
              </a:rPr>
              <a:t>These models benefit from local data access, lower latency, and full sovereign control.</a:t>
            </a:r>
          </a:p>
          <a:p>
            <a:pPr fontAlgn="t"/>
            <a:r>
              <a:rPr lang="en-US" sz="1200" b="1" i="0" kern="1200">
                <a:solidFill>
                  <a:schemeClr val="tx1"/>
                </a:solidFill>
                <a:effectLst/>
                <a:latin typeface="+mn-lt"/>
                <a:ea typeface="+mn-ea"/>
                <a:cs typeface="+mn-cs"/>
              </a:rPr>
              <a:t>Talking point: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“Customers can bring proprietary models—internal LLMs, domain‑specific models, or compliance‑controlled models—and serve them locally under their own governance.”</a:t>
            </a:r>
          </a:p>
          <a:p>
            <a:pPr fontAlgn="t"/>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BYO (Bring‑Your‑Own) Models</a:t>
            </a:r>
          </a:p>
          <a:p>
            <a:pPr fontAlgn="t"/>
            <a:r>
              <a:rPr lang="en-US" sz="1200" b="0" i="0" kern="1200">
                <a:solidFill>
                  <a:schemeClr val="tx1"/>
                </a:solidFill>
                <a:effectLst/>
                <a:latin typeface="+mn-lt"/>
                <a:ea typeface="+mn-ea"/>
                <a:cs typeface="+mn-cs"/>
              </a:rPr>
              <a:t>Foundry Local brings traditional ML into the same runtime so industrial and mission‑critical predictive workloads run side‑by‑side with LLMs</a:t>
            </a:r>
            <a:endParaRPr lang="en-US" sz="1200" b="1"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Foundry Local allows </a:t>
            </a:r>
            <a:r>
              <a:rPr lang="en-US" sz="1200" b="1" i="0" kern="1200">
                <a:solidFill>
                  <a:schemeClr val="tx1"/>
                </a:solidFill>
                <a:effectLst/>
                <a:latin typeface="+mn-lt"/>
                <a:ea typeface="+mn-ea"/>
                <a:cs typeface="+mn-cs"/>
              </a:rPr>
              <a:t>any model</a:t>
            </a:r>
            <a:r>
              <a:rPr lang="en-US" sz="1200" b="0" i="0" kern="1200">
                <a:solidFill>
                  <a:schemeClr val="tx1"/>
                </a:solidFill>
                <a:effectLst/>
                <a:latin typeface="+mn-lt"/>
                <a:ea typeface="+mn-ea"/>
                <a:cs typeface="+mn-cs"/>
              </a:rPr>
              <a:t> that can be containerized with ONNX or </a:t>
            </a:r>
            <a:r>
              <a:rPr lang="en-US" sz="1200" b="0" i="0" kern="1200" err="1">
                <a:solidFill>
                  <a:schemeClr val="tx1"/>
                </a:solidFill>
                <a:effectLst/>
                <a:latin typeface="+mn-lt"/>
                <a:ea typeface="+mn-ea"/>
                <a:cs typeface="+mn-cs"/>
              </a:rPr>
              <a:t>vLLM</a:t>
            </a:r>
            <a:r>
              <a:rPr lang="en-US" sz="1200" b="0" i="0" kern="1200">
                <a:solidFill>
                  <a:schemeClr val="tx1"/>
                </a:solidFill>
                <a:effectLst/>
                <a:latin typeface="+mn-lt"/>
                <a:ea typeface="+mn-ea"/>
                <a:cs typeface="+mn-cs"/>
              </a:rPr>
              <a:t> to be onboarded and served locally.</a:t>
            </a: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Organizations can run </a:t>
            </a:r>
            <a:r>
              <a:rPr lang="en-US" sz="1200" b="1" i="0" kern="1200">
                <a:solidFill>
                  <a:schemeClr val="tx1"/>
                </a:solidFill>
                <a:effectLst/>
                <a:latin typeface="+mn-lt"/>
                <a:ea typeface="+mn-ea"/>
                <a:cs typeface="+mn-cs"/>
              </a:rPr>
              <a:t>their own custom or fine‑tuned models</a:t>
            </a:r>
            <a:r>
              <a:rPr lang="en-US" sz="1200" b="0" i="0" kern="1200">
                <a:solidFill>
                  <a:schemeClr val="tx1"/>
                </a:solidFill>
                <a:effectLst/>
                <a:latin typeface="+mn-lt"/>
                <a:ea typeface="+mn-ea"/>
                <a:cs typeface="+mn-cs"/>
              </a:rPr>
              <a:t>, packaged as OCI containers compatible with Foundry Local’s inference layer.</a:t>
            </a:r>
          </a:p>
          <a:p>
            <a:pPr fontAlgn="t"/>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Talking point: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“BYO unlocks customer choice—any open‑source or partner model can be deployed as long as it follows the Foundry Local packaging format.”</a:t>
            </a:r>
          </a:p>
          <a:p>
            <a:pPr fontAlgn="t"/>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How Models Relate to Inferencing in Foundry Local</a:t>
            </a:r>
          </a:p>
          <a:p>
            <a:pPr fontAlgn="t"/>
            <a:r>
              <a:rPr lang="en-US" sz="1200" b="0" i="0" kern="1200">
                <a:solidFill>
                  <a:schemeClr val="tx1"/>
                </a:solidFill>
                <a:effectLst/>
                <a:latin typeface="+mn-lt"/>
                <a:ea typeface="+mn-ea"/>
                <a:cs typeface="+mn-cs"/>
              </a:rPr>
              <a:t>All models—generative, predictive, custom, BYO—run through a </a:t>
            </a:r>
            <a:r>
              <a:rPr lang="en-US" sz="1200" b="1" i="0" kern="1200">
                <a:solidFill>
                  <a:schemeClr val="tx1"/>
                </a:solidFill>
                <a:effectLst/>
                <a:latin typeface="+mn-lt"/>
                <a:ea typeface="+mn-ea"/>
                <a:cs typeface="+mn-cs"/>
              </a:rPr>
              <a:t>unified inferencing substrate</a:t>
            </a:r>
            <a:r>
              <a:rPr lang="en-US" sz="1200" b="0" i="0" kern="1200">
                <a:solidFill>
                  <a:schemeClr val="tx1"/>
                </a:solidFill>
                <a:effectLst/>
                <a:latin typeface="+mn-lt"/>
                <a:ea typeface="+mn-ea"/>
                <a:cs typeface="+mn-cs"/>
              </a:rPr>
              <a:t>.</a:t>
            </a:r>
          </a:p>
          <a:p>
            <a:pPr fontAlgn="t"/>
            <a:r>
              <a:rPr lang="en-US" sz="1200" b="0" i="0" kern="1200">
                <a:solidFill>
                  <a:schemeClr val="tx1"/>
                </a:solidFill>
                <a:effectLst/>
                <a:latin typeface="+mn-lt"/>
                <a:ea typeface="+mn-ea"/>
                <a:cs typeface="+mn-cs"/>
              </a:rPr>
              <a:t>Deployment = </a:t>
            </a:r>
            <a:r>
              <a:rPr lang="en-US" sz="1200" b="1" i="0" kern="1200">
                <a:solidFill>
                  <a:schemeClr val="tx1"/>
                </a:solidFill>
                <a:effectLst/>
                <a:latin typeface="+mn-lt"/>
                <a:ea typeface="+mn-ea"/>
                <a:cs typeface="+mn-cs"/>
              </a:rPr>
              <a:t>containerized model</a:t>
            </a:r>
            <a:r>
              <a:rPr lang="en-US" sz="1200" b="0" i="0" kern="1200">
                <a:solidFill>
                  <a:schemeClr val="tx1"/>
                </a:solidFill>
                <a:effectLst/>
                <a:latin typeface="+mn-lt"/>
                <a:ea typeface="+mn-ea"/>
                <a:cs typeface="+mn-cs"/>
              </a:rPr>
              <a:t> → delivered to the local K8s cluster (Arc‑enabled or K8s‑native).</a:t>
            </a:r>
          </a:p>
          <a:p>
            <a:pPr fontAlgn="t"/>
            <a:r>
              <a:rPr lang="en-US" sz="1200" b="0" i="0" kern="1200">
                <a:solidFill>
                  <a:schemeClr val="tx1"/>
                </a:solidFill>
                <a:effectLst/>
                <a:latin typeface="+mn-lt"/>
                <a:ea typeface="+mn-ea"/>
                <a:cs typeface="+mn-cs"/>
              </a:rPr>
              <a:t>Inferencing uses: </a:t>
            </a:r>
          </a:p>
          <a:p>
            <a:pPr lvl="1" fontAlgn="t"/>
            <a:r>
              <a:rPr lang="en-US" sz="1200" b="1" i="0" kern="1200">
                <a:solidFill>
                  <a:schemeClr val="tx1"/>
                </a:solidFill>
                <a:effectLst/>
                <a:latin typeface="+mn-lt"/>
                <a:ea typeface="+mn-ea"/>
                <a:cs typeface="+mn-cs"/>
              </a:rPr>
              <a:t>ONNX Runtime</a:t>
            </a:r>
            <a:r>
              <a:rPr lang="en-US" sz="1200" b="0" i="0" kern="1200">
                <a:solidFill>
                  <a:schemeClr val="tx1"/>
                </a:solidFill>
                <a:effectLst/>
                <a:latin typeface="+mn-lt"/>
                <a:ea typeface="+mn-ea"/>
                <a:cs typeface="+mn-cs"/>
              </a:rPr>
              <a:t> for single node deployment</a:t>
            </a:r>
          </a:p>
          <a:p>
            <a:pPr lvl="1" fontAlgn="t"/>
            <a:r>
              <a:rPr lang="en-US" sz="1200" b="1" i="0" kern="1200" err="1">
                <a:solidFill>
                  <a:schemeClr val="tx1"/>
                </a:solidFill>
                <a:effectLst/>
                <a:latin typeface="+mn-lt"/>
                <a:ea typeface="+mn-ea"/>
                <a:cs typeface="+mn-cs"/>
              </a:rPr>
              <a:t>vLLM</a:t>
            </a:r>
            <a:r>
              <a:rPr lang="en-US" sz="1200" b="0" i="0" kern="1200">
                <a:solidFill>
                  <a:schemeClr val="tx1"/>
                </a:solidFill>
                <a:effectLst/>
                <a:latin typeface="+mn-lt"/>
                <a:ea typeface="+mn-ea"/>
                <a:cs typeface="+mn-cs"/>
              </a:rPr>
              <a:t> for high‑performance, multi‑node generative model serving</a:t>
            </a:r>
          </a:p>
          <a:p>
            <a:pPr fontAlgn="t"/>
            <a:r>
              <a:rPr lang="en-US" sz="1200" b="0" i="0" kern="1200">
                <a:solidFill>
                  <a:schemeClr val="tx1"/>
                </a:solidFill>
                <a:effectLst/>
                <a:latin typeface="+mn-lt"/>
                <a:ea typeface="+mn-ea"/>
                <a:cs typeface="+mn-cs"/>
              </a:rPr>
              <a:t>This creates a consistent local inferencing experience for agents, RAG, conversational UI, and industrial applications.</a:t>
            </a:r>
          </a:p>
          <a:p>
            <a:pPr fontAlgn="t"/>
            <a:r>
              <a:rPr lang="en-US" sz="1200" b="1" i="0" kern="1200">
                <a:solidFill>
                  <a:schemeClr val="tx1"/>
                </a:solidFill>
                <a:effectLst/>
                <a:latin typeface="+mn-lt"/>
                <a:ea typeface="+mn-ea"/>
                <a:cs typeface="+mn-cs"/>
              </a:rPr>
              <a:t>Talking point: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“No matter the model type, Foundry Local abstracts inferencing behind one consistent runtime—making it simple for developers and reliable for sovereign and industrial operations.”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F6D5B123-382F-7132-B785-1D8C75DF26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61959-9531-4BBD-A487-BF852654CC8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37184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64BFC-0670-C77C-DF99-AE34ED8E7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B821D-AA2E-2B3C-F1AD-FFDF14AC0EB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05C3A71-99E9-707B-5891-4588025BB14C}"/>
              </a:ext>
            </a:extLst>
          </p:cNvPr>
          <p:cNvSpPr>
            <a:spLocks noGrp="1"/>
          </p:cNvSpPr>
          <p:nvPr>
            <p:ph type="body" idx="1"/>
          </p:nvPr>
        </p:nvSpPr>
        <p:spPr/>
        <p:txBody>
          <a:bodyPr/>
          <a:lstStyle/>
          <a:p>
            <a:pPr fontAlgn="t"/>
            <a:r>
              <a:rPr lang="en-US" sz="882" b="1" i="0" kern="1200" dirty="0">
                <a:solidFill>
                  <a:schemeClr val="tx1"/>
                </a:solidFill>
                <a:effectLst/>
                <a:latin typeface="Segoe Sans Text" pitchFamily="2" charset="0"/>
                <a:ea typeface="+mn-ea"/>
                <a:cs typeface="+mn-cs"/>
              </a:rPr>
              <a:t>Connected → Disconnected</a:t>
            </a:r>
            <a:endParaRPr lang="en-US" sz="882" b="0" i="0" kern="1200" dirty="0">
              <a:solidFill>
                <a:schemeClr val="tx1"/>
              </a:solidFill>
              <a:effectLst/>
              <a:latin typeface="Segoe Sans Text" pitchFamily="2" charset="0"/>
              <a:ea typeface="+mn-ea"/>
              <a:cs typeface="+mn-cs"/>
            </a:endParaRPr>
          </a:p>
          <a:p>
            <a:pPr fontAlgn="t"/>
            <a:r>
              <a:rPr lang="en-US" sz="882" b="0" i="0" kern="1200" dirty="0">
                <a:solidFill>
                  <a:schemeClr val="tx1"/>
                </a:solidFill>
                <a:effectLst/>
                <a:latin typeface="Segoe Sans Text" pitchFamily="2" charset="0"/>
                <a:ea typeface="+mn-ea"/>
                <a:cs typeface="+mn-cs"/>
              </a:rPr>
              <a:t>Start in cloud</a:t>
            </a:r>
          </a:p>
          <a:p>
            <a:pPr fontAlgn="t"/>
            <a:r>
              <a:rPr lang="en-US" sz="882" b="0" i="0" kern="1200" dirty="0">
                <a:solidFill>
                  <a:schemeClr val="tx1"/>
                </a:solidFill>
                <a:effectLst/>
                <a:latin typeface="Segoe Sans Text" pitchFamily="2" charset="0"/>
                <a:ea typeface="+mn-ea"/>
                <a:cs typeface="+mn-cs"/>
              </a:rPr>
              <a:t>Retain the ability to move workloads on‑prem if conditions change</a:t>
            </a:r>
          </a:p>
          <a:p>
            <a:pPr fontAlgn="t"/>
            <a:endParaRPr lang="en-US" sz="882" b="0" i="0" kern="1200" dirty="0">
              <a:solidFill>
                <a:schemeClr val="tx1"/>
              </a:solidFill>
              <a:effectLst/>
              <a:latin typeface="Segoe Sans Text" pitchFamily="2" charset="0"/>
              <a:ea typeface="+mn-ea"/>
              <a:cs typeface="+mn-cs"/>
            </a:endParaRPr>
          </a:p>
          <a:p>
            <a:pPr fontAlgn="t"/>
            <a:r>
              <a:rPr lang="en-US" sz="882" b="1" i="0" kern="1200" dirty="0">
                <a:solidFill>
                  <a:schemeClr val="tx1"/>
                </a:solidFill>
                <a:effectLst/>
                <a:latin typeface="Segoe Sans Text" pitchFamily="2" charset="0"/>
                <a:ea typeface="+mn-ea"/>
                <a:cs typeface="+mn-cs"/>
              </a:rPr>
              <a:t>Fully Disconnected </a:t>
            </a:r>
          </a:p>
          <a:p>
            <a:pPr fontAlgn="t"/>
            <a:r>
              <a:rPr lang="en-US" sz="882" b="0" i="0" kern="1200" dirty="0">
                <a:solidFill>
                  <a:schemeClr val="tx1"/>
                </a:solidFill>
                <a:effectLst/>
                <a:latin typeface="Segoe Sans Text" pitchFamily="2" charset="0"/>
                <a:ea typeface="+mn-ea"/>
                <a:cs typeface="+mn-cs"/>
              </a:rPr>
              <a:t>Designed to operate independently from day one</a:t>
            </a:r>
          </a:p>
          <a:p>
            <a:pPr fontAlgn="t"/>
            <a:r>
              <a:rPr lang="en-US" sz="882" b="0" i="0" kern="1200" dirty="0">
                <a:solidFill>
                  <a:schemeClr val="tx1"/>
                </a:solidFill>
                <a:effectLst/>
                <a:latin typeface="Segoe Sans Text" pitchFamily="2" charset="0"/>
                <a:ea typeface="+mn-ea"/>
                <a:cs typeface="+mn-cs"/>
              </a:rPr>
              <a:t>No reliance on continuous cloud connectivity</a:t>
            </a:r>
          </a:p>
          <a:p>
            <a:pPr fontAlgn="t"/>
            <a:endParaRPr lang="en-US" sz="882" b="0" i="0" kern="1200" dirty="0">
              <a:solidFill>
                <a:schemeClr val="tx1"/>
              </a:solidFill>
              <a:effectLst/>
              <a:latin typeface="Segoe Sans Text" pitchFamily="2" charset="0"/>
              <a:ea typeface="+mn-ea"/>
              <a:cs typeface="+mn-cs"/>
            </a:endParaRPr>
          </a:p>
          <a:p>
            <a:pPr fontAlgn="t"/>
            <a:r>
              <a:rPr lang="en-US" sz="882" b="0" i="0" kern="1200" dirty="0">
                <a:solidFill>
                  <a:schemeClr val="tx1"/>
                </a:solidFill>
                <a:effectLst/>
                <a:latin typeface="Segoe Sans Text" pitchFamily="2" charset="0"/>
                <a:ea typeface="+mn-ea"/>
                <a:cs typeface="+mn-cs"/>
              </a:rPr>
              <a:t>Example: </a:t>
            </a:r>
          </a:p>
          <a:p>
            <a:pPr fontAlgn="t"/>
            <a:r>
              <a:rPr lang="en-US" sz="882" b="0" i="0" kern="1200" dirty="0">
                <a:solidFill>
                  <a:schemeClr val="tx1"/>
                </a:solidFill>
                <a:effectLst/>
                <a:latin typeface="Segoe Sans Text" pitchFamily="2" charset="0"/>
                <a:ea typeface="+mn-ea"/>
                <a:cs typeface="+mn-cs"/>
              </a:rPr>
              <a:t>A single sovereign entity, </a:t>
            </a:r>
            <a:r>
              <a:rPr lang="en-US" sz="882" b="1" i="0" kern="1200" dirty="0">
                <a:solidFill>
                  <a:schemeClr val="tx1"/>
                </a:solidFill>
                <a:effectLst/>
                <a:latin typeface="Segoe Sans Text" pitchFamily="2" charset="0"/>
                <a:ea typeface="+mn-ea"/>
                <a:cs typeface="+mn-cs"/>
              </a:rPr>
              <a:t>two departments</a:t>
            </a:r>
            <a:r>
              <a:rPr lang="en-US" sz="882" b="0" i="0" kern="1200" dirty="0">
                <a:solidFill>
                  <a:schemeClr val="tx1"/>
                </a:solidFill>
                <a:effectLst/>
                <a:latin typeface="Segoe Sans Text" pitchFamily="2" charset="0"/>
                <a:ea typeface="+mn-ea"/>
                <a:cs typeface="+mn-cs"/>
              </a:rPr>
              <a:t>:</a:t>
            </a:r>
          </a:p>
          <a:p>
            <a:pPr fontAlgn="t"/>
            <a:r>
              <a:rPr lang="en-US" sz="882" b="1" i="0" kern="1200" dirty="0">
                <a:solidFill>
                  <a:schemeClr val="tx1"/>
                </a:solidFill>
                <a:effectLst/>
                <a:latin typeface="Segoe Sans Text" pitchFamily="2" charset="0"/>
                <a:ea typeface="+mn-ea"/>
                <a:cs typeface="+mn-cs"/>
              </a:rPr>
              <a:t>Emergency Response Agency</a:t>
            </a:r>
            <a:r>
              <a:rPr lang="en-US" sz="882" b="0" i="0" kern="1200" dirty="0">
                <a:solidFill>
                  <a:schemeClr val="tx1"/>
                </a:solidFill>
                <a:effectLst/>
                <a:latin typeface="Segoe Sans Text" pitchFamily="2" charset="0"/>
                <a:ea typeface="+mn-ea"/>
                <a:cs typeface="+mn-cs"/>
              </a:rPr>
              <a:t> </a:t>
            </a:r>
          </a:p>
          <a:p>
            <a:pPr lvl="1" fontAlgn="t"/>
            <a:r>
              <a:rPr lang="en-US" sz="882" b="0" i="0" kern="1200" dirty="0">
                <a:solidFill>
                  <a:schemeClr val="tx1"/>
                </a:solidFill>
                <a:effectLst/>
                <a:latin typeface="Segoe Sans Text" pitchFamily="2" charset="0"/>
                <a:ea typeface="+mn-ea"/>
                <a:cs typeface="+mn-cs"/>
              </a:rPr>
              <a:t>Operates connected, must tolerate sudden disconnection</a:t>
            </a:r>
          </a:p>
          <a:p>
            <a:pPr fontAlgn="t"/>
            <a:r>
              <a:rPr lang="en-US" sz="882" b="1" i="0" kern="1200" dirty="0">
                <a:solidFill>
                  <a:schemeClr val="tx1"/>
                </a:solidFill>
                <a:effectLst/>
                <a:latin typeface="Segoe Sans Text" pitchFamily="2" charset="0"/>
                <a:ea typeface="+mn-ea"/>
                <a:cs typeface="+mn-cs"/>
              </a:rPr>
              <a:t>Energy Department</a:t>
            </a:r>
            <a:r>
              <a:rPr lang="en-US" sz="882" b="0" i="0" kern="1200" dirty="0">
                <a:solidFill>
                  <a:schemeClr val="tx1"/>
                </a:solidFill>
                <a:effectLst/>
                <a:latin typeface="Segoe Sans Text" pitchFamily="2" charset="0"/>
                <a:ea typeface="+mn-ea"/>
                <a:cs typeface="+mn-cs"/>
              </a:rPr>
              <a:t> </a:t>
            </a:r>
          </a:p>
          <a:p>
            <a:pPr lvl="1" fontAlgn="t"/>
            <a:r>
              <a:rPr lang="en-US" sz="882" b="0" i="0" kern="1200" dirty="0">
                <a:solidFill>
                  <a:schemeClr val="tx1"/>
                </a:solidFill>
                <a:effectLst/>
                <a:latin typeface="Segoe Sans Text" pitchFamily="2" charset="0"/>
                <a:ea typeface="+mn-ea"/>
                <a:cs typeface="+mn-cs"/>
              </a:rPr>
              <a:t>Runs fully air‑gapped infrastructure by policy</a:t>
            </a:r>
          </a:p>
          <a:p>
            <a:pPr fontAlgn="t"/>
            <a:r>
              <a:rPr lang="en-US" sz="882" b="0" i="0" kern="1200" dirty="0">
                <a:solidFill>
                  <a:schemeClr val="tx1"/>
                </a:solidFill>
                <a:effectLst/>
                <a:latin typeface="Segoe Sans Text" pitchFamily="2" charset="0"/>
                <a:ea typeface="+mn-ea"/>
                <a:cs typeface="+mn-cs"/>
              </a:rPr>
              <a:t>Both require:</a:t>
            </a:r>
          </a:p>
          <a:p>
            <a:pPr fontAlgn="t"/>
            <a:r>
              <a:rPr lang="en-US" sz="882" b="0" i="0" kern="1200" dirty="0">
                <a:solidFill>
                  <a:schemeClr val="tx1"/>
                </a:solidFill>
                <a:effectLst/>
                <a:latin typeface="Segoe Sans Text" pitchFamily="2" charset="0"/>
                <a:ea typeface="+mn-ea"/>
                <a:cs typeface="+mn-cs"/>
              </a:rPr>
              <a:t>Local AI inferencing</a:t>
            </a:r>
          </a:p>
          <a:p>
            <a:pPr fontAlgn="t"/>
            <a:r>
              <a:rPr lang="en-US" sz="882" b="0" i="0" kern="1200" dirty="0">
                <a:solidFill>
                  <a:schemeClr val="tx1"/>
                </a:solidFill>
                <a:effectLst/>
                <a:latin typeface="Segoe Sans Text" pitchFamily="2" charset="0"/>
                <a:ea typeface="+mn-ea"/>
                <a:cs typeface="+mn-cs"/>
              </a:rPr>
              <a:t>Secure access to national data</a:t>
            </a:r>
          </a:p>
          <a:p>
            <a:pPr fontAlgn="t"/>
            <a:r>
              <a:rPr lang="en-US" sz="882" b="0" i="0" kern="1200" dirty="0">
                <a:solidFill>
                  <a:schemeClr val="tx1"/>
                </a:solidFill>
                <a:effectLst/>
                <a:latin typeface="Segoe Sans Text" pitchFamily="2" charset="0"/>
                <a:ea typeface="+mn-ea"/>
                <a:cs typeface="+mn-cs"/>
              </a:rPr>
              <a:t>Operational autonomy under crisis conditions</a:t>
            </a:r>
          </a:p>
          <a:p>
            <a:pPr fontAlgn="t"/>
            <a:endParaRPr lang="en-US" sz="882" b="0" i="0" kern="1200" dirty="0">
              <a:solidFill>
                <a:schemeClr val="tx1"/>
              </a:solidFill>
              <a:effectLst/>
              <a:latin typeface="Segoe Sans Text" pitchFamily="2" charset="0"/>
              <a:ea typeface="+mn-ea"/>
              <a:cs typeface="+mn-cs"/>
            </a:endParaRPr>
          </a:p>
          <a:p>
            <a:pPr fontAlgn="t"/>
            <a:r>
              <a:rPr lang="en-US" sz="882" b="0" i="0" kern="1200" dirty="0" err="1">
                <a:solidFill>
                  <a:schemeClr val="tx1"/>
                </a:solidFill>
                <a:effectLst/>
                <a:latin typeface="Segoe Sans Text" pitchFamily="2" charset="0"/>
                <a:ea typeface="+mn-ea"/>
                <a:cs typeface="+mn-cs"/>
              </a:rPr>
              <a:t>Añadir</a:t>
            </a:r>
            <a:r>
              <a:rPr lang="en-US" sz="882" b="0" i="0" kern="1200" dirty="0">
                <a:solidFill>
                  <a:schemeClr val="tx1"/>
                </a:solidFill>
                <a:effectLst/>
                <a:latin typeface="Segoe Sans Text" pitchFamily="2" charset="0"/>
                <a:ea typeface="+mn-ea"/>
                <a:cs typeface="+mn-cs"/>
              </a:rPr>
              <a:t> el public</a:t>
            </a:r>
          </a:p>
          <a:p>
            <a:pPr fontAlgn="t"/>
            <a:endParaRPr lang="en-US" sz="882" b="0" i="0" kern="1200" dirty="0">
              <a:solidFill>
                <a:schemeClr val="tx1"/>
              </a:solidFill>
              <a:effectLst/>
              <a:latin typeface="Segoe Sans Text" pitchFamily="2" charset="0"/>
              <a:ea typeface="+mn-ea"/>
              <a:cs typeface="+mn-cs"/>
            </a:endParaRPr>
          </a:p>
          <a:p>
            <a:endParaRPr lang="en-US" dirty="0"/>
          </a:p>
          <a:p>
            <a:endParaRPr lang="en-US" b="0" dirty="0"/>
          </a:p>
        </p:txBody>
      </p:sp>
      <p:sp>
        <p:nvSpPr>
          <p:cNvPr id="4" name="Header Placeholder 3">
            <a:extLst>
              <a:ext uri="{FF2B5EF4-FFF2-40B4-BE49-F238E27FC236}">
                <a16:creationId xmlns:a16="http://schemas.microsoft.com/office/drawing/2014/main" id="{58434C32-4661-B666-E041-CDB63E821918}"/>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8E8F5339-AFF5-EC86-331C-1BE39CB5E519}"/>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E7205B08-98F0-1130-2754-32673760B3D1}"/>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6/19/2026 10:13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A10AB896-0ADD-8E33-3B6A-C4F672F67C2A}"/>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37336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E1758-95BF-6173-5EBE-3E3181BF45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04766B-1E45-1FEA-83A4-011A4DE27BD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0099F33-7D14-969D-5C09-C583D2284788}"/>
              </a:ext>
            </a:extLst>
          </p:cNvPr>
          <p:cNvSpPr>
            <a:spLocks noGrp="1"/>
          </p:cNvSpPr>
          <p:nvPr>
            <p:ph type="body" idx="1"/>
          </p:nvPr>
        </p:nvSpPr>
        <p:spPr/>
        <p:txBody>
          <a:bodyPr/>
          <a:lstStyle/>
          <a:p>
            <a:pPr marL="177965" indent="-177965" defTabSz="949147">
              <a:buFont typeface="Arial" panose="020B0604020202020204" pitchFamily="34" charset="0"/>
              <a:buChar char="•"/>
              <a:defRPr/>
            </a:pPr>
            <a:r>
              <a:rPr lang="en-US" kern="100" dirty="0">
                <a:ea typeface="Aptos" panose="020B0004020202020204" pitchFamily="34" charset="0"/>
                <a:cs typeface="Times New Roman" panose="02020603050405020304" pitchFamily="18" charset="0"/>
              </a:rPr>
              <a:t>Microsoft’s new </a:t>
            </a:r>
            <a:r>
              <a:rPr lang="en-US" b="1" kern="100" dirty="0">
                <a:ea typeface="Aptos" panose="020B0004020202020204" pitchFamily="34" charset="0"/>
                <a:cs typeface="Times New Roman" panose="02020603050405020304" pitchFamily="18" charset="0"/>
              </a:rPr>
              <a:t>Sovereign Private Cloud</a:t>
            </a:r>
            <a:r>
              <a:rPr lang="en-US" kern="100" dirty="0">
                <a:ea typeface="Aptos" panose="020B0004020202020204" pitchFamily="34" charset="0"/>
                <a:cs typeface="Times New Roman" panose="02020603050405020304" pitchFamily="18" charset="0"/>
              </a:rPr>
              <a:t> will support critical collaboration, </a:t>
            </a:r>
            <a:r>
              <a:rPr lang="en-US" kern="100" dirty="0">
                <a:ea typeface="Aptos" panose="020B0004020202020204" pitchFamily="34" charset="0"/>
                <a:cs typeface="Aptos" panose="020B0004020202020204" pitchFamily="34" charset="0"/>
              </a:rPr>
              <a:t>communication and </a:t>
            </a:r>
            <a:r>
              <a:rPr lang="en-US" kern="100" dirty="0">
                <a:solidFill>
                  <a:srgbClr val="212121"/>
                </a:solidFill>
                <a:ea typeface="Aptos" panose="020B0004020202020204" pitchFamily="34" charset="0"/>
                <a:cs typeface="Times New Roman" panose="02020603050405020304" pitchFamily="18" charset="0"/>
              </a:rPr>
              <a:t>virtualization services</a:t>
            </a:r>
            <a:r>
              <a:rPr lang="en-US" kern="100" dirty="0">
                <a:ea typeface="Aptos" panose="020B0004020202020204" pitchFamily="34" charset="0"/>
                <a:cs typeface="Aptos" panose="020B0004020202020204" pitchFamily="34" charset="0"/>
              </a:rPr>
              <a:t> </a:t>
            </a:r>
            <a:r>
              <a:rPr lang="en-US" kern="100" dirty="0">
                <a:ea typeface="Aptos" panose="020B0004020202020204" pitchFamily="34" charset="0"/>
                <a:cs typeface="Times New Roman" panose="02020603050405020304" pitchFamily="18" charset="0"/>
              </a:rPr>
              <a:t>workloads on Azure Local. </a:t>
            </a:r>
          </a:p>
          <a:p>
            <a:pPr marL="177965" indent="-177965" defTabSz="949147">
              <a:buFont typeface="Arial" panose="020B0604020202020204" pitchFamily="34" charset="0"/>
              <a:buChar char="•"/>
              <a:defRPr/>
            </a:pPr>
            <a:r>
              <a:rPr lang="en-US" kern="100" dirty="0">
                <a:ea typeface="Aptos" panose="020B0004020202020204" pitchFamily="34" charset="0"/>
                <a:cs typeface="Times New Roman" panose="02020603050405020304" pitchFamily="18" charset="0"/>
              </a:rPr>
              <a:t>This solution now integrates </a:t>
            </a:r>
            <a:r>
              <a:rPr lang="en-US" b="1" kern="100" dirty="0">
                <a:ea typeface="Aptos" panose="020B0004020202020204" pitchFamily="34" charset="0"/>
                <a:cs typeface="Times New Roman" panose="02020603050405020304" pitchFamily="18" charset="0"/>
              </a:rPr>
              <a:t>Microsoft 365 Local </a:t>
            </a:r>
            <a:r>
              <a:rPr lang="en-US" kern="100" dirty="0">
                <a:ea typeface="Aptos" panose="020B0004020202020204" pitchFamily="34" charset="0"/>
                <a:cs typeface="Times New Roman" panose="02020603050405020304" pitchFamily="18" charset="0"/>
              </a:rPr>
              <a:t>with Azure Local, providing consistent capabilities in hybrid or disconnected environments to meet customers resiliency and business continuity requirements.</a:t>
            </a:r>
          </a:p>
          <a:p>
            <a:pPr marL="177965" indent="-177965" defTabSz="949147">
              <a:buFont typeface="Arial" panose="020B0604020202020204" pitchFamily="34" charset="0"/>
              <a:buChar char="•"/>
              <a:defRPr/>
            </a:pPr>
            <a:r>
              <a:rPr lang="en-US" kern="100" dirty="0">
                <a:ea typeface="Aptos" panose="020B0004020202020204" pitchFamily="34" charset="0"/>
                <a:cs typeface="Times New Roman" panose="02020603050405020304" pitchFamily="18" charset="0"/>
              </a:rPr>
              <a:t>We’re expanding Azure Local with high-performance NVIDIA GPUs, enabling organizations to build, test, and run advanced AI workloads directly in sovereign private cloud environments.</a:t>
            </a:r>
          </a:p>
          <a:p>
            <a:pPr marL="177965" indent="-177965" defTabSz="949147">
              <a:buFont typeface="Arial" panose="020B0604020202020204" pitchFamily="34" charset="0"/>
              <a:buChar char="•"/>
              <a:defRPr/>
            </a:pPr>
            <a:endParaRPr lang="en-US" kern="100" dirty="0">
              <a:ea typeface="Aptos" panose="020B0004020202020204" pitchFamily="34" charset="0"/>
              <a:cs typeface="Times New Roman" panose="02020603050405020304" pitchFamily="18" charset="0"/>
            </a:endParaRPr>
          </a:p>
          <a:p>
            <a:pPr marL="177965" indent="-177965" defTabSz="949147">
              <a:buFont typeface="Arial" panose="020B0604020202020204" pitchFamily="34" charset="0"/>
              <a:buChar char="•"/>
              <a:defRPr/>
            </a:pPr>
            <a:endParaRPr lang="en-US" kern="100" dirty="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099E32F-AA4C-3026-8C4E-F8FABE50B886}"/>
              </a:ext>
            </a:extLst>
          </p:cNvPr>
          <p:cNvSpPr>
            <a:spLocks noGrp="1"/>
          </p:cNvSpPr>
          <p:nvPr>
            <p:ph type="sldNum" sz="quarter" idx="5"/>
          </p:nvPr>
        </p:nvSpPr>
        <p:spPr/>
        <p:txBody>
          <a:bodyPr/>
          <a:lstStyle/>
          <a:p>
            <a:pPr marL="0" marR="0" lvl="0" indent="0" algn="r" defTabSz="985215" rtl="0" eaLnBrk="1" fontAlgn="auto" latinLnBrk="0" hangingPunct="1">
              <a:lnSpc>
                <a:spcPct val="100000"/>
              </a:lnSpc>
              <a:spcBef>
                <a:spcPts val="0"/>
              </a:spcBef>
              <a:spcAft>
                <a:spcPts val="0"/>
              </a:spcAft>
              <a:buClrTx/>
              <a:buSzTx/>
              <a:buFontTx/>
              <a:buNone/>
              <a:tabLst/>
              <a:defRPr/>
            </a:pPr>
            <a:fld id="{118DEC42-D738-4060-8978-CD7F08D6A52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85215"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25568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21926-240C-09A4-E125-7DADFC700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92BFAF-D1CD-F9EB-93DE-DC417421AAB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00A6F1B-07EF-AC31-73CA-2799514C95FC}"/>
              </a:ext>
            </a:extLst>
          </p:cNvPr>
          <p:cNvSpPr>
            <a:spLocks noGrp="1"/>
          </p:cNvSpPr>
          <p:nvPr>
            <p:ph type="body" idx="1"/>
          </p:nvPr>
        </p:nvSpPr>
        <p:spPr/>
        <p:txBody>
          <a:bodyPr/>
          <a:lstStyle/>
          <a:p>
            <a:endParaRPr lang="en-US" b="0"/>
          </a:p>
        </p:txBody>
      </p:sp>
      <p:sp>
        <p:nvSpPr>
          <p:cNvPr id="4" name="Header Placeholder 3">
            <a:extLst>
              <a:ext uri="{FF2B5EF4-FFF2-40B4-BE49-F238E27FC236}">
                <a16:creationId xmlns:a16="http://schemas.microsoft.com/office/drawing/2014/main" id="{674DD2DB-FFA1-21D3-9BB7-F05AA1822D34}"/>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F792068E-8282-40E1-857A-434A928F509A}"/>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3319D8CC-0C89-D353-A833-5214F80C5BF0}"/>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6/19/2026 10:13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28C6667B-DE50-6AFB-4504-5CFE3CE3EF8E}"/>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278661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F0100-AF08-4FDB-1FAD-758E2677B3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0F6FF5-72F7-4873-103B-C67E9C26920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86B0107-FE8E-E93A-A3FD-4A7A38300FDD}"/>
              </a:ext>
            </a:extLst>
          </p:cNvPr>
          <p:cNvSpPr>
            <a:spLocks noGrp="1"/>
          </p:cNvSpPr>
          <p:nvPr>
            <p:ph type="body" idx="1"/>
          </p:nvPr>
        </p:nvSpPr>
        <p:spPr/>
        <p:txBody>
          <a:bodyPr/>
          <a:lstStyle/>
          <a:p>
            <a:pPr defTabSz="949147">
              <a:defRPr/>
            </a:pPr>
            <a:r>
              <a:rPr lang="en-US"/>
              <a:t>It all starts at the infrastructure layer, and our approach to Azure, </a:t>
            </a:r>
            <a:r>
              <a:rPr lang="en-US" b="1"/>
              <a:t>the world’s computer.</a:t>
            </a:r>
          </a:p>
          <a:p>
            <a:pPr defTabSz="949147">
              <a:defRPr/>
            </a:pPr>
            <a:endParaRPr lang="en-US"/>
          </a:p>
          <a:p>
            <a:pPr defTabSz="949147">
              <a:defRPr/>
            </a:pPr>
            <a:r>
              <a:rPr lang="en-US"/>
              <a:t>We offer the most comprehensive global infrastructure, with more than 80 datacenter regions—more than any other provider – operating across more than 500 datacenters globally.</a:t>
            </a:r>
          </a:p>
        </p:txBody>
      </p:sp>
      <p:sp>
        <p:nvSpPr>
          <p:cNvPr id="4" name="Slide Number Placeholder 3">
            <a:extLst>
              <a:ext uri="{FF2B5EF4-FFF2-40B4-BE49-F238E27FC236}">
                <a16:creationId xmlns:a16="http://schemas.microsoft.com/office/drawing/2014/main" id="{630A0D7A-D009-D0B6-7860-217982B922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27F27D-907E-4171-9913-B36B1EA930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5594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56269"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97690" marR="0" lvl="0" indent="0" algn="l" defTabSz="955990" rtl="0" eaLnBrk="0" fontAlgn="auto" latinLnBrk="0" hangingPunct="0">
              <a:lnSpc>
                <a:spcPct val="100000"/>
              </a:lnSpc>
              <a:spcBef>
                <a:spcPts val="0"/>
              </a:spcBef>
              <a:spcAft>
                <a:spcPts val="0"/>
              </a:spcAft>
              <a:buClrTx/>
              <a:buSzTx/>
              <a:buFontTx/>
              <a:buNone/>
              <a:tabLst/>
              <a:defRPr/>
            </a:pPr>
            <a:r>
              <a:rPr kumimoji="0" lang="en-US" sz="5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56269" rtl="0" eaLnBrk="1" fontAlgn="auto" latinLnBrk="0" hangingPunct="1">
              <a:lnSpc>
                <a:spcPct val="100000"/>
              </a:lnSpc>
              <a:spcBef>
                <a:spcPts val="0"/>
              </a:spcBef>
              <a:spcAft>
                <a:spcPts val="0"/>
              </a:spcAft>
              <a:buClrTx/>
              <a:buSzTx/>
              <a:buFontTx/>
              <a:buNone/>
              <a:tabLst/>
              <a:defRPr/>
            </a:pPr>
            <a:fld id="{DF650BD0-6A65-4521-BA25-5D3155EF04DE}" type="datetime8">
              <a:rPr kumimoji="0" lang="en-US" sz="13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56269" rtl="0" eaLnBrk="1" fontAlgn="auto" latinLnBrk="0" hangingPunct="1">
                <a:lnSpc>
                  <a:spcPct val="100000"/>
                </a:lnSpc>
                <a:spcBef>
                  <a:spcPts val="0"/>
                </a:spcBef>
                <a:spcAft>
                  <a:spcPts val="0"/>
                </a:spcAft>
                <a:buClrTx/>
                <a:buSzTx/>
                <a:buFontTx/>
                <a:buNone/>
                <a:tabLst/>
                <a:defRPr/>
              </a:pPr>
              <a:t>6/19/2026 10:13 AM</a:t>
            </a:fld>
            <a:endParaRPr kumimoji="0" lang="en-US" sz="13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56269"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3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56269"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38465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44FD8-8E6C-E0C2-1F15-4220E74B5F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1753D-3DBA-7D69-E70E-CB221BAD3C7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20AE3C1-785B-393B-5F72-237EFDF111E4}"/>
              </a:ext>
            </a:extLst>
          </p:cNvPr>
          <p:cNvSpPr>
            <a:spLocks noGrp="1"/>
          </p:cNvSpPr>
          <p:nvPr>
            <p:ph type="body" idx="1"/>
          </p:nvPr>
        </p:nvSpPr>
        <p:spPr/>
        <p:txBody>
          <a:bodyPr/>
          <a:lstStyle/>
          <a:p>
            <a:r>
              <a:rPr lang="en-US" dirty="0"/>
              <a:t>Y </a:t>
            </a:r>
            <a:r>
              <a:rPr lang="en-US" dirty="0" err="1"/>
              <a:t>si</a:t>
            </a:r>
            <a:r>
              <a:rPr lang="en-US" dirty="0"/>
              <a:t> ARC </a:t>
            </a:r>
            <a:r>
              <a:rPr lang="en-US" dirty="0" err="1"/>
              <a:t>gestiona</a:t>
            </a:r>
            <a:r>
              <a:rPr lang="en-US" dirty="0"/>
              <a:t> </a:t>
            </a:r>
            <a:r>
              <a:rPr lang="en-US" dirty="0" err="1"/>
              <a:t>vuestra</a:t>
            </a:r>
            <a:r>
              <a:rPr lang="en-US" dirty="0"/>
              <a:t> infra </a:t>
            </a:r>
            <a:r>
              <a:rPr lang="en-US" dirty="0" err="1"/>
              <a:t>este</a:t>
            </a:r>
            <a:r>
              <a:rPr lang="en-US" dirty="0"/>
              <a:t> </a:t>
            </a:r>
            <a:r>
              <a:rPr lang="en-US" dirty="0" err="1"/>
              <a:t>donde</a:t>
            </a:r>
            <a:r>
              <a:rPr lang="en-US" dirty="0"/>
              <a:t> </a:t>
            </a:r>
            <a:r>
              <a:rPr lang="en-US" dirty="0" err="1"/>
              <a:t>este</a:t>
            </a:r>
            <a:r>
              <a:rPr lang="en-US" dirty="0"/>
              <a:t>, Azure local es el </a:t>
            </a:r>
            <a:r>
              <a:rPr lang="en-US" dirty="0" err="1"/>
              <a:t>siguiente</a:t>
            </a:r>
            <a:r>
              <a:rPr lang="en-US" dirty="0"/>
              <a:t> paso:</a:t>
            </a:r>
          </a:p>
          <a:p>
            <a:endParaRPr lang="en-US" dirty="0"/>
          </a:p>
          <a:p>
            <a:r>
              <a:rPr lang="en-US" dirty="0"/>
              <a:t>Es azure con </a:t>
            </a:r>
            <a:r>
              <a:rPr lang="en-US" dirty="0" err="1"/>
              <a:t>todas</a:t>
            </a:r>
            <a:r>
              <a:rPr lang="en-US" dirty="0"/>
              <a:t> </a:t>
            </a:r>
            <a:r>
              <a:rPr lang="en-US" dirty="0" err="1"/>
              <a:t>sius</a:t>
            </a:r>
            <a:r>
              <a:rPr lang="en-US" dirty="0"/>
              <a:t> </a:t>
            </a:r>
            <a:r>
              <a:rPr lang="en-US" dirty="0" err="1"/>
              <a:t>capacidades</a:t>
            </a:r>
            <a:r>
              <a:rPr lang="en-US" dirty="0"/>
              <a:t> </a:t>
            </a:r>
            <a:r>
              <a:rPr lang="en-US" dirty="0" err="1"/>
              <a:t>corriendo</a:t>
            </a:r>
            <a:r>
              <a:rPr lang="en-US" dirty="0"/>
              <a:t> </a:t>
            </a:r>
            <a:r>
              <a:rPr lang="en-US" dirty="0" err="1"/>
              <a:t>en</a:t>
            </a:r>
            <a:r>
              <a:rPr lang="en-US" dirty="0"/>
              <a:t> </a:t>
            </a:r>
            <a:r>
              <a:rPr lang="en-US" dirty="0" err="1"/>
              <a:t>vuestro</a:t>
            </a:r>
            <a:r>
              <a:rPr lang="en-US" dirty="0"/>
              <a:t> hardware, </a:t>
            </a:r>
            <a:r>
              <a:rPr lang="en-US" dirty="0" err="1"/>
              <a:t>en</a:t>
            </a:r>
            <a:r>
              <a:rPr lang="en-US" dirty="0"/>
              <a:t> </a:t>
            </a:r>
            <a:r>
              <a:rPr lang="en-US" dirty="0" err="1"/>
              <a:t>vuestro</a:t>
            </a:r>
            <a:r>
              <a:rPr lang="en-US" dirty="0"/>
              <a:t> CPD. Y gracias a ARC con el </a:t>
            </a:r>
            <a:r>
              <a:rPr lang="en-US" dirty="0" err="1"/>
              <a:t>mismo</a:t>
            </a:r>
            <a:r>
              <a:rPr lang="en-US" dirty="0"/>
              <a:t> panel de control</a:t>
            </a:r>
          </a:p>
          <a:p>
            <a:endParaRPr lang="en-US" dirty="0"/>
          </a:p>
          <a:p>
            <a:r>
              <a:rPr lang="en-US" dirty="0" err="1"/>
              <a:t>Conectado</a:t>
            </a:r>
            <a:r>
              <a:rPr lang="en-US" dirty="0"/>
              <a:t> </a:t>
            </a:r>
            <a:r>
              <a:rPr lang="en-US" dirty="0" err="1"/>
              <a:t>si</a:t>
            </a:r>
            <a:r>
              <a:rPr lang="en-US" dirty="0"/>
              <a:t> es </a:t>
            </a:r>
            <a:r>
              <a:rPr lang="en-US" dirty="0" err="1"/>
              <a:t>necesario</a:t>
            </a:r>
            <a:r>
              <a:rPr lang="en-US" dirty="0"/>
              <a:t> o </a:t>
            </a:r>
            <a:r>
              <a:rPr lang="en-US" dirty="0" err="1"/>
              <a:t>totalmente</a:t>
            </a:r>
            <a:r>
              <a:rPr lang="en-US" dirty="0"/>
              <a:t> </a:t>
            </a:r>
            <a:r>
              <a:rPr lang="en-US" dirty="0" err="1"/>
              <a:t>aislado</a:t>
            </a:r>
            <a:r>
              <a:rPr lang="en-US" dirty="0"/>
              <a:t> (sin internet) </a:t>
            </a:r>
            <a:r>
              <a:rPr lang="en-US" dirty="0" err="1"/>
              <a:t>si</a:t>
            </a:r>
            <a:r>
              <a:rPr lang="en-US" dirty="0"/>
              <a:t> el </a:t>
            </a:r>
            <a:r>
              <a:rPr lang="en-US" dirty="0" err="1"/>
              <a:t>dato</a:t>
            </a:r>
            <a:r>
              <a:rPr lang="en-US" dirty="0"/>
              <a:t> es ultra-sensible o </a:t>
            </a:r>
            <a:r>
              <a:rPr lang="en-US" dirty="0" err="1"/>
              <a:t>por</a:t>
            </a:r>
            <a:r>
              <a:rPr lang="en-US" dirty="0"/>
              <a:t> exigencies </a:t>
            </a:r>
            <a:r>
              <a:rPr lang="en-US" dirty="0" err="1"/>
              <a:t>regulatorias</a:t>
            </a:r>
            <a:r>
              <a:rPr lang="en-US" dirty="0"/>
              <a:t>.</a:t>
            </a:r>
          </a:p>
          <a:p>
            <a:endParaRPr lang="en-US" dirty="0"/>
          </a:p>
        </p:txBody>
      </p:sp>
      <p:sp>
        <p:nvSpPr>
          <p:cNvPr id="4" name="Slide Number Placeholder 3">
            <a:extLst>
              <a:ext uri="{FF2B5EF4-FFF2-40B4-BE49-F238E27FC236}">
                <a16:creationId xmlns:a16="http://schemas.microsoft.com/office/drawing/2014/main" id="{13935942-9260-3033-B4D4-40DE511E752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197637-17F2-4B10-AC23-3464292A62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9607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E13C6-0B33-6A9D-2202-AA8D3BF58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0C0E94-0E86-E1C4-F83E-175398DB7D6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E531092-FA79-A5B8-6884-DB8E761CD917}"/>
              </a:ext>
            </a:extLst>
          </p:cNvPr>
          <p:cNvSpPr>
            <a:spLocks noGrp="1"/>
          </p:cNvSpPr>
          <p:nvPr>
            <p:ph type="body" idx="1"/>
          </p:nvPr>
        </p:nvSpPr>
        <p:spPr/>
        <p:txBody>
          <a:bodyPr/>
          <a:lstStyle/>
          <a:p>
            <a:r>
              <a:rPr lang="en-US" sz="1200"/>
              <a:t>Microsoft Sovereign Cloud is built to support the </a:t>
            </a:r>
            <a:r>
              <a:rPr lang="en-US" sz="1200" i="1"/>
              <a:t>full spectrum</a:t>
            </a:r>
            <a:r>
              <a:rPr lang="en-US" sz="1200"/>
              <a:t> of those needs.</a:t>
            </a:r>
          </a:p>
          <a:p>
            <a:r>
              <a:rPr lang="en-US" sz="1200" b="1"/>
              <a:t>Regulatory requirements</a:t>
            </a:r>
            <a:r>
              <a:rPr lang="en-US" sz="1200"/>
              <a:t>, customers can have confidence that data and operations meet local and national compliance standards.</a:t>
            </a:r>
          </a:p>
          <a:p>
            <a:r>
              <a:rPr lang="en-US" sz="1200" b="1"/>
              <a:t>Sovereign AI data processing</a:t>
            </a:r>
            <a:r>
              <a:rPr lang="en-US" sz="1200"/>
              <a:t>, where customers can harness the power of AI while maintaining control over data, infrastructure, and model governance.</a:t>
            </a:r>
          </a:p>
          <a:p>
            <a:r>
              <a:rPr lang="en-US" sz="1200" b="1"/>
              <a:t>Operator access restrictions </a:t>
            </a:r>
            <a:r>
              <a:rPr lang="en-US" sz="1200"/>
              <a:t>means customers retain authority, their data and workloads stay protected, with safeguards against unauthorized access, even from Microsoft.</a:t>
            </a:r>
          </a:p>
          <a:p>
            <a:r>
              <a:rPr lang="en-US" sz="1200" b="1"/>
              <a:t>Data residency</a:t>
            </a:r>
            <a:r>
              <a:rPr lang="en-US" sz="1200"/>
              <a:t> means that information stays within defined geographic boundaries, meeting local laws and privacy expectations.</a:t>
            </a:r>
          </a:p>
          <a:p>
            <a:r>
              <a:rPr lang="en-US" sz="1200"/>
              <a:t>And finally, </a:t>
            </a:r>
            <a:r>
              <a:rPr lang="en-US" sz="1200" b="1"/>
              <a:t>business continuity</a:t>
            </a:r>
            <a:r>
              <a:rPr lang="en-US" sz="1200"/>
              <a:t> so that mission-critical operations can continue securely, even in the event of natural or geopolitical disasters. </a:t>
            </a:r>
          </a:p>
          <a:p>
            <a:endParaRPr lang="en-US" sz="1200"/>
          </a:p>
          <a:p>
            <a:endParaRPr lang="en-US" sz="1200"/>
          </a:p>
        </p:txBody>
      </p:sp>
      <p:sp>
        <p:nvSpPr>
          <p:cNvPr id="4" name="Slide Number Placeholder 3">
            <a:extLst>
              <a:ext uri="{FF2B5EF4-FFF2-40B4-BE49-F238E27FC236}">
                <a16:creationId xmlns:a16="http://schemas.microsoft.com/office/drawing/2014/main" id="{2B82687F-2E35-A908-8862-95FB4310D5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27F27D-907E-4171-9913-B36B1EA930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3647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25CB-9782-4B1B-906A-77D290A29B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47907-2192-B66C-FF10-7C0DD66B65C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9F3F025-C8D2-0380-1108-751990A2B8E1}"/>
              </a:ext>
            </a:extLst>
          </p:cNvPr>
          <p:cNvSpPr>
            <a:spLocks noGrp="1"/>
          </p:cNvSpPr>
          <p:nvPr>
            <p:ph type="body" idx="1"/>
          </p:nvPr>
        </p:nvSpPr>
        <p:spPr/>
        <p:txBody>
          <a:bodyPr/>
          <a:lstStyle/>
          <a:p>
            <a:r>
              <a:rPr lang="en-US" dirty="0"/>
              <a:t>Digital sovereignty can mean different things to different people. With needs that vary from organization to organization, or even between workloads, it’s not a one-size-fits-all concept. It’s achieved through choice, by activating the operational and data controls that aligns to your goals.</a:t>
            </a:r>
          </a:p>
        </p:txBody>
      </p:sp>
      <p:sp>
        <p:nvSpPr>
          <p:cNvPr id="4" name="Slide Number Placeholder 3">
            <a:extLst>
              <a:ext uri="{FF2B5EF4-FFF2-40B4-BE49-F238E27FC236}">
                <a16:creationId xmlns:a16="http://schemas.microsoft.com/office/drawing/2014/main" id="{74AD8CE8-F415-CEB3-3C26-BDC79C5EFE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27F27D-907E-4171-9913-B36B1EA930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0652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4CD34-E769-B2F2-1083-5D032BB569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2BCE7-2B2B-0FDD-E498-17A30FA3404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E9A9EAB-6EF4-01CF-E3D7-FD4504A64629}"/>
              </a:ext>
            </a:extLst>
          </p:cNvPr>
          <p:cNvSpPr>
            <a:spLocks noGrp="1"/>
          </p:cNvSpPr>
          <p:nvPr>
            <p:ph type="body" idx="1"/>
          </p:nvPr>
        </p:nvSpPr>
        <p:spPr/>
        <p:txBody>
          <a:bodyPr/>
          <a:lstStyle/>
          <a:p>
            <a:pPr marL="0" indent="0">
              <a:lnSpc>
                <a:spcPct val="115000"/>
              </a:lnSpc>
              <a:buFont typeface="Symbol" pitchFamily="2" charset="2"/>
              <a:buNone/>
            </a:pPr>
            <a:endParaRPr lang="en-US" kern="100" dirty="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54530FF-2184-1DCA-5107-45266307432B}"/>
              </a:ext>
            </a:extLst>
          </p:cNvPr>
          <p:cNvSpPr>
            <a:spLocks noGrp="1"/>
          </p:cNvSpPr>
          <p:nvPr>
            <p:ph type="sldNum" sz="quarter" idx="5"/>
          </p:nvPr>
        </p:nvSpPr>
        <p:spPr/>
        <p:txBody>
          <a:bodyPr/>
          <a:lstStyle/>
          <a:p>
            <a:pPr marL="0" marR="0" lvl="0" indent="0" algn="r" defTabSz="985215" rtl="0" eaLnBrk="1" fontAlgn="auto" latinLnBrk="0" hangingPunct="1">
              <a:lnSpc>
                <a:spcPct val="100000"/>
              </a:lnSpc>
              <a:spcBef>
                <a:spcPts val="0"/>
              </a:spcBef>
              <a:spcAft>
                <a:spcPts val="0"/>
              </a:spcAft>
              <a:buClrTx/>
              <a:buSzTx/>
              <a:buFontTx/>
              <a:buNone/>
              <a:tabLst/>
              <a:defRPr/>
            </a:pPr>
            <a:fld id="{118DEC42-D738-4060-8978-CD7F08D6A52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85215"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29158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FE2E7-563A-0611-898D-B873657955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2C806-680F-E151-FB2B-7399E04CCBC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2F3BA87-D95A-D621-CD5A-9F066546A043}"/>
              </a:ext>
            </a:extLst>
          </p:cNvPr>
          <p:cNvSpPr>
            <a:spLocks noGrp="1"/>
          </p:cNvSpPr>
          <p:nvPr>
            <p:ph type="body" idx="1"/>
          </p:nvPr>
        </p:nvSpPr>
        <p:spPr/>
        <p:txBody>
          <a:bodyPr/>
          <a:lstStyle/>
          <a:p>
            <a:pPr marL="0" indent="0">
              <a:lnSpc>
                <a:spcPct val="115000"/>
              </a:lnSpc>
              <a:buFont typeface="Symbol" pitchFamily="2" charset="2"/>
              <a:buNone/>
            </a:pPr>
            <a:endParaRPr lang="en-US" kern="10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2C90CDC-6EE8-6E50-FA9D-E3567F6B9FC2}"/>
              </a:ext>
            </a:extLst>
          </p:cNvPr>
          <p:cNvSpPr>
            <a:spLocks noGrp="1"/>
          </p:cNvSpPr>
          <p:nvPr>
            <p:ph type="sldNum" sz="quarter" idx="5"/>
          </p:nvPr>
        </p:nvSpPr>
        <p:spPr/>
        <p:txBody>
          <a:bodyPr/>
          <a:lstStyle/>
          <a:p>
            <a:pPr marL="0" marR="0" lvl="0" indent="0" algn="r" defTabSz="985215" rtl="0" eaLnBrk="1" fontAlgn="auto" latinLnBrk="0" hangingPunct="1">
              <a:lnSpc>
                <a:spcPct val="100000"/>
              </a:lnSpc>
              <a:spcBef>
                <a:spcPts val="0"/>
              </a:spcBef>
              <a:spcAft>
                <a:spcPts val="0"/>
              </a:spcAft>
              <a:buClrTx/>
              <a:buSzTx/>
              <a:buFontTx/>
              <a:buNone/>
              <a:tabLst/>
              <a:defRPr/>
            </a:pPr>
            <a:fld id="{118DEC42-D738-4060-8978-CD7F08D6A52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85215"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90102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3440B-EBF4-7846-B059-8B679CA6A9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01C2B1-3FA5-4AC2-3512-2809488DF41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2348ADE-9E19-9BDD-448A-1252B8837C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700"/>
              </a:spcAft>
              <a:buClrTx/>
              <a:buSzTx/>
              <a:buFont typeface="Arial" panose="020B0604020202020204" pitchFamily="34" charset="0"/>
              <a:buNone/>
              <a:tabLst/>
              <a:defRPr/>
            </a:pPr>
            <a:r>
              <a:rPr lang="en-US"/>
              <a:t>And as we mentioned </a:t>
            </a:r>
            <a:r>
              <a:rPr lang="en-US" sz="1200" b="0" i="0" u="none" strike="noStrike" kern="1200">
                <a:solidFill>
                  <a:schemeClr val="tx1"/>
                </a:solidFill>
                <a:effectLst/>
                <a:latin typeface="+mn-lt"/>
                <a:ea typeface="+mn-ea"/>
                <a:cs typeface="+mn-cs"/>
              </a:rPr>
              <a:t>we believe digital sovereignty should be foundational to our cloud and services, we have sovereign controls at every layer of the hardware and software stack so that </a:t>
            </a:r>
            <a:r>
              <a:rPr lang="en-US"/>
              <a:t>organizations can maintain control, visibility, and assurance over their data, workloads, and infrastructure.</a:t>
            </a:r>
          </a:p>
          <a:p>
            <a:pPr marL="0" marR="0" lvl="0" indent="0" algn="l" defTabSz="914400" rtl="0" eaLnBrk="1" fontAlgn="auto" latinLnBrk="0" hangingPunct="1">
              <a:lnSpc>
                <a:spcPct val="100000"/>
              </a:lnSpc>
              <a:spcBef>
                <a:spcPts val="0"/>
              </a:spcBef>
              <a:spcAft>
                <a:spcPts val="700"/>
              </a:spcAft>
              <a:buClrTx/>
              <a:buSzTx/>
              <a:buFont typeface="Arial" panose="020B0604020202020204" pitchFamily="34" charset="0"/>
              <a:buNone/>
              <a:tabLst/>
              <a:defRPr/>
            </a:pPr>
            <a:endParaRPr lang="en-US" sz="1200" b="0"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700"/>
              </a:spcAft>
              <a:buClrTx/>
              <a:buSzTx/>
              <a:buFont typeface="Arial" panose="020B0604020202020204" pitchFamily="34" charset="0"/>
              <a:buNone/>
              <a:tabLst/>
              <a:defRPr/>
            </a:pPr>
            <a:r>
              <a:rPr lang="en-US"/>
              <a:t>Every layer shown here represents a control point designed to prevent</a:t>
            </a:r>
            <a:r>
              <a:rPr lang="en-US" b="1"/>
              <a:t> </a:t>
            </a:r>
            <a:r>
              <a:rPr lang="en-US" b="0"/>
              <a:t>unauthorized access, tampering, or external dependency </a:t>
            </a:r>
            <a:r>
              <a:rPr lang="en-US"/>
              <a:t>from undermining an organization’s control of its digital estate.</a:t>
            </a:r>
          </a:p>
          <a:p>
            <a:pPr marL="0" marR="0" lvl="0" indent="0" algn="l" defTabSz="914400" rtl="0" eaLnBrk="1" fontAlgn="auto" latinLnBrk="0" hangingPunct="1">
              <a:lnSpc>
                <a:spcPct val="100000"/>
              </a:lnSpc>
              <a:spcBef>
                <a:spcPts val="0"/>
              </a:spcBef>
              <a:spcAft>
                <a:spcPts val="700"/>
              </a:spcAft>
              <a:buClrTx/>
              <a:buSzTx/>
              <a:buFont typeface="Arial" panose="020B0604020202020204" pitchFamily="34" charset="0"/>
              <a:buNone/>
              <a:tabLst/>
              <a:defRPr/>
            </a:pPr>
            <a:endParaRPr lang="en-US" sz="1200" b="0" i="0" u="none" strike="noStrike"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700"/>
              </a:spcAft>
              <a:buClrTx/>
              <a:buSzTx/>
              <a:buFont typeface="Arial" panose="020B0604020202020204" pitchFamily="34" charset="0"/>
              <a:buChar char="•"/>
              <a:tabLst/>
              <a:defRPr/>
            </a:pPr>
            <a:r>
              <a:rPr lang="en-US" b="1"/>
              <a:t>Confidential Compute</a:t>
            </a:r>
            <a:r>
              <a:rPr lang="en-US"/>
              <a:t>, built on hardware-based </a:t>
            </a:r>
            <a:r>
              <a:rPr lang="en-US" b="1"/>
              <a:t>Trusted Execution Environments (TEEs)</a:t>
            </a:r>
            <a:r>
              <a:rPr lang="en-US"/>
              <a:t>. Data remains encrypted not only at rest and in transit, but also </a:t>
            </a:r>
            <a:r>
              <a:rPr lang="en-US" b="1"/>
              <a:t>in use</a:t>
            </a:r>
            <a:r>
              <a:rPr lang="en-US"/>
              <a:t> so even cloud operators can’t access it while it’s being processed. This is a cornerstone of sovereign data protection, especially in multi-tenant cloud environments.</a:t>
            </a:r>
          </a:p>
          <a:p>
            <a:pPr marL="0" marR="0" lvl="0" indent="0" algn="l" defTabSz="914400" rtl="0" eaLnBrk="1" fontAlgn="auto" latinLnBrk="0" hangingPunct="1">
              <a:lnSpc>
                <a:spcPct val="100000"/>
              </a:lnSpc>
              <a:spcBef>
                <a:spcPts val="0"/>
              </a:spcBef>
              <a:spcAft>
                <a:spcPts val="700"/>
              </a:spcAft>
              <a:buClrTx/>
              <a:buSzTx/>
              <a:buFont typeface="Arial" panose="020B0604020202020204" pitchFamily="34" charset="0"/>
              <a:buNone/>
              <a:tabLst/>
              <a:defRPr/>
            </a:pPr>
            <a:endParaRPr lang="en-US" sz="1200" b="0" i="0" u="none" strike="noStrike"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700"/>
              </a:spcAft>
              <a:buClrTx/>
              <a:buSzTx/>
              <a:buFont typeface="Arial" panose="020B0604020202020204" pitchFamily="34" charset="0"/>
              <a:buChar char="•"/>
              <a:tabLst/>
              <a:defRPr/>
            </a:pPr>
            <a:r>
              <a:rPr lang="en-US" b="1"/>
              <a:t>Integrated HSMs, </a:t>
            </a:r>
            <a:r>
              <a:rPr lang="en-US"/>
              <a:t>hardened hardware modules that protect cryptographic keys. By managing keys entirely within customer domains, this guarantees that </a:t>
            </a:r>
            <a:r>
              <a:rPr lang="en-US" b="1"/>
              <a:t>only the data owner can control access</a:t>
            </a:r>
            <a:r>
              <a:rPr lang="en-US"/>
              <a:t>. These modules are essential for meeting national encryption standards and compliance requirements.</a:t>
            </a:r>
          </a:p>
          <a:p>
            <a:pPr marL="171450" marR="0" lvl="0" indent="-171450" algn="l" defTabSz="914400" rtl="0" eaLnBrk="1" fontAlgn="auto" latinLnBrk="0" hangingPunct="1">
              <a:lnSpc>
                <a:spcPct val="100000"/>
              </a:lnSpc>
              <a:spcBef>
                <a:spcPts val="0"/>
              </a:spcBef>
              <a:spcAft>
                <a:spcPts val="700"/>
              </a:spcAft>
              <a:buClrTx/>
              <a:buSzTx/>
              <a:buFont typeface="Arial" panose="020B0604020202020204" pitchFamily="34" charset="0"/>
              <a:buChar char="•"/>
              <a:tabLst/>
              <a:defRPr/>
            </a:pPr>
            <a:endParaRPr lang="en-US" sz="1200" b="0" i="0" u="none" strike="noStrike"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700"/>
              </a:spcAft>
              <a:buClrTx/>
              <a:buSzTx/>
              <a:buFont typeface="Arial" panose="020B0604020202020204" pitchFamily="34" charset="0"/>
              <a:buChar char="•"/>
              <a:tabLst/>
              <a:defRPr/>
            </a:pPr>
            <a:r>
              <a:rPr lang="en-US" b="1" err="1"/>
              <a:t>Caliptra</a:t>
            </a:r>
            <a:r>
              <a:rPr lang="en-US"/>
              <a:t>, an open-source silicon design developed for </a:t>
            </a:r>
            <a:r>
              <a:rPr lang="en-US" b="1"/>
              <a:t>trustworthy computing</a:t>
            </a:r>
            <a:r>
              <a:rPr lang="en-US"/>
              <a:t>. </a:t>
            </a:r>
            <a:r>
              <a:rPr lang="en-US" err="1"/>
              <a:t>Caliptra</a:t>
            </a:r>
            <a:r>
              <a:rPr lang="en-US"/>
              <a:t> provides transparency in the silicon root of trust; enabling verifiable, auditable security right from the chip level. This openness is vital for sovereignty, as it allows independent verification without reliance on opaque, proprietary firmware</a:t>
            </a:r>
          </a:p>
          <a:p>
            <a:pPr marL="171450" marR="0" lvl="0" indent="-171450" algn="l" defTabSz="914400" rtl="0" eaLnBrk="1" fontAlgn="auto" latinLnBrk="0" hangingPunct="1">
              <a:lnSpc>
                <a:spcPct val="100000"/>
              </a:lnSpc>
              <a:spcBef>
                <a:spcPts val="0"/>
              </a:spcBef>
              <a:spcAft>
                <a:spcPts val="700"/>
              </a:spcAft>
              <a:buClrTx/>
              <a:buSzTx/>
              <a:buFont typeface="Arial" panose="020B0604020202020204" pitchFamily="34" charset="0"/>
              <a:buChar char="•"/>
              <a:tabLst/>
              <a:defRPr/>
            </a:pPr>
            <a:endParaRPr lang="en-US" sz="1200" b="0" i="0" u="none" strike="noStrike"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700"/>
              </a:spcAft>
              <a:buClrTx/>
              <a:buSzTx/>
              <a:buFont typeface="Arial" panose="020B0604020202020204" pitchFamily="34" charset="0"/>
              <a:buChar char="•"/>
              <a:tabLst/>
              <a:defRPr/>
            </a:pPr>
            <a:r>
              <a:rPr lang="en-US" b="1"/>
              <a:t>Datacenter Secure Control Module (DC-SCM), </a:t>
            </a:r>
            <a:r>
              <a:rPr lang="en-US"/>
              <a:t>serves as the </a:t>
            </a:r>
            <a:r>
              <a:rPr lang="en-US" b="1"/>
              <a:t>management controller and platform root of trust</a:t>
            </a:r>
            <a:r>
              <a:rPr lang="en-US"/>
              <a:t>. It ensures that every system boots securely and can be attested, meaning a government or enterprise can confirm the integrity of their infrastructure before deploying sensitive workloads.</a:t>
            </a:r>
          </a:p>
          <a:p>
            <a:pPr marL="171450" marR="0" lvl="0" indent="-171450" algn="l" defTabSz="914400" rtl="0" eaLnBrk="1" fontAlgn="auto" latinLnBrk="0" hangingPunct="1">
              <a:lnSpc>
                <a:spcPct val="100000"/>
              </a:lnSpc>
              <a:spcBef>
                <a:spcPts val="0"/>
              </a:spcBef>
              <a:spcAft>
                <a:spcPts val="700"/>
              </a:spcAft>
              <a:buClrTx/>
              <a:buSzTx/>
              <a:buFont typeface="Arial" panose="020B0604020202020204" pitchFamily="34" charset="0"/>
              <a:buChar char="•"/>
              <a:tabLst/>
              <a:defRPr/>
            </a:pPr>
            <a:endParaRPr lang="en-US" sz="1200" b="0" i="0" u="none" strike="noStrike"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700"/>
              </a:spcAft>
              <a:buClrTx/>
              <a:buSzTx/>
              <a:buFont typeface="Arial" panose="020B0604020202020204" pitchFamily="34" charset="0"/>
              <a:buChar char="•"/>
              <a:tabLst/>
              <a:defRPr/>
            </a:pPr>
            <a:r>
              <a:rPr lang="en-US" b="1"/>
              <a:t>Azure Boost</a:t>
            </a:r>
            <a:r>
              <a:rPr lang="en-US"/>
              <a:t> isolates the </a:t>
            </a:r>
            <a:r>
              <a:rPr lang="en-US" b="1"/>
              <a:t>control plane and data plane, </a:t>
            </a:r>
            <a:r>
              <a:rPr lang="en-US"/>
              <a:t>separating management operations from customer data processing. It also offloads network and storage operations to dedicated hardware, improving performance while reinforcing security boundaries. This separation isolates administrative functions from customer workload.</a:t>
            </a:r>
          </a:p>
          <a:p>
            <a:pPr marL="0" marR="0" lvl="0" indent="0" algn="l" defTabSz="914400" rtl="0" eaLnBrk="1" fontAlgn="auto" latinLnBrk="0" hangingPunct="1">
              <a:lnSpc>
                <a:spcPct val="100000"/>
              </a:lnSpc>
              <a:spcBef>
                <a:spcPts val="0"/>
              </a:spcBef>
              <a:spcAft>
                <a:spcPts val="700"/>
              </a:spcAft>
              <a:buClrTx/>
              <a:buSzTx/>
              <a:buFont typeface="Arial" panose="020B0604020202020204" pitchFamily="34" charset="0"/>
              <a:buNone/>
              <a:tabLst/>
              <a:defRPr/>
            </a:pPr>
            <a:endParaRPr lang="en-US" sz="1200" b="0"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700"/>
              </a:spcAft>
              <a:buClrTx/>
              <a:buSzTx/>
              <a:buFont typeface="Arial" panose="020B0604020202020204" pitchFamily="34" charset="0"/>
              <a:buNone/>
              <a:tabLst/>
              <a:defRPr/>
            </a:pPr>
            <a:r>
              <a:rPr lang="en-US"/>
              <a:t>Together, these layers create a </a:t>
            </a:r>
            <a:r>
              <a:rPr lang="en-US" b="0"/>
              <a:t>vertically integrated trust chain — from silicon to software. This architecture gives nations and enterprises verifiable control over how data is protected, who can access it, and where it resides. It’s how we make sovereign cloud a reality — not just a policy promise, but a technical guarantee</a:t>
            </a:r>
            <a:endParaRPr lang="en-US" sz="1200" b="0" i="0" u="none" strike="noStrike" kern="1200">
              <a:solidFill>
                <a:schemeClr val="tx1"/>
              </a:solidFill>
              <a:effectLst/>
              <a:latin typeface="+mn-lt"/>
              <a:ea typeface="+mn-ea"/>
              <a:cs typeface="+mn-cs"/>
            </a:endParaRPr>
          </a:p>
          <a:p>
            <a:pPr marL="0" indent="0">
              <a:spcAft>
                <a:spcPts val="700"/>
              </a:spcAft>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93BA3726-EAAC-342A-3542-2E3483434C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27F27D-907E-4171-9913-B36B1EA930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5654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E0602-2D2B-6709-0A13-A97BA9184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45233-90DF-FBE5-CC17-4C1CB0FFE5F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1DAEEA5-0910-11D1-029D-D639CC53C968}"/>
              </a:ext>
            </a:extLst>
          </p:cNvPr>
          <p:cNvSpPr>
            <a:spLocks noGrp="1"/>
          </p:cNvSpPr>
          <p:nvPr>
            <p:ph type="body" idx="1"/>
          </p:nvPr>
        </p:nvSpPr>
        <p:spPr/>
        <p:txBody>
          <a:bodyPr/>
          <a:lstStyle/>
          <a:p>
            <a:endParaRPr lang="en-US">
              <a:solidFill>
                <a:srgbClr val="000000"/>
              </a:solidFill>
              <a:latin typeface="Calibri"/>
              <a:cs typeface="Calibri"/>
            </a:endParaRPr>
          </a:p>
        </p:txBody>
      </p:sp>
      <p:sp>
        <p:nvSpPr>
          <p:cNvPr id="4" name="Slide Number Placeholder 3">
            <a:extLst>
              <a:ext uri="{FF2B5EF4-FFF2-40B4-BE49-F238E27FC236}">
                <a16:creationId xmlns:a16="http://schemas.microsoft.com/office/drawing/2014/main" id="{B6C7AB5F-9907-B8C3-D7C9-05553EAEB493}"/>
              </a:ext>
            </a:extLst>
          </p:cNvPr>
          <p:cNvSpPr>
            <a:spLocks noGrp="1"/>
          </p:cNvSpPr>
          <p:nvPr>
            <p:ph type="sldNum" sz="quarter" idx="5"/>
          </p:nvPr>
        </p:nvSpPr>
        <p:spPr/>
        <p:txBody>
          <a:bodyPr/>
          <a:lstStyle/>
          <a:p>
            <a:pPr marL="0" marR="0" lvl="0" indent="0" algn="r" defTabSz="949147" rtl="0" eaLnBrk="1" fontAlgn="auto" latinLnBrk="0" hangingPunct="1">
              <a:lnSpc>
                <a:spcPct val="100000"/>
              </a:lnSpc>
              <a:spcBef>
                <a:spcPts val="0"/>
              </a:spcBef>
              <a:spcAft>
                <a:spcPts val="0"/>
              </a:spcAft>
              <a:buClrTx/>
              <a:buSzTx/>
              <a:buFontTx/>
              <a:buNone/>
              <a:tabLst/>
              <a:defRPr/>
            </a:pPr>
            <a:fld id="{3CE61FA6-7704-455B-A672-35259631058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147"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1956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EBD77-FA3A-FB1C-D291-05DCF99317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640CA-959B-3DB1-361B-95A994A12E4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2E6ECA8-CCE5-2005-8E82-884423FBC8F0}"/>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DC118DA5-2006-7A3C-9293-E7BB556E4BFE}"/>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F1FE57EF-0940-33F9-B1FF-411DA7819E49}"/>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AB309087-72D4-77E5-C894-B22D7C8A2B4C}"/>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6/19/2026 10:13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45E8F681-8402-6368-8CA4-3F2C03118FB5}"/>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9722186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6/19/2026 10:13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643905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s-ES" dirty="0"/>
              <a:t>Situacion:</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t>La UCLM ha formalizado la contratación de Azure a través del acuerdo marco OCRE, impulsado por la red europea GÉANT, para agilizar la adopción de la computación en la nube y allanar el camino a otras universidades públicas</a:t>
            </a:r>
            <a:endParaRPr lang="en-US" sz="1200" dirty="0"/>
          </a:p>
          <a:p>
            <a:r>
              <a:rPr lang="es-ES" dirty="0"/>
              <a:t>Solucion:</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t>El esfuerzo de la UCLM incluye la transposición de la ley europea de contratación a la nueva ley nacional de contratación del sector público y se ha materializado en la contratación de Azure a través del framework de OCRE con destino a los diversos campus de la UCLM. Es la primera acción de ámbito europeo de esta envergadura que se da en España para fomentar el cloud en el sector educativo.</a:t>
            </a:r>
            <a:endParaRPr lang="en-US" sz="1200" dirty="0"/>
          </a:p>
          <a:p>
            <a:endParaRPr lang="es-ES" dirty="0"/>
          </a:p>
          <a:p>
            <a:r>
              <a:rPr lang="es-ES" dirty="0"/>
              <a:t>Impacto:</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t>La migración a Azure al inicio de la pandemia de los servicios relacionados con la gestión académica, la administración e investigación, permitió a la institución educativa continuar su actividad y dar una respuesta eficiente a los requerimientos del nuevo escenario.</a:t>
            </a:r>
          </a:p>
          <a:p>
            <a:endParaRPr lang="es-ES" dirty="0"/>
          </a:p>
          <a:p>
            <a:endParaRPr lang="es-E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6/19/2026 10:13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169787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a:p>
        </p:txBody>
      </p:sp>
      <p:sp>
        <p:nvSpPr>
          <p:cNvPr id="3" name="Notes Placeholder 2"/>
          <p:cNvSpPr>
            <a:spLocks noGrp="1"/>
          </p:cNvSpPr>
          <p:nvPr>
            <p:ph type="body" idx="1"/>
          </p:nvPr>
        </p:nvSpPr>
        <p:spPr/>
        <p:txBody>
          <a:bodyPr/>
          <a:lstStyle/>
          <a:p>
            <a:pPr marL="171450" indent="-171450">
              <a:buFontTx/>
              <a:buChar char="-"/>
            </a:pPr>
            <a:endParaRPr lang="es-ES" sz="1200" b="1" kern="1200" dirty="0">
              <a:solidFill>
                <a:schemeClr val="tx1"/>
              </a:solidFill>
              <a:effectLst/>
              <a:latin typeface="Segoe UI" panose="020B0502040204020203" pitchFamily="34" charset="0"/>
              <a:ea typeface="+mn-ea"/>
              <a:cs typeface="+mn-cs"/>
            </a:endParaRPr>
          </a:p>
          <a:p>
            <a:pPr marL="0" indent="0">
              <a:buNone/>
            </a:pPr>
            <a:r>
              <a:rPr lang="es-ES" sz="1200" dirty="0"/>
              <a:t>Entendiendo la naturaleza hibrida de los sistemas en las universidades.</a:t>
            </a:r>
          </a:p>
          <a:p>
            <a:pPr marL="0" indent="0">
              <a:buNone/>
            </a:pPr>
            <a:endParaRPr lang="es-ES" sz="1200" dirty="0"/>
          </a:p>
          <a:p>
            <a:pPr marL="0" indent="0">
              <a:buNone/>
            </a:pPr>
            <a:r>
              <a:rPr lang="es-ES" sz="1200" dirty="0"/>
              <a:t>ARC ofrece un único panel para todo: CPD, clusteres, Infra local, otras nubes...</a:t>
            </a:r>
          </a:p>
          <a:p>
            <a:pPr marL="0" indent="0">
              <a:buNone/>
            </a:pPr>
            <a:endParaRPr lang="es-ES" sz="1200" dirty="0"/>
          </a:p>
          <a:p>
            <a:pPr marL="0" indent="0">
              <a:buNone/>
            </a:pPr>
            <a:r>
              <a:rPr lang="es-ES" sz="1200" dirty="0"/>
              <a:t>Donde unifica, no solo su visivilidad, sino tambien sus controles</a:t>
            </a:r>
          </a:p>
          <a:p>
            <a:pPr marL="0" indent="0">
              <a:buNone/>
            </a:pPr>
            <a:endParaRPr lang="es-ES" sz="1200" dirty="0"/>
          </a:p>
          <a:p>
            <a:pPr marL="0" indent="0">
              <a:buNone/>
            </a:pPr>
            <a:endParaRPr lang="es-ES" sz="1200" dirty="0"/>
          </a:p>
          <a:p>
            <a:pPr marL="0" indent="0">
              <a:buNone/>
            </a:pPr>
            <a:r>
              <a:rPr lang="es-ES" sz="1200" dirty="0"/>
              <a:t>¿Y que controles?</a:t>
            </a:r>
          </a:p>
          <a:p>
            <a:pPr marL="171450" indent="-171450">
              <a:buFontTx/>
              <a:buChar char="-"/>
            </a:pPr>
            <a:endParaRPr lang="es-ES" sz="1200" b="1" kern="1200" dirty="0">
              <a:solidFill>
                <a:schemeClr val="tx1"/>
              </a:solidFill>
              <a:effectLst/>
              <a:latin typeface="Segoe UI" panose="020B0502040204020203"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B570A-AC3B-4E4D-9875-F157CD26BBA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4F1A7-31C2-266E-8434-677C4A924C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D1FE6-3011-9E80-D62A-3205E1E68ED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C888759-0EB2-6F0F-CD86-E04B6568C33C}"/>
              </a:ext>
            </a:extLst>
          </p:cNvPr>
          <p:cNvSpPr>
            <a:spLocks noGrp="1"/>
          </p:cNvSpPr>
          <p:nvPr>
            <p:ph type="body" idx="1"/>
          </p:nvPr>
        </p:nvSpPr>
        <p:spPr/>
        <p:txBody>
          <a:bodyPr/>
          <a:lstStyle/>
          <a:p>
            <a:pPr marL="0" indent="0">
              <a:buNone/>
            </a:pPr>
            <a:endParaRPr lang="es-ES" sz="1200" dirty="0"/>
          </a:p>
          <a:p>
            <a:r>
              <a:rPr lang="es-ES" sz="1200" b="1" kern="1200" dirty="0">
                <a:solidFill>
                  <a:schemeClr val="tx1"/>
                </a:solidFill>
                <a:effectLst/>
                <a:latin typeface="Segoe UI" panose="020B0502040204020203" pitchFamily="34" charset="0"/>
                <a:ea typeface="+mn-ea"/>
                <a:cs typeface="+mn-cs"/>
              </a:rPr>
              <a:t>Los 3 Sueperpoderes de ARC:</a:t>
            </a:r>
          </a:p>
          <a:p>
            <a:endParaRPr lang="es-ES" sz="1200" b="1" kern="1200" dirty="0">
              <a:solidFill>
                <a:schemeClr val="tx1"/>
              </a:solidFill>
              <a:effectLst/>
              <a:latin typeface="Segoe UI" panose="020B0502040204020203" pitchFamily="34" charset="0"/>
              <a:ea typeface="+mn-ea"/>
              <a:cs typeface="+mn-cs"/>
            </a:endParaRPr>
          </a:p>
          <a:p>
            <a:r>
              <a:rPr lang="es-ES" sz="1200" b="1" kern="1200" dirty="0">
                <a:solidFill>
                  <a:schemeClr val="tx1"/>
                </a:solidFill>
                <a:effectLst/>
                <a:latin typeface="Segoe UI" panose="020B0502040204020203" pitchFamily="34" charset="0"/>
                <a:ea typeface="+mn-ea"/>
                <a:cs typeface="+mn-cs"/>
              </a:rPr>
              <a:t>Visibilidad gratis y control gobierno y seguridad con coste</a:t>
            </a:r>
          </a:p>
          <a:p>
            <a:endParaRPr lang="es-ES" sz="1200" b="1" kern="1200" dirty="0">
              <a:solidFill>
                <a:schemeClr val="tx1"/>
              </a:solidFill>
              <a:effectLst/>
              <a:latin typeface="Segoe UI" panose="020B0502040204020203" pitchFamily="34" charset="0"/>
              <a:ea typeface="+mn-ea"/>
              <a:cs typeface="+mn-cs"/>
            </a:endParaRPr>
          </a:p>
          <a:p>
            <a:pPr marL="171450" indent="-171450">
              <a:buFontTx/>
              <a:buChar char="-"/>
            </a:pPr>
            <a:r>
              <a:rPr lang="es-ES" sz="1200" b="1" kern="1200" dirty="0">
                <a:solidFill>
                  <a:schemeClr val="tx1"/>
                </a:solidFill>
                <a:effectLst/>
                <a:latin typeface="Segoe UI" panose="020B0502040204020203" pitchFamily="34" charset="0"/>
                <a:ea typeface="+mn-ea"/>
                <a:cs typeface="+mn-cs"/>
              </a:rPr>
              <a:t>Gobernar: </a:t>
            </a:r>
            <a:r>
              <a:rPr lang="en-GB" sz="1200" b="0" i="0" kern="1200" dirty="0">
                <a:solidFill>
                  <a:schemeClr val="tx1"/>
                </a:solidFill>
                <a:effectLst/>
                <a:latin typeface="+mn-lt"/>
                <a:ea typeface="+mn-ea"/>
                <a:cs typeface="+mn-cs"/>
              </a:rPr>
              <a:t>Mismas </a:t>
            </a:r>
            <a:r>
              <a:rPr lang="en-GB" sz="1200" b="0" i="0" kern="1200" dirty="0" err="1">
                <a:solidFill>
                  <a:schemeClr val="tx1"/>
                </a:solidFill>
                <a:effectLst/>
                <a:latin typeface="+mn-lt"/>
                <a:ea typeface="+mn-ea"/>
                <a:cs typeface="+mn-cs"/>
              </a:rPr>
              <a:t>políticas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inventario</a:t>
            </a:r>
            <a:r>
              <a:rPr lang="en-GB" sz="1200" b="0" i="0" kern="1200" dirty="0">
                <a:solidFill>
                  <a:schemeClr val="tx1"/>
                </a:solidFill>
                <a:effectLst/>
                <a:latin typeface="+mn-lt"/>
                <a:ea typeface="+mn-ea"/>
                <a:cs typeface="+mn-cs"/>
              </a:rPr>
              <a:t> y </a:t>
            </a:r>
            <a:r>
              <a:rPr lang="en-GB" sz="1200" b="0" i="0" kern="1200" dirty="0" err="1">
                <a:solidFill>
                  <a:schemeClr val="tx1"/>
                </a:solidFill>
                <a:effectLst/>
                <a:latin typeface="+mn-lt"/>
                <a:ea typeface="+mn-ea"/>
                <a:cs typeface="+mn-cs"/>
              </a:rPr>
              <a:t>cumplimiento</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todos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los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entornos</a:t>
            </a:r>
            <a:r>
              <a:rPr lang="en-GB" sz="1200" b="0" i="0" kern="1200" dirty="0">
                <a:solidFill>
                  <a:schemeClr val="tx1"/>
                </a:solidFill>
                <a:effectLst/>
                <a:latin typeface="+mn-lt"/>
                <a:ea typeface="+mn-ea"/>
                <a:cs typeface="+mn-cs"/>
              </a:rPr>
              <a:t>	Azure Policy, Machine Config</a:t>
            </a:r>
            <a:endParaRPr lang="es-ES" sz="1200" b="1" kern="1200" dirty="0">
              <a:solidFill>
                <a:schemeClr val="tx1"/>
              </a:solidFill>
              <a:effectLst/>
              <a:latin typeface="Segoe UI" panose="020B0502040204020203" pitchFamily="34" charset="0"/>
              <a:ea typeface="+mn-ea"/>
              <a:cs typeface="+mn-cs"/>
            </a:endParaRPr>
          </a:p>
          <a:p>
            <a:pPr marL="171450" indent="-171450">
              <a:buFontTx/>
              <a:buChar char="-"/>
            </a:pPr>
            <a:r>
              <a:rPr lang="es-ES" sz="1200" b="1" kern="1200" dirty="0">
                <a:solidFill>
                  <a:schemeClr val="tx1"/>
                </a:solidFill>
                <a:effectLst/>
                <a:latin typeface="Segoe UI" panose="020B0502040204020203" pitchFamily="34" charset="0"/>
                <a:ea typeface="+mn-ea"/>
                <a:cs typeface="+mn-cs"/>
              </a:rPr>
              <a:t>Asegurar: </a:t>
            </a:r>
            <a:r>
              <a:rPr lang="en-GB" sz="1200" b="0" i="0" kern="1200" dirty="0" err="1">
                <a:solidFill>
                  <a:schemeClr val="tx1"/>
                </a:solidFill>
                <a:effectLst/>
                <a:latin typeface="+mn-lt"/>
                <a:ea typeface="+mn-ea"/>
                <a:cs typeface="+mn-cs"/>
              </a:rPr>
              <a:t>Misma</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seguridad</a:t>
            </a:r>
            <a:r>
              <a:rPr lang="en-GB" sz="1200" b="0" i="0" kern="1200" dirty="0">
                <a:solidFill>
                  <a:schemeClr val="tx1"/>
                </a:solidFill>
                <a:effectLst/>
                <a:latin typeface="+mn-lt"/>
                <a:ea typeface="+mn-ea"/>
                <a:cs typeface="+mn-cs"/>
              </a:rPr>
              <a:t> y </a:t>
            </a:r>
            <a:r>
              <a:rPr lang="en-GB" sz="1200" b="0" i="0" kern="1200" dirty="0" err="1">
                <a:solidFill>
                  <a:schemeClr val="tx1"/>
                </a:solidFill>
                <a:effectLst/>
                <a:latin typeface="+mn-lt"/>
                <a:ea typeface="+mn-ea"/>
                <a:cs typeface="+mn-cs"/>
              </a:rPr>
              <a:t>visibilidad</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en</a:t>
            </a:r>
            <a:r>
              <a:rPr lang="en-GB" sz="1200" b="0" i="0" kern="1200" dirty="0">
                <a:solidFill>
                  <a:schemeClr val="tx1"/>
                </a:solidFill>
                <a:effectLst/>
                <a:latin typeface="+mn-lt"/>
                <a:ea typeface="+mn-ea"/>
                <a:cs typeface="+mn-cs"/>
              </a:rPr>
              <a:t> on-prem, cloud y edge		Defender for Cloud, Sentinel</a:t>
            </a:r>
            <a:endParaRPr lang="es-ES" sz="1200" b="1" kern="1200" dirty="0">
              <a:solidFill>
                <a:schemeClr val="tx1"/>
              </a:solidFill>
              <a:effectLst/>
              <a:latin typeface="Segoe UI"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ES" sz="1200" b="1" kern="1200" dirty="0">
                <a:solidFill>
                  <a:schemeClr val="tx1"/>
                </a:solidFill>
                <a:effectLst/>
                <a:latin typeface="Segoe UI" panose="020B0502040204020203" pitchFamily="34" charset="0"/>
                <a:ea typeface="+mn-ea"/>
                <a:cs typeface="+mn-cs"/>
              </a:rPr>
              <a:t>Operar: </a:t>
            </a:r>
            <a:r>
              <a:rPr lang="en-GB" sz="1200" b="0" i="0" kern="1200" dirty="0">
                <a:solidFill>
                  <a:schemeClr val="tx1"/>
                </a:solidFill>
                <a:effectLst/>
                <a:latin typeface="+mn-lt"/>
                <a:ea typeface="+mn-ea"/>
                <a:cs typeface="+mn-cs"/>
              </a:rPr>
              <a:t>Parches, </a:t>
            </a:r>
            <a:r>
              <a:rPr lang="en-GB" sz="1200" b="0" i="0" kern="1200" dirty="0" err="1">
                <a:solidFill>
                  <a:schemeClr val="tx1"/>
                </a:solidFill>
                <a:effectLst/>
                <a:latin typeface="+mn-lt"/>
                <a:ea typeface="+mn-ea"/>
                <a:cs typeface="+mn-cs"/>
              </a:rPr>
              <a:t>monitorización</a:t>
            </a:r>
            <a:r>
              <a:rPr lang="en-GB" sz="1200" b="0" i="0" kern="1200" dirty="0">
                <a:solidFill>
                  <a:schemeClr val="tx1"/>
                </a:solidFill>
                <a:effectLst/>
                <a:latin typeface="+mn-lt"/>
                <a:ea typeface="+mn-ea"/>
                <a:cs typeface="+mn-cs"/>
              </a:rPr>
              <a:t> y </a:t>
            </a:r>
            <a:r>
              <a:rPr lang="en-GB" sz="1200" b="0" i="0" kern="1200" dirty="0" err="1">
                <a:solidFill>
                  <a:schemeClr val="tx1"/>
                </a:solidFill>
                <a:effectLst/>
                <a:latin typeface="+mn-lt"/>
                <a:ea typeface="+mn-ea"/>
                <a:cs typeface="+mn-cs"/>
              </a:rPr>
              <a:t>automatización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centralizados</a:t>
            </a:r>
            <a:r>
              <a:rPr lang="en-GB" sz="1200" b="0" i="0" kern="1200" dirty="0">
                <a:solidFill>
                  <a:schemeClr val="tx1"/>
                </a:solidFill>
                <a:effectLst/>
                <a:latin typeface="+mn-lt"/>
                <a:ea typeface="+mn-ea"/>
                <a:cs typeface="+mn-cs"/>
              </a:rPr>
              <a:t>		Azure Monitor, Update Manager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kern="1200" dirty="0">
                <a:solidFill>
                  <a:schemeClr val="tx1"/>
                </a:solidFill>
                <a:effectLst/>
                <a:latin typeface="Segoe UI" panose="020B0502040204020203" pitchFamily="34" charset="0"/>
                <a:ea typeface="+mn-ea"/>
                <a:cs typeface="+mn-cs"/>
              </a:rPr>
              <a:t>Frase resumen: </a:t>
            </a:r>
            <a:r>
              <a:rPr lang="en-GB" sz="1200" b="0" i="0" kern="1200" dirty="0" err="1">
                <a:solidFill>
                  <a:schemeClr val="tx1"/>
                </a:solidFill>
                <a:effectLst/>
                <a:latin typeface="+mn-lt"/>
                <a:ea typeface="+mn-ea"/>
                <a:cs typeface="+mn-cs"/>
              </a:rPr>
              <a:t>Implementa</a:t>
            </a:r>
            <a:r>
              <a:rPr lang="en-GB" sz="1200" b="0" i="0" kern="1200" dirty="0">
                <a:solidFill>
                  <a:schemeClr val="tx1"/>
                </a:solidFill>
                <a:effectLst/>
                <a:latin typeface="+mn-lt"/>
                <a:ea typeface="+mn-ea"/>
                <a:cs typeface="+mn-cs"/>
              </a:rPr>
              <a:t> un </a:t>
            </a:r>
            <a:r>
              <a:rPr lang="en-GB" sz="1200" b="0" i="0" kern="1200" dirty="0" err="1">
                <a:solidFill>
                  <a:schemeClr val="tx1"/>
                </a:solidFill>
                <a:effectLst/>
                <a:latin typeface="+mn-lt"/>
                <a:ea typeface="+mn-ea"/>
                <a:cs typeface="+mn-cs"/>
              </a:rPr>
              <a:t>inventario</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gestión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gobernanza</a:t>
            </a:r>
            <a:r>
              <a:rPr lang="en-GB" sz="1200" b="0" i="0" kern="1200" dirty="0">
                <a:solidFill>
                  <a:schemeClr val="tx1"/>
                </a:solidFill>
                <a:effectLst/>
                <a:latin typeface="+mn-lt"/>
                <a:ea typeface="+mn-ea"/>
                <a:cs typeface="+mn-cs"/>
              </a:rPr>
              <a:t> y </a:t>
            </a:r>
            <a:r>
              <a:rPr lang="en-GB" sz="1200" b="0" i="0" kern="1200" dirty="0" err="1">
                <a:solidFill>
                  <a:schemeClr val="tx1"/>
                </a:solidFill>
                <a:effectLst/>
                <a:latin typeface="+mn-lt"/>
                <a:ea typeface="+mn-ea"/>
                <a:cs typeface="+mn-cs"/>
              </a:rPr>
              <a:t>seguridad</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coherentes</a:t>
            </a:r>
            <a:r>
              <a:rPr lang="en-GB" sz="1200" b="0" i="0" kern="1200" dirty="0">
                <a:solidFill>
                  <a:schemeClr val="tx1"/>
                </a:solidFill>
                <a:effectLst/>
                <a:latin typeface="+mn-lt"/>
                <a:ea typeface="+mn-ea"/>
                <a:cs typeface="+mn-cs"/>
              </a:rPr>
              <a:t> para </a:t>
            </a:r>
            <a:r>
              <a:rPr lang="en-GB" sz="1200" b="0" i="0" kern="1200" dirty="0" err="1">
                <a:solidFill>
                  <a:schemeClr val="tx1"/>
                </a:solidFill>
                <a:effectLst/>
                <a:latin typeface="+mn-lt"/>
                <a:ea typeface="+mn-ea"/>
                <a:cs typeface="+mn-cs"/>
              </a:rPr>
              <a:t>los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servidores</a:t>
            </a:r>
            <a:r>
              <a:rPr lang="en-GB" sz="1200" b="0" i="0" kern="1200" dirty="0">
                <a:solidFill>
                  <a:schemeClr val="tx1"/>
                </a:solidFill>
                <a:effectLst/>
                <a:latin typeface="+mn-lt"/>
                <a:ea typeface="+mn-ea"/>
                <a:cs typeface="+mn-cs"/>
              </a:rPr>
              <a:t> de </a:t>
            </a:r>
            <a:r>
              <a:rPr lang="en-GB" sz="1200" b="0" i="0" kern="1200" dirty="0" err="1">
                <a:solidFill>
                  <a:schemeClr val="tx1"/>
                </a:solidFill>
                <a:effectLst/>
                <a:latin typeface="+mn-lt"/>
                <a:ea typeface="+mn-ea"/>
                <a:cs typeface="+mn-cs"/>
              </a:rPr>
              <a:t>todo</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tu</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entorno</a:t>
            </a:r>
            <a:r>
              <a:rPr lang="en-GB" sz="1200" b="0" i="0" kern="1200" dirty="0">
                <a:solidFill>
                  <a:schemeClr val="tx1"/>
                </a:solidFill>
                <a:effectLst/>
                <a:latin typeface="+mn-lt"/>
                <a:ea typeface="+mn-ea"/>
                <a:cs typeface="+mn-cs"/>
              </a:rPr>
              <a:t>.</a:t>
            </a:r>
          </a:p>
          <a:p>
            <a:pPr marL="0" indent="0">
              <a:buFontTx/>
              <a:buNone/>
            </a:pPr>
            <a:endParaRPr lang="es-ES" sz="1200" b="1" kern="1200" dirty="0">
              <a:solidFill>
                <a:schemeClr val="tx1"/>
              </a:solidFill>
              <a:effectLst/>
              <a:latin typeface="Segoe UI" panose="020B0502040204020203" pitchFamily="34" charset="0"/>
              <a:ea typeface="+mn-ea"/>
              <a:cs typeface="+mn-cs"/>
            </a:endParaRPr>
          </a:p>
          <a:p>
            <a:pPr marL="171450" indent="-171450">
              <a:buFontTx/>
              <a:buChar char="-"/>
            </a:pPr>
            <a:r>
              <a:rPr lang="es-ES" sz="1200" b="1" kern="1200" dirty="0">
                <a:solidFill>
                  <a:schemeClr val="tx1"/>
                </a:solidFill>
                <a:effectLst/>
                <a:latin typeface="Segoe UI" panose="020B0502040204020203" pitchFamily="34" charset="0"/>
                <a:ea typeface="+mn-ea"/>
                <a:cs typeface="+mn-cs"/>
              </a:rPr>
              <a:t>¿Y como funciona esto?</a:t>
            </a:r>
          </a:p>
          <a:p>
            <a:pPr marL="0" indent="0">
              <a:buNone/>
            </a:pPr>
            <a:endParaRPr lang="es-ES" sz="1200" dirty="0"/>
          </a:p>
        </p:txBody>
      </p:sp>
      <p:sp>
        <p:nvSpPr>
          <p:cNvPr id="4" name="Slide Number Placeholder 3">
            <a:extLst>
              <a:ext uri="{FF2B5EF4-FFF2-40B4-BE49-F238E27FC236}">
                <a16:creationId xmlns:a16="http://schemas.microsoft.com/office/drawing/2014/main" id="{FD014A2A-88E7-5AB7-683F-9315C3F175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27F27D-907E-4171-9913-B36B1EA930D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2951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Abajo (la base)</a:t>
            </a:r>
            <a:r>
              <a:rPr lang="en-GB" sz="1200" b="0" i="0" kern="1200" dirty="0">
                <a:solidFill>
                  <a:schemeClr val="tx1"/>
                </a:solidFill>
                <a:effectLst/>
                <a:latin typeface="+mn-lt"/>
                <a:ea typeface="+mn-ea"/>
                <a:cs typeface="+mn-cs"/>
              </a:rPr>
              <a:t> → </a:t>
            </a:r>
            <a:r>
              <a:rPr lang="en-GB" sz="1200" b="0" i="0" kern="1200" dirty="0" err="1">
                <a:solidFill>
                  <a:schemeClr val="tx1"/>
                </a:solidFill>
                <a:effectLst/>
                <a:latin typeface="+mn-lt"/>
                <a:ea typeface="+mn-ea"/>
                <a:cs typeface="+mn-cs"/>
              </a:rPr>
              <a:t>tus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recursos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estén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donde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estén</a:t>
            </a:r>
            <a:r>
              <a:rPr lang="en-GB" sz="1200" b="0" i="0"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servidores</a:t>
            </a:r>
            <a:r>
              <a:rPr lang="en-GB" sz="1200" b="0" i="1" kern="1200" dirty="0">
                <a:solidFill>
                  <a:schemeClr val="tx1"/>
                </a:solidFill>
                <a:effectLst/>
                <a:latin typeface="+mn-lt"/>
                <a:ea typeface="+mn-ea"/>
                <a:cs typeface="+mn-cs"/>
              </a:rPr>
              <a:t>, Kubernetes, </a:t>
            </a:r>
            <a:r>
              <a:rPr lang="en-GB" sz="1200" b="0" i="1" kern="1200" dirty="0" err="1">
                <a:solidFill>
                  <a:schemeClr val="tx1"/>
                </a:solidFill>
                <a:effectLst/>
                <a:latin typeface="+mn-lt"/>
                <a:ea typeface="+mn-ea"/>
                <a:cs typeface="+mn-cs"/>
              </a:rPr>
              <a:t>contenedores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en</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Public / Hybrid / Multi-cloud / Edge / IoT</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Azure Arc</a:t>
            </a:r>
            <a:r>
              <a:rPr lang="en-GB" sz="1200" b="0" i="0" kern="1200" dirty="0">
                <a:solidFill>
                  <a:schemeClr val="tx1"/>
                </a:solidFill>
                <a:effectLst/>
                <a:latin typeface="+mn-lt"/>
                <a:ea typeface="+mn-ea"/>
                <a:cs typeface="+mn-cs"/>
              </a:rPr>
              <a:t> → el </a:t>
            </a:r>
            <a:r>
              <a:rPr lang="en-GB" sz="1200" b="1" i="0" kern="1200" dirty="0" err="1">
                <a:solidFill>
                  <a:schemeClr val="tx1"/>
                </a:solidFill>
                <a:effectLst/>
                <a:latin typeface="+mn-lt"/>
                <a:ea typeface="+mn-ea"/>
                <a:cs typeface="+mn-cs"/>
              </a:rPr>
              <a:t>puente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conecta</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esa</a:t>
            </a:r>
            <a:r>
              <a:rPr lang="en-GB" sz="1200" b="0" i="0" kern="1200" dirty="0">
                <a:solidFill>
                  <a:schemeClr val="tx1"/>
                </a:solidFill>
                <a:effectLst/>
                <a:latin typeface="+mn-lt"/>
                <a:ea typeface="+mn-ea"/>
                <a:cs typeface="+mn-cs"/>
              </a:rPr>
              <a:t> base y la </a:t>
            </a:r>
            <a:r>
              <a:rPr lang="en-GB" sz="1200" b="0" i="0" kern="1200" dirty="0" err="1">
                <a:solidFill>
                  <a:schemeClr val="tx1"/>
                </a:solidFill>
                <a:effectLst/>
                <a:latin typeface="+mn-lt"/>
                <a:ea typeface="+mn-ea"/>
                <a:cs typeface="+mn-cs"/>
              </a:rPr>
              <a:t>sube</a:t>
            </a:r>
            <a:r>
              <a:rPr lang="en-GB" sz="1200" b="0" i="0" kern="1200" dirty="0">
                <a:solidFill>
                  <a:schemeClr val="tx1"/>
                </a:solidFill>
                <a:effectLst/>
                <a:latin typeface="+mn-lt"/>
                <a:ea typeface="+mn-ea"/>
                <a:cs typeface="+mn-cs"/>
              </a:rPr>
              <a:t> a Azure.</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"Azure Resource Manager"</a:t>
            </a:r>
            <a:r>
              <a:rPr lang="en-GB" sz="1200" b="0" i="0" kern="1200" dirty="0">
                <a:solidFill>
                  <a:schemeClr val="tx1"/>
                </a:solidFill>
                <a:effectLst/>
                <a:latin typeface="+mn-lt"/>
                <a:ea typeface="+mn-ea"/>
                <a:cs typeface="+mn-cs"/>
              </a:rPr>
              <a:t> → el </a:t>
            </a:r>
            <a:r>
              <a:rPr lang="en-GB" sz="1200" b="1" i="0" kern="1200" dirty="0">
                <a:solidFill>
                  <a:schemeClr val="tx1"/>
                </a:solidFill>
                <a:effectLst/>
                <a:latin typeface="+mn-lt"/>
                <a:ea typeface="+mn-ea"/>
                <a:cs typeface="+mn-cs"/>
              </a:rPr>
              <a:t>plano de control</a:t>
            </a:r>
            <a:r>
              <a:rPr lang="en-GB" sz="1200" b="0" i="0" kern="1200" dirty="0">
                <a:solidFill>
                  <a:schemeClr val="tx1"/>
                </a:solidFill>
                <a:effectLst/>
                <a:latin typeface="+mn-lt"/>
                <a:ea typeface="+mn-ea"/>
                <a:cs typeface="+mn-cs"/>
              </a:rPr>
              <a:t>: a </a:t>
            </a:r>
            <a:r>
              <a:rPr lang="en-GB" sz="1200" b="0" i="0" kern="1200" dirty="0" err="1">
                <a:solidFill>
                  <a:schemeClr val="tx1"/>
                </a:solidFill>
                <a:effectLst/>
                <a:latin typeface="+mn-lt"/>
                <a:ea typeface="+mn-ea"/>
                <a:cs typeface="+mn-cs"/>
              </a:rPr>
              <a:t>partir</a:t>
            </a:r>
            <a:r>
              <a:rPr lang="en-GB" sz="1200" b="0" i="0" kern="1200" dirty="0">
                <a:solidFill>
                  <a:schemeClr val="tx1"/>
                </a:solidFill>
                <a:effectLst/>
                <a:latin typeface="+mn-lt"/>
                <a:ea typeface="+mn-ea"/>
                <a:cs typeface="+mn-cs"/>
              </a:rPr>
              <a:t> de ahí Azure </a:t>
            </a:r>
            <a:r>
              <a:rPr lang="en-GB" sz="1200" b="0" i="0" kern="1200" dirty="0" err="1">
                <a:solidFill>
                  <a:schemeClr val="tx1"/>
                </a:solidFill>
                <a:effectLst/>
                <a:latin typeface="+mn-lt"/>
                <a:ea typeface="+mn-ea"/>
                <a:cs typeface="+mn-cs"/>
              </a:rPr>
              <a:t>los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trata</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como</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recursos</a:t>
            </a:r>
            <a:r>
              <a:rPr lang="en-GB" sz="1200" b="0"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nativos</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Los 4 </a:t>
            </a:r>
            <a:r>
              <a:rPr lang="en-GB" sz="1200" b="1" i="0" kern="1200" dirty="0" err="1">
                <a:solidFill>
                  <a:schemeClr val="tx1"/>
                </a:solidFill>
                <a:effectLst/>
                <a:latin typeface="+mn-lt"/>
                <a:ea typeface="+mn-ea"/>
                <a:cs typeface="+mn-cs"/>
              </a:rPr>
              <a:t>cuadrantes</a:t>
            </a:r>
            <a:r>
              <a:rPr lang="en-GB" sz="1200" b="0" i="0" kern="1200" dirty="0">
                <a:solidFill>
                  <a:schemeClr val="tx1"/>
                </a:solidFill>
                <a:effectLst/>
                <a:latin typeface="+mn-lt"/>
                <a:ea typeface="+mn-ea"/>
                <a:cs typeface="+mn-cs"/>
              </a:rPr>
              <a:t> → lo </a:t>
            </a:r>
            <a:r>
              <a:rPr lang="en-GB" sz="1200" b="0" i="0" kern="1200" dirty="0" err="1">
                <a:solidFill>
                  <a:schemeClr val="tx1"/>
                </a:solidFill>
                <a:effectLst/>
                <a:latin typeface="+mn-lt"/>
                <a:ea typeface="+mn-ea"/>
                <a:cs typeface="+mn-cs"/>
              </a:rPr>
              <a:t>que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ganas</a:t>
            </a:r>
            <a:r>
              <a:rPr lang="en-GB" sz="1200" b="0" i="0"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inventariar</a:t>
            </a:r>
            <a:r>
              <a:rPr lang="en-GB" sz="1200" b="0" i="1" kern="1200" dirty="0">
                <a:solidFill>
                  <a:schemeClr val="tx1"/>
                </a:solidFill>
                <a:effectLst/>
                <a:latin typeface="+mn-lt"/>
                <a:ea typeface="+mn-ea"/>
                <a:cs typeface="+mn-cs"/>
              </a:rPr>
              <a:t>/</a:t>
            </a:r>
            <a:r>
              <a:rPr lang="en-GB" sz="1200" b="0" i="1" kern="1200" dirty="0" err="1">
                <a:solidFill>
                  <a:schemeClr val="tx1"/>
                </a:solidFill>
                <a:effectLst/>
                <a:latin typeface="+mn-lt"/>
                <a:ea typeface="+mn-ea"/>
                <a:cs typeface="+mn-cs"/>
              </a:rPr>
              <a:t>organizar</a:t>
            </a:r>
            <a:r>
              <a:rPr lang="en-GB" sz="1200" b="0" i="1" kern="1200" dirty="0">
                <a:solidFill>
                  <a:schemeClr val="tx1"/>
                </a:solidFill>
                <a:effectLst/>
                <a:latin typeface="+mn-lt"/>
                <a:ea typeface="+mn-ea"/>
                <a:cs typeface="+mn-cs"/>
              </a:rPr>
              <a:t> · </a:t>
            </a:r>
            <a:r>
              <a:rPr lang="en-GB" sz="1200" b="0" i="1" kern="1200" dirty="0" err="1">
                <a:solidFill>
                  <a:schemeClr val="tx1"/>
                </a:solidFill>
                <a:effectLst/>
                <a:latin typeface="+mn-lt"/>
                <a:ea typeface="+mn-ea"/>
                <a:cs typeface="+mn-cs"/>
              </a:rPr>
              <a:t>configurar</a:t>
            </a:r>
            <a:r>
              <a:rPr lang="en-GB" sz="1200" b="0" i="1" kern="1200" dirty="0">
                <a:solidFill>
                  <a:schemeClr val="tx1"/>
                </a:solidFill>
                <a:effectLst/>
                <a:latin typeface="+mn-lt"/>
                <a:ea typeface="+mn-ea"/>
                <a:cs typeface="+mn-cs"/>
              </a:rPr>
              <a:t>/</a:t>
            </a:r>
            <a:r>
              <a:rPr lang="en-GB" sz="1200" b="0" i="1" kern="1200" dirty="0" err="1">
                <a:solidFill>
                  <a:schemeClr val="tx1"/>
                </a:solidFill>
                <a:effectLst/>
                <a:latin typeface="+mn-lt"/>
                <a:ea typeface="+mn-ea"/>
                <a:cs typeface="+mn-cs"/>
              </a:rPr>
              <a:t>gobernar</a:t>
            </a:r>
            <a:r>
              <a:rPr lang="en-GB" sz="1200" b="0" i="1" kern="1200" dirty="0">
                <a:solidFill>
                  <a:schemeClr val="tx1"/>
                </a:solidFill>
                <a:effectLst/>
                <a:latin typeface="+mn-lt"/>
                <a:ea typeface="+mn-ea"/>
                <a:cs typeface="+mn-cs"/>
              </a:rPr>
              <a:t> · </a:t>
            </a:r>
            <a:r>
              <a:rPr lang="en-GB" sz="1200" b="0" i="1" kern="1200" dirty="0" err="1">
                <a:solidFill>
                  <a:schemeClr val="tx1"/>
                </a:solidFill>
                <a:effectLst/>
                <a:latin typeface="+mn-lt"/>
                <a:ea typeface="+mn-ea"/>
                <a:cs typeface="+mn-cs"/>
              </a:rPr>
              <a:t>asegurar</a:t>
            </a:r>
            <a:r>
              <a:rPr lang="en-GB" sz="1200" b="0" i="1" kern="1200" dirty="0">
                <a:solidFill>
                  <a:schemeClr val="tx1"/>
                </a:solidFill>
                <a:effectLst/>
                <a:latin typeface="+mn-lt"/>
                <a:ea typeface="+mn-ea"/>
                <a:cs typeface="+mn-cs"/>
              </a:rPr>
              <a:t> · </a:t>
            </a:r>
            <a:r>
              <a:rPr lang="en-GB" sz="1200" b="0" i="1" kern="1200" dirty="0" err="1">
                <a:solidFill>
                  <a:schemeClr val="tx1"/>
                </a:solidFill>
                <a:effectLst/>
                <a:latin typeface="+mn-lt"/>
                <a:ea typeface="+mn-ea"/>
                <a:cs typeface="+mn-cs"/>
              </a:rPr>
              <a:t>desplegar</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como</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código</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Arriba (Portal / CLI / </a:t>
            </a:r>
            <a:r>
              <a:rPr lang="en-GB" sz="1200" b="1" i="0" kern="1200" dirty="0" err="1">
                <a:solidFill>
                  <a:schemeClr val="tx1"/>
                </a:solidFill>
                <a:effectLst/>
                <a:latin typeface="+mn-lt"/>
                <a:ea typeface="+mn-ea"/>
                <a:cs typeface="+mn-cs"/>
              </a:rPr>
              <a:t>IaC</a:t>
            </a:r>
            <a:r>
              <a:rPr lang="en-GB" sz="1200" b="1" i="0" kern="1200" dirty="0">
                <a:solidFill>
                  <a:schemeClr val="tx1"/>
                </a:solidFill>
                <a:effectLst/>
                <a:latin typeface="+mn-lt"/>
                <a:ea typeface="+mn-ea"/>
                <a:cs typeface="+mn-cs"/>
              </a:rPr>
              <a:t> / PowerShell)</a:t>
            </a:r>
            <a:r>
              <a:rPr lang="en-GB" sz="1200" b="0" i="0" kern="1200" dirty="0">
                <a:solidFill>
                  <a:schemeClr val="tx1"/>
                </a:solidFill>
                <a:effectLst/>
                <a:latin typeface="+mn-lt"/>
                <a:ea typeface="+mn-ea"/>
                <a:cs typeface="+mn-cs"/>
              </a:rPr>
              <a:t> → </a:t>
            </a:r>
            <a:r>
              <a:rPr lang="en-GB" sz="1200" b="0" i="0" kern="1200" dirty="0" err="1">
                <a:solidFill>
                  <a:schemeClr val="tx1"/>
                </a:solidFill>
                <a:effectLst/>
                <a:latin typeface="+mn-lt"/>
                <a:ea typeface="+mn-ea"/>
                <a:cs typeface="+mn-cs"/>
              </a:rPr>
              <a:t>desde</a:t>
            </a:r>
            <a:r>
              <a:rPr lang="en-GB" sz="1200" b="0"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dónde</a:t>
            </a:r>
            <a:r>
              <a:rPr lang="en-GB" sz="1200" b="0" i="0" kern="1200" dirty="0">
                <a:solidFill>
                  <a:schemeClr val="tx1"/>
                </a:solidFill>
                <a:effectLst/>
                <a:latin typeface="+mn-lt"/>
                <a:ea typeface="+mn-ea"/>
                <a:cs typeface="+mn-cs"/>
              </a:rPr>
              <a:t> lo </a:t>
            </a:r>
            <a:r>
              <a:rPr lang="en-GB" sz="1200" b="0" i="0" kern="1200" dirty="0" err="1">
                <a:solidFill>
                  <a:schemeClr val="tx1"/>
                </a:solidFill>
                <a:effectLst/>
                <a:latin typeface="+mn-lt"/>
                <a:ea typeface="+mn-ea"/>
                <a:cs typeface="+mn-cs"/>
              </a:rPr>
              <a:t>manejas</a:t>
            </a:r>
            <a:r>
              <a:rPr lang="en-GB" sz="1200" b="0" i="0" kern="1200" dirty="0">
                <a:solidFill>
                  <a:schemeClr val="tx1"/>
                </a:solidFill>
                <a:effectLst/>
                <a:latin typeface="+mn-lt"/>
                <a:ea typeface="+mn-ea"/>
                <a:cs typeface="+mn-cs"/>
              </a:rPr>
              <a:t>, da </a:t>
            </a:r>
            <a:r>
              <a:rPr lang="en-GB" sz="1200" b="0" i="0" kern="1200" dirty="0" err="1">
                <a:solidFill>
                  <a:schemeClr val="tx1"/>
                </a:solidFill>
                <a:effectLst/>
                <a:latin typeface="+mn-lt"/>
                <a:ea typeface="+mn-ea"/>
                <a:cs typeface="+mn-cs"/>
              </a:rPr>
              <a:t>igual</a:t>
            </a:r>
            <a:r>
              <a:rPr lang="en-GB" sz="1200" b="0" i="0" kern="1200" dirty="0">
                <a:solidFill>
                  <a:schemeClr val="tx1"/>
                </a:solidFill>
                <a:effectLst/>
                <a:latin typeface="+mn-lt"/>
                <a:ea typeface="+mn-ea"/>
                <a:cs typeface="+mn-cs"/>
              </a:rPr>
              <a:t> el </a:t>
            </a:r>
            <a:r>
              <a:rPr lang="en-GB" sz="1200" b="0" i="0" kern="1200" dirty="0" err="1">
                <a:solidFill>
                  <a:schemeClr val="tx1"/>
                </a:solidFill>
                <a:effectLst/>
                <a:latin typeface="+mn-lt"/>
                <a:ea typeface="+mn-ea"/>
                <a:cs typeface="+mn-cs"/>
              </a:rPr>
              <a:t>entorno</a:t>
            </a:r>
            <a:r>
              <a:rPr lang="en-GB" sz="1200" b="0" i="0" kern="1200" dirty="0">
                <a:solidFill>
                  <a:schemeClr val="tx1"/>
                </a:solidFill>
                <a:effectLst/>
                <a:latin typeface="+mn-lt"/>
                <a:ea typeface="+mn-ea"/>
                <a:cs typeface="+mn-cs"/>
              </a:rPr>
              <a:t>.</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66294"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6/19/2026 10:13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04109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El </a:t>
            </a:r>
            <a:r>
              <a:rPr lang="en-GB" sz="1200" b="1" i="0" kern="1200" dirty="0" err="1">
                <a:solidFill>
                  <a:schemeClr val="tx1"/>
                </a:solidFill>
                <a:effectLst/>
                <a:latin typeface="+mn-lt"/>
                <a:ea typeface="+mn-ea"/>
                <a:cs typeface="+mn-cs"/>
              </a:rPr>
              <a:t>reto</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idéntico</a:t>
            </a:r>
            <a:r>
              <a:rPr lang="en-GB" sz="1200" b="1" i="0" kern="1200" dirty="0">
                <a:solidFill>
                  <a:schemeClr val="tx1"/>
                </a:solidFill>
                <a:effectLst/>
                <a:latin typeface="+mn-lt"/>
                <a:ea typeface="+mn-ea"/>
                <a:cs typeface="+mn-cs"/>
              </a:rPr>
              <a:t> al de </a:t>
            </a:r>
            <a:r>
              <a:rPr lang="en-GB" sz="1200" b="1" i="0" kern="1200" dirty="0" err="1">
                <a:solidFill>
                  <a:schemeClr val="tx1"/>
                </a:solidFill>
                <a:effectLst/>
                <a:latin typeface="+mn-lt"/>
                <a:ea typeface="+mn-ea"/>
                <a:cs typeface="+mn-cs"/>
              </a:rPr>
              <a:t>tu</a:t>
            </a:r>
            <a:r>
              <a:rPr lang="en-GB" sz="1200" b="1" i="0" kern="1200" dirty="0">
                <a:solidFill>
                  <a:schemeClr val="tx1"/>
                </a:solidFill>
                <a:effectLst/>
                <a:latin typeface="+mn-lt"/>
                <a:ea typeface="+mn-ea"/>
                <a:cs typeface="+mn-cs"/>
              </a:rPr>
              <a:t> audiencia):</a:t>
            </a:r>
            <a:r>
              <a:rPr lang="en-GB" sz="1200" b="0" i="0" kern="1200" dirty="0">
                <a:solidFill>
                  <a:schemeClr val="tx1"/>
                </a:solidFill>
                <a:effectLst/>
                <a:latin typeface="+mn-lt"/>
                <a:ea typeface="+mn-ea"/>
                <a:cs typeface="+mn-cs"/>
              </a:rPr>
              <a:t> al pasar a un </a:t>
            </a:r>
            <a:r>
              <a:rPr lang="en-GB" sz="1200" b="0" i="0" kern="1200" dirty="0" err="1">
                <a:solidFill>
                  <a:schemeClr val="tx1"/>
                </a:solidFill>
                <a:effectLst/>
                <a:latin typeface="+mn-lt"/>
                <a:ea typeface="+mn-ea"/>
                <a:cs typeface="+mn-cs"/>
              </a:rPr>
              <a:t>modelo</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más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híbrido</a:t>
            </a:r>
            <a:r>
              <a:rPr lang="en-GB" sz="1200" b="0" i="0" kern="1200" dirty="0">
                <a:solidFill>
                  <a:schemeClr val="tx1"/>
                </a:solidFill>
                <a:effectLst/>
                <a:latin typeface="+mn-lt"/>
                <a:ea typeface="+mn-ea"/>
                <a:cs typeface="+mn-cs"/>
              </a:rPr>
              <a:t>, la URV se </a:t>
            </a:r>
            <a:r>
              <a:rPr lang="en-GB" sz="1200" b="0" i="0" kern="1200" dirty="0" err="1">
                <a:solidFill>
                  <a:schemeClr val="tx1"/>
                </a:solidFill>
                <a:effectLst/>
                <a:latin typeface="+mn-lt"/>
                <a:ea typeface="+mn-ea"/>
                <a:cs typeface="+mn-cs"/>
              </a:rPr>
              <a:t>enfrentaba</a:t>
            </a:r>
            <a:r>
              <a:rPr lang="en-GB" sz="1200" b="0" i="0" kern="1200" dirty="0">
                <a:solidFill>
                  <a:schemeClr val="tx1"/>
                </a:solidFill>
                <a:effectLst/>
                <a:latin typeface="+mn-lt"/>
                <a:ea typeface="+mn-ea"/>
                <a:cs typeface="+mn-cs"/>
              </a:rPr>
              <a:t> a </a:t>
            </a:r>
            <a:r>
              <a:rPr lang="en-GB" sz="1200" b="0" i="1" kern="1200" dirty="0" err="1">
                <a:solidFill>
                  <a:schemeClr val="tx1"/>
                </a:solidFill>
                <a:effectLst/>
                <a:latin typeface="+mn-lt"/>
                <a:ea typeface="+mn-ea"/>
                <a:cs typeface="+mn-cs"/>
              </a:rPr>
              <a:t>administrar</a:t>
            </a:r>
            <a:r>
              <a:rPr lang="en-GB" sz="1200" b="0" i="1" kern="1200" dirty="0">
                <a:solidFill>
                  <a:schemeClr val="tx1"/>
                </a:solidFill>
                <a:effectLst/>
                <a:latin typeface="+mn-lt"/>
                <a:ea typeface="+mn-ea"/>
                <a:cs typeface="+mn-cs"/>
              </a:rPr>
              <a:t> y </a:t>
            </a:r>
            <a:r>
              <a:rPr lang="en-GB" sz="1200" b="0" i="1" kern="1200" dirty="0" err="1">
                <a:solidFill>
                  <a:schemeClr val="tx1"/>
                </a:solidFill>
                <a:effectLst/>
                <a:latin typeface="+mn-lt"/>
                <a:ea typeface="+mn-ea"/>
                <a:cs typeface="+mn-cs"/>
              </a:rPr>
              <a:t>gobernar</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entornos</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cada</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vez</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más</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complejos</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1" i="0" kern="1200" dirty="0" err="1">
                <a:solidFill>
                  <a:schemeClr val="tx1"/>
                </a:solidFill>
                <a:effectLst/>
                <a:latin typeface="+mn-lt"/>
                <a:ea typeface="+mn-ea"/>
                <a:cs typeface="+mn-cs"/>
              </a:rPr>
              <a:t>Qué</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hicieron</a:t>
            </a:r>
            <a:r>
              <a:rPr lang="en-GB" sz="1200" b="1" i="0"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implantaron</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Azure Arc</a:t>
            </a:r>
            <a:r>
              <a:rPr lang="en-GB" sz="1200" b="0" i="0" kern="1200" dirty="0">
                <a:solidFill>
                  <a:schemeClr val="tx1"/>
                </a:solidFill>
                <a:effectLst/>
                <a:latin typeface="+mn-lt"/>
                <a:ea typeface="+mn-ea"/>
                <a:cs typeface="+mn-cs"/>
              </a:rPr>
              <a:t> → </a:t>
            </a:r>
            <a:r>
              <a:rPr lang="en-GB" sz="1200" b="0" i="1" kern="1200" dirty="0" err="1">
                <a:solidFill>
                  <a:schemeClr val="tx1"/>
                </a:solidFill>
                <a:effectLst/>
                <a:latin typeface="+mn-lt"/>
                <a:ea typeface="+mn-ea"/>
                <a:cs typeface="+mn-cs"/>
              </a:rPr>
              <a:t>unificaron</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en</a:t>
            </a:r>
            <a:r>
              <a:rPr lang="en-GB" sz="1200" b="0" i="1" kern="1200" dirty="0">
                <a:solidFill>
                  <a:schemeClr val="tx1"/>
                </a:solidFill>
                <a:effectLst/>
                <a:latin typeface="+mn-lt"/>
                <a:ea typeface="+mn-ea"/>
                <a:cs typeface="+mn-cs"/>
              </a:rPr>
              <a:t> un solo sitio la </a:t>
            </a:r>
            <a:r>
              <a:rPr lang="en-GB" sz="1200" b="0" i="1" kern="1200" dirty="0" err="1">
                <a:solidFill>
                  <a:schemeClr val="tx1"/>
                </a:solidFill>
                <a:effectLst/>
                <a:latin typeface="+mn-lt"/>
                <a:ea typeface="+mn-ea"/>
                <a:cs typeface="+mn-cs"/>
              </a:rPr>
              <a:t>gestión</a:t>
            </a:r>
            <a:r>
              <a:rPr lang="en-GB" sz="1200" b="0" i="1" kern="1200" dirty="0">
                <a:solidFill>
                  <a:schemeClr val="tx1"/>
                </a:solidFill>
                <a:effectLst/>
                <a:latin typeface="+mn-lt"/>
                <a:ea typeface="+mn-ea"/>
                <a:cs typeface="+mn-cs"/>
              </a:rPr>
              <a:t> de </a:t>
            </a:r>
            <a:r>
              <a:rPr lang="en-GB" sz="1200" b="0" i="1" kern="1200" dirty="0" err="1">
                <a:solidFill>
                  <a:schemeClr val="tx1"/>
                </a:solidFill>
                <a:effectLst/>
                <a:latin typeface="+mn-lt"/>
                <a:ea typeface="+mn-ea"/>
                <a:cs typeface="+mn-cs"/>
              </a:rPr>
              <a:t>todos</a:t>
            </a:r>
            <a:r>
              <a:rPr lang="en-GB" sz="1200" b="0" i="1" kern="1200" dirty="0">
                <a:solidFill>
                  <a:schemeClr val="tx1"/>
                </a:solidFill>
                <a:effectLst/>
                <a:latin typeface="+mn-lt"/>
                <a:ea typeface="+mn-ea"/>
                <a:cs typeface="+mn-cs"/>
              </a:rPr>
              <a:t> sus </a:t>
            </a:r>
            <a:r>
              <a:rPr lang="en-GB" sz="1200" b="0" i="1" kern="1200" dirty="0" err="1">
                <a:solidFill>
                  <a:schemeClr val="tx1"/>
                </a:solidFill>
                <a:effectLst/>
                <a:latin typeface="+mn-lt"/>
                <a:ea typeface="+mn-ea"/>
                <a:cs typeface="+mn-cs"/>
              </a:rPr>
              <a:t>recursos</a:t>
            </a:r>
            <a:r>
              <a:rPr lang="en-GB" sz="1200" b="0" i="1" kern="1200" dirty="0">
                <a:solidFill>
                  <a:schemeClr val="tx1"/>
                </a:solidFill>
                <a:effectLst/>
                <a:latin typeface="+mn-lt"/>
                <a:ea typeface="+mn-ea"/>
                <a:cs typeface="+mn-cs"/>
              </a:rPr>
              <a:t> —cloud y on-premises—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ganaron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seguridad</a:t>
            </a:r>
            <a:r>
              <a:rPr lang="en-GB" sz="1200" b="0" i="0" kern="1200" dirty="0">
                <a:solidFill>
                  <a:schemeClr val="tx1"/>
                </a:solidFill>
                <a:effectLst/>
                <a:latin typeface="+mn-lt"/>
                <a:ea typeface="+mn-ea"/>
                <a:cs typeface="+mn-cs"/>
              </a:rPr>
              <a:t> y </a:t>
            </a:r>
            <a:r>
              <a:rPr lang="en-GB" sz="1200" b="1" i="0" kern="1200" dirty="0" err="1">
                <a:solidFill>
                  <a:schemeClr val="tx1"/>
                </a:solidFill>
                <a:effectLst/>
                <a:latin typeface="+mn-lt"/>
                <a:ea typeface="+mn-ea"/>
                <a:cs typeface="+mn-cs"/>
              </a:rPr>
              <a:t>automatizaron</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tareas</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que</a:t>
            </a:r>
            <a:r>
              <a:rPr lang="en-GB" sz="1200" b="1" i="0" kern="1200" dirty="0">
                <a:solidFill>
                  <a:schemeClr val="tx1"/>
                </a:solidFill>
                <a:effectLst/>
                <a:latin typeface="+mn-lt"/>
                <a:ea typeface="+mn-ea"/>
                <a:cs typeface="+mn-cs"/>
              </a:rPr>
              <a:t> antes </a:t>
            </a:r>
            <a:r>
              <a:rPr lang="en-GB" sz="1200" b="1" i="0" kern="1200" dirty="0" err="1">
                <a:solidFill>
                  <a:schemeClr val="tx1"/>
                </a:solidFill>
                <a:effectLst/>
                <a:latin typeface="+mn-lt"/>
                <a:ea typeface="+mn-ea"/>
                <a:cs typeface="+mn-cs"/>
              </a:rPr>
              <a:t>hacían</a:t>
            </a:r>
            <a:r>
              <a:rPr lang="en-GB" sz="1200" b="1" i="0" kern="1200" dirty="0">
                <a:solidFill>
                  <a:schemeClr val="tx1"/>
                </a:solidFill>
                <a:effectLst/>
                <a:latin typeface="+mn-lt"/>
                <a:ea typeface="+mn-ea"/>
                <a:cs typeface="+mn-cs"/>
              </a:rPr>
              <a:t> a mano</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El </a:t>
            </a:r>
            <a:r>
              <a:rPr lang="en-GB" sz="1200" b="1" i="0" kern="1200" dirty="0" err="1">
                <a:solidFill>
                  <a:schemeClr val="tx1"/>
                </a:solidFill>
                <a:effectLst/>
                <a:latin typeface="+mn-lt"/>
                <a:ea typeface="+mn-ea"/>
                <a:cs typeface="+mn-cs"/>
              </a:rPr>
              <a:t>resultado</a:t>
            </a:r>
            <a:r>
              <a:rPr lang="en-GB" sz="1200" b="1" i="0" kern="1200" dirty="0">
                <a:solidFill>
                  <a:schemeClr val="tx1"/>
                </a:solidFill>
                <a:effectLst/>
                <a:latin typeface="+mn-lt"/>
                <a:ea typeface="+mn-ea"/>
                <a:cs typeface="+mn-cs"/>
              </a:rPr>
              <a:t> clave: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lograron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gestión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centralizada</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sin </a:t>
            </a:r>
            <a:r>
              <a:rPr lang="en-GB" sz="1200" b="1" i="0" kern="1200" dirty="0" err="1">
                <a:solidFill>
                  <a:schemeClr val="tx1"/>
                </a:solidFill>
                <a:effectLst/>
                <a:latin typeface="+mn-lt"/>
                <a:ea typeface="+mn-ea"/>
                <a:cs typeface="+mn-cs"/>
              </a:rPr>
              <a:t>tirar</a:t>
            </a:r>
            <a:r>
              <a:rPr lang="en-GB" sz="1200" b="1" i="0" kern="1200" dirty="0">
                <a:solidFill>
                  <a:schemeClr val="tx1"/>
                </a:solidFill>
                <a:effectLst/>
                <a:latin typeface="+mn-lt"/>
                <a:ea typeface="+mn-ea"/>
                <a:cs typeface="+mn-cs"/>
              </a:rPr>
              <a:t> nada — </a:t>
            </a:r>
            <a:r>
              <a:rPr lang="en-GB" sz="1200" b="1" i="0" kern="1200" dirty="0" err="1">
                <a:solidFill>
                  <a:schemeClr val="tx1"/>
                </a:solidFill>
                <a:effectLst/>
                <a:latin typeface="+mn-lt"/>
                <a:ea typeface="+mn-ea"/>
                <a:cs typeface="+mn-cs"/>
              </a:rPr>
              <a:t>protegiendo</a:t>
            </a:r>
            <a:r>
              <a:rPr lang="en-GB" sz="1200" b="1" i="0" kern="1200" dirty="0">
                <a:solidFill>
                  <a:schemeClr val="tx1"/>
                </a:solidFill>
                <a:effectLst/>
                <a:latin typeface="+mn-lt"/>
                <a:ea typeface="+mn-ea"/>
                <a:cs typeface="+mn-cs"/>
              </a:rPr>
              <a:t> la </a:t>
            </a:r>
            <a:r>
              <a:rPr lang="en-GB" sz="1200" b="1" i="0" kern="1200" dirty="0" err="1">
                <a:solidFill>
                  <a:schemeClr val="tx1"/>
                </a:solidFill>
                <a:effectLst/>
                <a:latin typeface="+mn-lt"/>
                <a:ea typeface="+mn-ea"/>
                <a:cs typeface="+mn-cs"/>
              </a:rPr>
              <a:t>inversión</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en</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su</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infraestructura</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existente</a:t>
            </a:r>
            <a:r>
              <a:rPr lang="en-GB" sz="1200" b="1" i="0" kern="1200" dirty="0">
                <a:solidFill>
                  <a:schemeClr val="tx1"/>
                </a:solidFill>
                <a:effectLst/>
                <a:latin typeface="+mn-lt"/>
                <a:ea typeface="+mn-ea"/>
                <a:cs typeface="+mn-cs"/>
              </a:rPr>
              <a:t>.</a:t>
            </a:r>
            <a:endParaRPr lang="en-GB" sz="1200" b="0" i="0" kern="1200" dirty="0">
              <a:solidFill>
                <a:schemeClr val="tx1"/>
              </a:solidFill>
              <a:effectLst/>
              <a:latin typeface="+mn-lt"/>
              <a:ea typeface="+mn-ea"/>
              <a:cs typeface="+mn-cs"/>
            </a:endParaRPr>
          </a:p>
          <a:p>
            <a:endParaRPr lang="es-E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6/19/2026 10:13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20118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32B8E-5B50-D2D7-4D89-4A018B9DB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BCF119-C34E-B799-451C-0AC3F3E0E44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70428DE-D8A8-29A2-041C-E8245BBFAF5B}"/>
              </a:ext>
            </a:extLst>
          </p:cNvPr>
          <p:cNvSpPr>
            <a:spLocks noGrp="1"/>
          </p:cNvSpPr>
          <p:nvPr>
            <p:ph type="body" idx="1"/>
          </p:nvPr>
        </p:nvSpPr>
        <p:spPr/>
        <p:txBody>
          <a:bodyPr/>
          <a:lstStyle/>
          <a:p>
            <a:endParaRPr lang="es-ES" dirty="0"/>
          </a:p>
        </p:txBody>
      </p:sp>
      <p:sp>
        <p:nvSpPr>
          <p:cNvPr id="4" name="Header Placeholder 3">
            <a:extLst>
              <a:ext uri="{FF2B5EF4-FFF2-40B4-BE49-F238E27FC236}">
                <a16:creationId xmlns:a16="http://schemas.microsoft.com/office/drawing/2014/main" id="{0D3A6884-CC22-8F50-61CF-3749B1488197}"/>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7D11D0DF-1FB1-47E7-CB30-BA330ECAC13C}"/>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B2EF6845-FE9E-F6D0-BA91-C72470964E51}"/>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6/19/2026 10:13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2EA0256B-6557-C71C-5587-D32ADC2DD9AE}"/>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592995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7747E-0631-8BA9-E8A2-A2021B47A5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2A33FA-EA02-4088-44E7-49632A86B60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4E63764-E429-9231-D8ED-7D901F18DF5B}"/>
              </a:ext>
            </a:extLst>
          </p:cNvPr>
          <p:cNvSpPr>
            <a:spLocks noGrp="1"/>
          </p:cNvSpPr>
          <p:nvPr>
            <p:ph type="body" idx="1"/>
          </p:nvPr>
        </p:nvSpPr>
        <p:spPr/>
        <p:txBody>
          <a:bodyPr/>
          <a:lstStyle/>
          <a:p>
            <a:r>
              <a:rPr lang="en-US" dirty="0"/>
              <a:t>Y </a:t>
            </a:r>
            <a:r>
              <a:rPr lang="en-US" dirty="0" err="1"/>
              <a:t>si</a:t>
            </a:r>
            <a:r>
              <a:rPr lang="en-US" dirty="0"/>
              <a:t> ARC </a:t>
            </a:r>
            <a:r>
              <a:rPr lang="en-US" dirty="0" err="1"/>
              <a:t>gestiona</a:t>
            </a:r>
            <a:r>
              <a:rPr lang="en-US" dirty="0"/>
              <a:t> </a:t>
            </a:r>
            <a:r>
              <a:rPr lang="en-US" dirty="0" err="1"/>
              <a:t>vuestra</a:t>
            </a:r>
            <a:r>
              <a:rPr lang="en-US" dirty="0"/>
              <a:t> infra </a:t>
            </a:r>
            <a:r>
              <a:rPr lang="en-US" dirty="0" err="1"/>
              <a:t>este</a:t>
            </a:r>
            <a:r>
              <a:rPr lang="en-US" dirty="0"/>
              <a:t> </a:t>
            </a:r>
            <a:r>
              <a:rPr lang="en-US" dirty="0" err="1"/>
              <a:t>donde</a:t>
            </a:r>
            <a:r>
              <a:rPr lang="en-US" dirty="0"/>
              <a:t> </a:t>
            </a:r>
            <a:r>
              <a:rPr lang="en-US" dirty="0" err="1"/>
              <a:t>este</a:t>
            </a:r>
            <a:r>
              <a:rPr lang="en-US" dirty="0"/>
              <a:t>, Azure local es el </a:t>
            </a:r>
            <a:r>
              <a:rPr lang="en-US" dirty="0" err="1"/>
              <a:t>siguiente</a:t>
            </a:r>
            <a:r>
              <a:rPr lang="en-US" dirty="0"/>
              <a:t> paso:</a:t>
            </a:r>
          </a:p>
          <a:p>
            <a:endParaRPr lang="en-US" dirty="0"/>
          </a:p>
          <a:p>
            <a:r>
              <a:rPr lang="en-US" dirty="0"/>
              <a:t>Es azure con </a:t>
            </a:r>
            <a:r>
              <a:rPr lang="en-US" dirty="0" err="1"/>
              <a:t>todas</a:t>
            </a:r>
            <a:r>
              <a:rPr lang="en-US" dirty="0"/>
              <a:t> </a:t>
            </a:r>
            <a:r>
              <a:rPr lang="en-US" dirty="0" err="1"/>
              <a:t>sius</a:t>
            </a:r>
            <a:r>
              <a:rPr lang="en-US" dirty="0"/>
              <a:t> </a:t>
            </a:r>
            <a:r>
              <a:rPr lang="en-US" dirty="0" err="1"/>
              <a:t>capacidades</a:t>
            </a:r>
            <a:r>
              <a:rPr lang="en-US" dirty="0"/>
              <a:t> </a:t>
            </a:r>
            <a:r>
              <a:rPr lang="en-US" dirty="0" err="1"/>
              <a:t>corriendo</a:t>
            </a:r>
            <a:r>
              <a:rPr lang="en-US" dirty="0"/>
              <a:t> </a:t>
            </a:r>
            <a:r>
              <a:rPr lang="en-US" dirty="0" err="1"/>
              <a:t>en</a:t>
            </a:r>
            <a:r>
              <a:rPr lang="en-US" dirty="0"/>
              <a:t> </a:t>
            </a:r>
            <a:r>
              <a:rPr lang="en-US" dirty="0" err="1"/>
              <a:t>vuestro</a:t>
            </a:r>
            <a:r>
              <a:rPr lang="en-US" dirty="0"/>
              <a:t> hardware, </a:t>
            </a:r>
            <a:r>
              <a:rPr lang="en-US" dirty="0" err="1"/>
              <a:t>en</a:t>
            </a:r>
            <a:r>
              <a:rPr lang="en-US" dirty="0"/>
              <a:t> </a:t>
            </a:r>
            <a:r>
              <a:rPr lang="en-US" dirty="0" err="1"/>
              <a:t>vuestro</a:t>
            </a:r>
            <a:r>
              <a:rPr lang="en-US" dirty="0"/>
              <a:t> CPD. Y gracias a ARC con el </a:t>
            </a:r>
            <a:r>
              <a:rPr lang="en-US" dirty="0" err="1"/>
              <a:t>mismo</a:t>
            </a:r>
            <a:r>
              <a:rPr lang="en-US" dirty="0"/>
              <a:t> panel de control</a:t>
            </a:r>
          </a:p>
          <a:p>
            <a:endParaRPr lang="en-US" dirty="0"/>
          </a:p>
          <a:p>
            <a:r>
              <a:rPr lang="en-US" dirty="0" err="1"/>
              <a:t>Conectado</a:t>
            </a:r>
            <a:r>
              <a:rPr lang="en-US" dirty="0"/>
              <a:t> </a:t>
            </a:r>
            <a:r>
              <a:rPr lang="en-US" dirty="0" err="1"/>
              <a:t>si</a:t>
            </a:r>
            <a:r>
              <a:rPr lang="en-US" dirty="0"/>
              <a:t> es </a:t>
            </a:r>
            <a:r>
              <a:rPr lang="en-US" dirty="0" err="1"/>
              <a:t>necesario</a:t>
            </a:r>
            <a:r>
              <a:rPr lang="en-US" dirty="0"/>
              <a:t> o </a:t>
            </a:r>
            <a:r>
              <a:rPr lang="en-US" dirty="0" err="1"/>
              <a:t>totalmente</a:t>
            </a:r>
            <a:r>
              <a:rPr lang="en-US" dirty="0"/>
              <a:t> </a:t>
            </a:r>
            <a:r>
              <a:rPr lang="en-US" dirty="0" err="1"/>
              <a:t>aislado</a:t>
            </a:r>
            <a:r>
              <a:rPr lang="en-US" dirty="0"/>
              <a:t> (sin internet) </a:t>
            </a:r>
            <a:r>
              <a:rPr lang="en-US" dirty="0" err="1"/>
              <a:t>si</a:t>
            </a:r>
            <a:r>
              <a:rPr lang="en-US" dirty="0"/>
              <a:t> el </a:t>
            </a:r>
            <a:r>
              <a:rPr lang="en-US" dirty="0" err="1"/>
              <a:t>dato</a:t>
            </a:r>
            <a:r>
              <a:rPr lang="en-US" dirty="0"/>
              <a:t> es ultra-sensible o </a:t>
            </a:r>
            <a:r>
              <a:rPr lang="en-US" dirty="0" err="1"/>
              <a:t>por</a:t>
            </a:r>
            <a:r>
              <a:rPr lang="en-US" dirty="0"/>
              <a:t> exigencies </a:t>
            </a:r>
            <a:r>
              <a:rPr lang="en-US" dirty="0" err="1"/>
              <a:t>regulatorias</a:t>
            </a:r>
            <a:r>
              <a:rPr lang="en-US" dirty="0"/>
              <a:t>.</a:t>
            </a:r>
          </a:p>
          <a:p>
            <a:endParaRPr lang="en-US" dirty="0"/>
          </a:p>
          <a:p>
            <a:endParaRPr lang="en-US" dirty="0"/>
          </a:p>
          <a:p>
            <a:r>
              <a:rPr lang="en-US" dirty="0"/>
              <a:t>+ la </a:t>
            </a:r>
            <a:r>
              <a:rPr lang="en-US" dirty="0" err="1"/>
              <a:t>siguiente</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Las </a:t>
            </a:r>
            <a:r>
              <a:rPr lang="en-GB" sz="1200" b="1" i="0" kern="1200" dirty="0" err="1">
                <a:solidFill>
                  <a:schemeClr val="tx1"/>
                </a:solidFill>
                <a:effectLst/>
                <a:latin typeface="+mn-lt"/>
                <a:ea typeface="+mn-ea"/>
                <a:cs typeface="+mn-cs"/>
              </a:rPr>
              <a:t>mismas</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familias</a:t>
            </a:r>
            <a:r>
              <a:rPr lang="en-GB" sz="1200" b="1" i="0" kern="1200" dirty="0">
                <a:solidFill>
                  <a:schemeClr val="tx1"/>
                </a:solidFill>
                <a:effectLst/>
                <a:latin typeface="+mn-lt"/>
                <a:ea typeface="+mn-ea"/>
                <a:cs typeface="+mn-cs"/>
              </a:rPr>
              <a:t> de </a:t>
            </a:r>
            <a:r>
              <a:rPr lang="en-GB" sz="1200" b="1" i="0" kern="1200" dirty="0" err="1">
                <a:solidFill>
                  <a:schemeClr val="tx1"/>
                </a:solidFill>
                <a:effectLst/>
                <a:latin typeface="+mn-lt"/>
                <a:ea typeface="+mn-ea"/>
                <a:cs typeface="+mn-cs"/>
              </a:rPr>
              <a:t>servicios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gestión</a:t>
            </a:r>
            <a:r>
              <a:rPr lang="en-GB" sz="1200" b="0" i="0" kern="1200" dirty="0">
                <a:solidFill>
                  <a:schemeClr val="tx1"/>
                </a:solidFill>
                <a:effectLst/>
                <a:latin typeface="+mn-lt"/>
                <a:ea typeface="+mn-ea"/>
                <a:cs typeface="+mn-cs"/>
              </a:rPr>
              <a:t> y </a:t>
            </a:r>
            <a:r>
              <a:rPr lang="en-GB" sz="1200" b="0" i="0" kern="1200" dirty="0" err="1">
                <a:solidFill>
                  <a:schemeClr val="tx1"/>
                </a:solidFill>
                <a:effectLst/>
                <a:latin typeface="+mn-lt"/>
                <a:ea typeface="+mn-ea"/>
                <a:cs typeface="+mn-cs"/>
              </a:rPr>
              <a:t>seguridad</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aplicaciones</a:t>
            </a:r>
            <a:r>
              <a:rPr lang="en-GB" sz="1200" b="0" i="0" kern="1200" dirty="0">
                <a:solidFill>
                  <a:schemeClr val="tx1"/>
                </a:solidFill>
                <a:effectLst/>
                <a:latin typeface="+mn-lt"/>
                <a:ea typeface="+mn-ea"/>
                <a:cs typeface="+mn-cs"/>
              </a:rPr>
              <a:t>, y </a:t>
            </a:r>
            <a:r>
              <a:rPr lang="en-GB" sz="1200" b="0" i="0" kern="1200" dirty="0" err="1">
                <a:solidFill>
                  <a:schemeClr val="tx1"/>
                </a:solidFill>
                <a:effectLst/>
                <a:latin typeface="+mn-lt"/>
                <a:ea typeface="+mn-ea"/>
                <a:cs typeface="+mn-cs"/>
              </a:rPr>
              <a:t>datos</a:t>
            </a:r>
            <a:r>
              <a:rPr lang="en-GB" sz="1200" b="0" i="0" kern="1200" dirty="0">
                <a:solidFill>
                  <a:schemeClr val="tx1"/>
                </a:solidFill>
                <a:effectLst/>
                <a:latin typeface="+mn-lt"/>
                <a:ea typeface="+mn-ea"/>
                <a:cs typeface="+mn-cs"/>
              </a:rPr>
              <a:t> e IA— </a:t>
            </a:r>
            <a:r>
              <a:rPr lang="en-GB" sz="1200" b="0" i="0" kern="1200" dirty="0" err="1">
                <a:solidFill>
                  <a:schemeClr val="tx1"/>
                </a:solidFill>
                <a:effectLst/>
                <a:latin typeface="+mn-lt"/>
                <a:ea typeface="+mn-ea"/>
                <a:cs typeface="+mn-cs"/>
              </a:rPr>
              <a:t>están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disponibles</a:t>
            </a:r>
            <a:r>
              <a:rPr lang="en-GB" sz="1200" b="0"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en</a:t>
            </a:r>
            <a:r>
              <a:rPr lang="en-GB" sz="1200" b="1" i="0" kern="1200" dirty="0">
                <a:solidFill>
                  <a:schemeClr val="tx1"/>
                </a:solidFill>
                <a:effectLst/>
                <a:latin typeface="+mn-lt"/>
                <a:ea typeface="+mn-ea"/>
                <a:cs typeface="+mn-cs"/>
              </a:rPr>
              <a:t> la </a:t>
            </a:r>
            <a:r>
              <a:rPr lang="en-GB" sz="1200" b="1" i="0" kern="1200" dirty="0" err="1">
                <a:solidFill>
                  <a:schemeClr val="tx1"/>
                </a:solidFill>
                <a:effectLst/>
                <a:latin typeface="+mn-lt"/>
                <a:ea typeface="+mn-ea"/>
                <a:cs typeface="+mn-cs"/>
              </a:rPr>
              <a:t>nube</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en</a:t>
            </a:r>
            <a:r>
              <a:rPr lang="en-GB" sz="1200" b="1" i="0" kern="1200" dirty="0">
                <a:solidFill>
                  <a:schemeClr val="tx1"/>
                </a:solidFill>
                <a:effectLst/>
                <a:latin typeface="+mn-lt"/>
                <a:ea typeface="+mn-ea"/>
                <a:cs typeface="+mn-cs"/>
              </a:rPr>
              <a:t> local </a:t>
            </a:r>
            <a:r>
              <a:rPr lang="en-GB" sz="1200" b="1" i="0" kern="1200" dirty="0" err="1">
                <a:solidFill>
                  <a:schemeClr val="tx1"/>
                </a:solidFill>
                <a:effectLst/>
                <a:latin typeface="+mn-lt"/>
                <a:ea typeface="+mn-ea"/>
                <a:cs typeface="+mn-cs"/>
              </a:rPr>
              <a:t>conectado</a:t>
            </a:r>
            <a:r>
              <a:rPr lang="en-GB" sz="1200" b="1" i="0" kern="1200" dirty="0">
                <a:solidFill>
                  <a:schemeClr val="tx1"/>
                </a:solidFill>
                <a:effectLst/>
                <a:latin typeface="+mn-lt"/>
                <a:ea typeface="+mn-ea"/>
                <a:cs typeface="+mn-cs"/>
              </a:rPr>
              <a:t> y </a:t>
            </a:r>
            <a:r>
              <a:rPr lang="en-GB" sz="1200" b="1" i="0" kern="1200" dirty="0" err="1">
                <a:solidFill>
                  <a:schemeClr val="tx1"/>
                </a:solidFill>
                <a:effectLst/>
                <a:latin typeface="+mn-lt"/>
                <a:ea typeface="+mn-ea"/>
                <a:cs typeface="+mn-cs"/>
              </a:rPr>
              <a:t>en</a:t>
            </a:r>
            <a:r>
              <a:rPr lang="en-GB" sz="1200" b="1" i="0" kern="1200" dirty="0">
                <a:solidFill>
                  <a:schemeClr val="tx1"/>
                </a:solidFill>
                <a:effectLst/>
                <a:latin typeface="+mn-lt"/>
                <a:ea typeface="+mn-ea"/>
                <a:cs typeface="+mn-cs"/>
              </a:rPr>
              <a:t> local </a:t>
            </a:r>
            <a:r>
              <a:rPr lang="en-GB" sz="1200" b="1" i="0" kern="1200" dirty="0" err="1">
                <a:solidFill>
                  <a:schemeClr val="tx1"/>
                </a:solidFill>
                <a:effectLst/>
                <a:latin typeface="+mn-lt"/>
                <a:ea typeface="+mn-ea"/>
                <a:cs typeface="+mn-cs"/>
              </a:rPr>
              <a:t>desconectado</a:t>
            </a: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No </a:t>
            </a:r>
            <a:r>
              <a:rPr lang="en-GB" sz="1200" b="1" i="0" kern="1200" dirty="0" err="1">
                <a:solidFill>
                  <a:schemeClr val="tx1"/>
                </a:solidFill>
                <a:effectLst/>
                <a:latin typeface="+mn-lt"/>
                <a:ea typeface="+mn-ea"/>
                <a:cs typeface="+mn-cs"/>
              </a:rPr>
              <a:t>reescribes</a:t>
            </a:r>
            <a:r>
              <a:rPr lang="en-GB" sz="1200" b="1" i="0" kern="1200" dirty="0">
                <a:solidFill>
                  <a:schemeClr val="tx1"/>
                </a:solidFill>
                <a:effectLst/>
                <a:latin typeface="+mn-lt"/>
                <a:ea typeface="+mn-ea"/>
                <a:cs typeface="+mn-cs"/>
              </a:rPr>
              <a:t> nada </a:t>
            </a:r>
            <a:r>
              <a:rPr lang="en-GB" sz="1200" b="1" i="0" kern="1200" dirty="0" err="1">
                <a:solidFill>
                  <a:schemeClr val="tx1"/>
                </a:solidFill>
                <a:effectLst/>
                <a:latin typeface="+mn-lt"/>
                <a:ea typeface="+mn-ea"/>
                <a:cs typeface="+mn-cs"/>
              </a:rPr>
              <a:t>ni</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cambias</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cómo</a:t>
            </a:r>
            <a:r>
              <a:rPr lang="en-GB" sz="1200" b="1" i="0" kern="1200" dirty="0">
                <a:solidFill>
                  <a:schemeClr val="tx1"/>
                </a:solidFill>
                <a:effectLst/>
                <a:latin typeface="+mn-lt"/>
                <a:ea typeface="+mn-ea"/>
                <a:cs typeface="+mn-cs"/>
              </a:rPr>
              <a:t> lo </a:t>
            </a:r>
            <a:r>
              <a:rPr lang="en-GB" sz="1200" b="1" i="0" kern="1200" dirty="0" err="1">
                <a:solidFill>
                  <a:schemeClr val="tx1"/>
                </a:solidFill>
                <a:effectLst/>
                <a:latin typeface="+mn-lt"/>
                <a:ea typeface="+mn-ea"/>
                <a:cs typeface="+mn-cs"/>
              </a:rPr>
              <a:t>gestionas</a:t>
            </a:r>
            <a:r>
              <a:rPr lang="en-GB" sz="1200" b="0" i="0" kern="1200" dirty="0">
                <a:solidFill>
                  <a:schemeClr val="tx1"/>
                </a:solidFill>
                <a:effectLst/>
                <a:latin typeface="+mn-lt"/>
                <a:ea typeface="+mn-ea"/>
                <a:cs typeface="+mn-cs"/>
              </a:rPr>
              <a:t> — solo </a:t>
            </a:r>
            <a:r>
              <a:rPr lang="en-GB" sz="1200" b="0" i="0" kern="1200" dirty="0" err="1">
                <a:solidFill>
                  <a:schemeClr val="tx1"/>
                </a:solidFill>
                <a:effectLst/>
                <a:latin typeface="+mn-lt"/>
                <a:ea typeface="+mn-ea"/>
                <a:cs typeface="+mn-cs"/>
              </a:rPr>
              <a:t>eliges</a:t>
            </a:r>
            <a:r>
              <a:rPr lang="en-GB" sz="1200" b="0"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dónde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corre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cada</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carga</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según</a:t>
            </a:r>
            <a:r>
              <a:rPr lang="en-GB" sz="1200" b="0" i="0" kern="1200" dirty="0">
                <a:solidFill>
                  <a:schemeClr val="tx1"/>
                </a:solidFill>
                <a:effectLst/>
                <a:latin typeface="+mn-lt"/>
                <a:ea typeface="+mn-ea"/>
                <a:cs typeface="+mn-cs"/>
              </a:rPr>
              <a:t> lo </a:t>
            </a:r>
            <a:r>
              <a:rPr lang="en-GB" sz="1200" b="0" i="0" kern="1200" dirty="0" err="1">
                <a:solidFill>
                  <a:schemeClr val="tx1"/>
                </a:solidFill>
                <a:effectLst/>
                <a:latin typeface="+mn-lt"/>
                <a:ea typeface="+mn-ea"/>
                <a:cs typeface="+mn-cs"/>
              </a:rPr>
              <a:t>que</a:t>
            </a:r>
            <a:r>
              <a:rPr lang="en-GB" sz="1200" b="0" i="0" kern="1200" dirty="0">
                <a:solidFill>
                  <a:schemeClr val="tx1"/>
                </a:solidFill>
                <a:effectLst/>
                <a:latin typeface="+mn-lt"/>
                <a:ea typeface="+mn-ea"/>
                <a:cs typeface="+mn-cs"/>
              </a:rPr>
              <a:t> el </a:t>
            </a:r>
            <a:r>
              <a:rPr lang="en-GB" sz="1200" b="0" i="0" kern="1200" dirty="0" err="1">
                <a:solidFill>
                  <a:schemeClr val="tx1"/>
                </a:solidFill>
                <a:effectLst/>
                <a:latin typeface="+mn-lt"/>
                <a:ea typeface="+mn-ea"/>
                <a:cs typeface="+mn-cs"/>
              </a:rPr>
              <a:t>dato</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te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exija</a:t>
            </a:r>
            <a:r>
              <a:rPr lang="en-GB" sz="1200" b="0" i="0" kern="1200" dirty="0">
                <a:solidFill>
                  <a:schemeClr val="tx1"/>
                </a:solidFill>
                <a:effectLst/>
                <a:latin typeface="+mn-lt"/>
                <a:ea typeface="+mn-ea"/>
                <a:cs typeface="+mn-cs"/>
              </a:rPr>
              <a:t>.</a:t>
            </a:r>
          </a:p>
          <a:p>
            <a:endParaRPr lang="en-US" dirty="0"/>
          </a:p>
        </p:txBody>
      </p:sp>
      <p:sp>
        <p:nvSpPr>
          <p:cNvPr id="4" name="Slide Number Placeholder 3">
            <a:extLst>
              <a:ext uri="{FF2B5EF4-FFF2-40B4-BE49-F238E27FC236}">
                <a16:creationId xmlns:a16="http://schemas.microsoft.com/office/drawing/2014/main" id="{FE9E7CA1-08D8-5BAE-5094-530BBEF899D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197637-17F2-4B10-AC23-3464292A62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7748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66B67-D21A-D743-8358-FC3BD1EA8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AB285-AC6D-C307-50A9-F18A778358D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4C6B161-C1CB-318F-3820-78578B746F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Las </a:t>
            </a:r>
            <a:r>
              <a:rPr lang="en-GB" sz="1200" b="1" i="0" kern="1200" dirty="0" err="1">
                <a:solidFill>
                  <a:schemeClr val="tx1"/>
                </a:solidFill>
                <a:effectLst/>
                <a:latin typeface="+mn-lt"/>
                <a:ea typeface="+mn-ea"/>
                <a:cs typeface="+mn-cs"/>
              </a:rPr>
              <a:t>mismas</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familias</a:t>
            </a:r>
            <a:r>
              <a:rPr lang="en-GB" sz="1200" b="1" i="0" kern="1200" dirty="0">
                <a:solidFill>
                  <a:schemeClr val="tx1"/>
                </a:solidFill>
                <a:effectLst/>
                <a:latin typeface="+mn-lt"/>
                <a:ea typeface="+mn-ea"/>
                <a:cs typeface="+mn-cs"/>
              </a:rPr>
              <a:t> de </a:t>
            </a:r>
            <a:r>
              <a:rPr lang="en-GB" sz="1200" b="1" i="0" kern="1200" dirty="0" err="1">
                <a:solidFill>
                  <a:schemeClr val="tx1"/>
                </a:solidFill>
                <a:effectLst/>
                <a:latin typeface="+mn-lt"/>
                <a:ea typeface="+mn-ea"/>
                <a:cs typeface="+mn-cs"/>
              </a:rPr>
              <a:t>servicios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gestión</a:t>
            </a:r>
            <a:r>
              <a:rPr lang="en-GB" sz="1200" b="0" i="0" kern="1200" dirty="0">
                <a:solidFill>
                  <a:schemeClr val="tx1"/>
                </a:solidFill>
                <a:effectLst/>
                <a:latin typeface="+mn-lt"/>
                <a:ea typeface="+mn-ea"/>
                <a:cs typeface="+mn-cs"/>
              </a:rPr>
              <a:t> y </a:t>
            </a:r>
            <a:r>
              <a:rPr lang="en-GB" sz="1200" b="0" i="0" kern="1200" dirty="0" err="1">
                <a:solidFill>
                  <a:schemeClr val="tx1"/>
                </a:solidFill>
                <a:effectLst/>
                <a:latin typeface="+mn-lt"/>
                <a:ea typeface="+mn-ea"/>
                <a:cs typeface="+mn-cs"/>
              </a:rPr>
              <a:t>seguridad</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aplicaciones</a:t>
            </a:r>
            <a:r>
              <a:rPr lang="en-GB" sz="1200" b="0" i="0" kern="1200" dirty="0">
                <a:solidFill>
                  <a:schemeClr val="tx1"/>
                </a:solidFill>
                <a:effectLst/>
                <a:latin typeface="+mn-lt"/>
                <a:ea typeface="+mn-ea"/>
                <a:cs typeface="+mn-cs"/>
              </a:rPr>
              <a:t>, y </a:t>
            </a:r>
            <a:r>
              <a:rPr lang="en-GB" sz="1200" b="0" i="0" kern="1200" dirty="0" err="1">
                <a:solidFill>
                  <a:schemeClr val="tx1"/>
                </a:solidFill>
                <a:effectLst/>
                <a:latin typeface="+mn-lt"/>
                <a:ea typeface="+mn-ea"/>
                <a:cs typeface="+mn-cs"/>
              </a:rPr>
              <a:t>datos</a:t>
            </a:r>
            <a:r>
              <a:rPr lang="en-GB" sz="1200" b="0" i="0" kern="1200" dirty="0">
                <a:solidFill>
                  <a:schemeClr val="tx1"/>
                </a:solidFill>
                <a:effectLst/>
                <a:latin typeface="+mn-lt"/>
                <a:ea typeface="+mn-ea"/>
                <a:cs typeface="+mn-cs"/>
              </a:rPr>
              <a:t> e IA— </a:t>
            </a:r>
            <a:r>
              <a:rPr lang="en-GB" sz="1200" b="0" i="0" kern="1200" dirty="0" err="1">
                <a:solidFill>
                  <a:schemeClr val="tx1"/>
                </a:solidFill>
                <a:effectLst/>
                <a:latin typeface="+mn-lt"/>
                <a:ea typeface="+mn-ea"/>
                <a:cs typeface="+mn-cs"/>
              </a:rPr>
              <a:t>están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disponibles</a:t>
            </a:r>
            <a:r>
              <a:rPr lang="en-GB" sz="1200" b="0"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en</a:t>
            </a:r>
            <a:r>
              <a:rPr lang="en-GB" sz="1200" b="1" i="0" kern="1200" dirty="0">
                <a:solidFill>
                  <a:schemeClr val="tx1"/>
                </a:solidFill>
                <a:effectLst/>
                <a:latin typeface="+mn-lt"/>
                <a:ea typeface="+mn-ea"/>
                <a:cs typeface="+mn-cs"/>
              </a:rPr>
              <a:t> la </a:t>
            </a:r>
            <a:r>
              <a:rPr lang="en-GB" sz="1200" b="1" i="0" kern="1200" dirty="0" err="1">
                <a:solidFill>
                  <a:schemeClr val="tx1"/>
                </a:solidFill>
                <a:effectLst/>
                <a:latin typeface="+mn-lt"/>
                <a:ea typeface="+mn-ea"/>
                <a:cs typeface="+mn-cs"/>
              </a:rPr>
              <a:t>nube</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en</a:t>
            </a:r>
            <a:r>
              <a:rPr lang="en-GB" sz="1200" b="1" i="0" kern="1200" dirty="0">
                <a:solidFill>
                  <a:schemeClr val="tx1"/>
                </a:solidFill>
                <a:effectLst/>
                <a:latin typeface="+mn-lt"/>
                <a:ea typeface="+mn-ea"/>
                <a:cs typeface="+mn-cs"/>
              </a:rPr>
              <a:t> local </a:t>
            </a:r>
            <a:r>
              <a:rPr lang="en-GB" sz="1200" b="1" i="0" kern="1200" dirty="0" err="1">
                <a:solidFill>
                  <a:schemeClr val="tx1"/>
                </a:solidFill>
                <a:effectLst/>
                <a:latin typeface="+mn-lt"/>
                <a:ea typeface="+mn-ea"/>
                <a:cs typeface="+mn-cs"/>
              </a:rPr>
              <a:t>conectado</a:t>
            </a:r>
            <a:r>
              <a:rPr lang="en-GB" sz="1200" b="1" i="0" kern="1200" dirty="0">
                <a:solidFill>
                  <a:schemeClr val="tx1"/>
                </a:solidFill>
                <a:effectLst/>
                <a:latin typeface="+mn-lt"/>
                <a:ea typeface="+mn-ea"/>
                <a:cs typeface="+mn-cs"/>
              </a:rPr>
              <a:t> y </a:t>
            </a:r>
            <a:r>
              <a:rPr lang="en-GB" sz="1200" b="1" i="0" kern="1200" dirty="0" err="1">
                <a:solidFill>
                  <a:schemeClr val="tx1"/>
                </a:solidFill>
                <a:effectLst/>
                <a:latin typeface="+mn-lt"/>
                <a:ea typeface="+mn-ea"/>
                <a:cs typeface="+mn-cs"/>
              </a:rPr>
              <a:t>en</a:t>
            </a:r>
            <a:r>
              <a:rPr lang="en-GB" sz="1200" b="1" i="0" kern="1200" dirty="0">
                <a:solidFill>
                  <a:schemeClr val="tx1"/>
                </a:solidFill>
                <a:effectLst/>
                <a:latin typeface="+mn-lt"/>
                <a:ea typeface="+mn-ea"/>
                <a:cs typeface="+mn-cs"/>
              </a:rPr>
              <a:t> local </a:t>
            </a:r>
            <a:r>
              <a:rPr lang="en-GB" sz="1200" b="1" i="0" kern="1200" dirty="0" err="1">
                <a:solidFill>
                  <a:schemeClr val="tx1"/>
                </a:solidFill>
                <a:effectLst/>
                <a:latin typeface="+mn-lt"/>
                <a:ea typeface="+mn-ea"/>
                <a:cs typeface="+mn-cs"/>
              </a:rPr>
              <a:t>desconectado</a:t>
            </a: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No </a:t>
            </a:r>
            <a:r>
              <a:rPr lang="en-GB" sz="1200" b="1" i="0" kern="1200" dirty="0" err="1">
                <a:solidFill>
                  <a:schemeClr val="tx1"/>
                </a:solidFill>
                <a:effectLst/>
                <a:latin typeface="+mn-lt"/>
                <a:ea typeface="+mn-ea"/>
                <a:cs typeface="+mn-cs"/>
              </a:rPr>
              <a:t>reescribes</a:t>
            </a:r>
            <a:r>
              <a:rPr lang="en-GB" sz="1200" b="1" i="0" kern="1200" dirty="0">
                <a:solidFill>
                  <a:schemeClr val="tx1"/>
                </a:solidFill>
                <a:effectLst/>
                <a:latin typeface="+mn-lt"/>
                <a:ea typeface="+mn-ea"/>
                <a:cs typeface="+mn-cs"/>
              </a:rPr>
              <a:t> nada </a:t>
            </a:r>
            <a:r>
              <a:rPr lang="en-GB" sz="1200" b="1" i="0" kern="1200" dirty="0" err="1">
                <a:solidFill>
                  <a:schemeClr val="tx1"/>
                </a:solidFill>
                <a:effectLst/>
                <a:latin typeface="+mn-lt"/>
                <a:ea typeface="+mn-ea"/>
                <a:cs typeface="+mn-cs"/>
              </a:rPr>
              <a:t>ni</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cambias</a:t>
            </a:r>
            <a:r>
              <a:rPr lang="en-GB" sz="1200" b="1"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cómo</a:t>
            </a:r>
            <a:r>
              <a:rPr lang="en-GB" sz="1200" b="1" i="0" kern="1200" dirty="0">
                <a:solidFill>
                  <a:schemeClr val="tx1"/>
                </a:solidFill>
                <a:effectLst/>
                <a:latin typeface="+mn-lt"/>
                <a:ea typeface="+mn-ea"/>
                <a:cs typeface="+mn-cs"/>
              </a:rPr>
              <a:t> lo </a:t>
            </a:r>
            <a:r>
              <a:rPr lang="en-GB" sz="1200" b="1" i="0" kern="1200" dirty="0" err="1">
                <a:solidFill>
                  <a:schemeClr val="tx1"/>
                </a:solidFill>
                <a:effectLst/>
                <a:latin typeface="+mn-lt"/>
                <a:ea typeface="+mn-ea"/>
                <a:cs typeface="+mn-cs"/>
              </a:rPr>
              <a:t>gestionas</a:t>
            </a:r>
            <a:r>
              <a:rPr lang="en-GB" sz="1200" b="0" i="0" kern="1200" dirty="0">
                <a:solidFill>
                  <a:schemeClr val="tx1"/>
                </a:solidFill>
                <a:effectLst/>
                <a:latin typeface="+mn-lt"/>
                <a:ea typeface="+mn-ea"/>
                <a:cs typeface="+mn-cs"/>
              </a:rPr>
              <a:t> — solo </a:t>
            </a:r>
            <a:r>
              <a:rPr lang="en-GB" sz="1200" b="0" i="0" kern="1200" dirty="0" err="1">
                <a:solidFill>
                  <a:schemeClr val="tx1"/>
                </a:solidFill>
                <a:effectLst/>
                <a:latin typeface="+mn-lt"/>
                <a:ea typeface="+mn-ea"/>
                <a:cs typeface="+mn-cs"/>
              </a:rPr>
              <a:t>eliges</a:t>
            </a:r>
            <a:r>
              <a:rPr lang="en-GB" sz="1200" b="0" i="0" kern="1200" dirty="0">
                <a:solidFill>
                  <a:schemeClr val="tx1"/>
                </a:solidFill>
                <a:effectLst/>
                <a:latin typeface="+mn-lt"/>
                <a:ea typeface="+mn-ea"/>
                <a:cs typeface="+mn-cs"/>
              </a:rPr>
              <a:t> </a:t>
            </a:r>
            <a:r>
              <a:rPr lang="en-GB" sz="1200" b="1" i="0" kern="1200" dirty="0" err="1">
                <a:solidFill>
                  <a:schemeClr val="tx1"/>
                </a:solidFill>
                <a:effectLst/>
                <a:latin typeface="+mn-lt"/>
                <a:ea typeface="+mn-ea"/>
                <a:cs typeface="+mn-cs"/>
              </a:rPr>
              <a:t>dónde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corre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cada</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carga</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según</a:t>
            </a:r>
            <a:r>
              <a:rPr lang="en-GB" sz="1200" b="0" i="0" kern="1200" dirty="0">
                <a:solidFill>
                  <a:schemeClr val="tx1"/>
                </a:solidFill>
                <a:effectLst/>
                <a:latin typeface="+mn-lt"/>
                <a:ea typeface="+mn-ea"/>
                <a:cs typeface="+mn-cs"/>
              </a:rPr>
              <a:t> lo </a:t>
            </a:r>
            <a:r>
              <a:rPr lang="en-GB" sz="1200" b="0" i="0" kern="1200" dirty="0" err="1">
                <a:solidFill>
                  <a:schemeClr val="tx1"/>
                </a:solidFill>
                <a:effectLst/>
                <a:latin typeface="+mn-lt"/>
                <a:ea typeface="+mn-ea"/>
                <a:cs typeface="+mn-cs"/>
              </a:rPr>
              <a:t>que</a:t>
            </a:r>
            <a:r>
              <a:rPr lang="en-GB" sz="1200" b="0" i="0" kern="1200" dirty="0">
                <a:solidFill>
                  <a:schemeClr val="tx1"/>
                </a:solidFill>
                <a:effectLst/>
                <a:latin typeface="+mn-lt"/>
                <a:ea typeface="+mn-ea"/>
                <a:cs typeface="+mn-cs"/>
              </a:rPr>
              <a:t> el </a:t>
            </a:r>
            <a:r>
              <a:rPr lang="en-GB" sz="1200" b="0" i="0" kern="1200" dirty="0" err="1">
                <a:solidFill>
                  <a:schemeClr val="tx1"/>
                </a:solidFill>
                <a:effectLst/>
                <a:latin typeface="+mn-lt"/>
                <a:ea typeface="+mn-ea"/>
                <a:cs typeface="+mn-cs"/>
              </a:rPr>
              <a:t>dato</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te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exija</a:t>
            </a:r>
            <a:r>
              <a:rPr lang="en-GB" sz="12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0" dirty="0">
              <a:solidFill>
                <a:srgbClr val="454142"/>
              </a:solidFill>
              <a:cs typeface="+mn-cs"/>
            </a:endParaRPr>
          </a:p>
        </p:txBody>
      </p:sp>
      <p:sp>
        <p:nvSpPr>
          <p:cNvPr id="4" name="Slide Number Placeholder 3">
            <a:extLst>
              <a:ext uri="{FF2B5EF4-FFF2-40B4-BE49-F238E27FC236}">
                <a16:creationId xmlns:a16="http://schemas.microsoft.com/office/drawing/2014/main" id="{8A92DB4E-45B7-F6A4-D855-80472AE2BD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97637-17F2-4B10-AC23-3464292A62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906200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4.svg"/><Relationship Id="rId2" Type="http://schemas.openxmlformats.org/officeDocument/2006/relationships/image" Target="../media/image39.jpeg"/><Relationship Id="rId1" Type="http://schemas.openxmlformats.org/officeDocument/2006/relationships/slideMaster" Target="../slideMasters/slideMaster7.xml"/><Relationship Id="rId6" Type="http://schemas.openxmlformats.org/officeDocument/2006/relationships/image" Target="../media/image43.svg"/><Relationship Id="rId5" Type="http://schemas.openxmlformats.org/officeDocument/2006/relationships/image" Target="../media/image42.svg"/><Relationship Id="rId4" Type="http://schemas.openxmlformats.org/officeDocument/2006/relationships/image" Target="../media/image41.sv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3" Type="http://schemas.openxmlformats.org/officeDocument/2006/relationships/image" Target="../media/image46.svg"/><Relationship Id="rId7" Type="http://schemas.openxmlformats.org/officeDocument/2006/relationships/image" Target="../media/image50.png"/><Relationship Id="rId12" Type="http://schemas.openxmlformats.org/officeDocument/2006/relationships/image" Target="../media/image55.emf"/><Relationship Id="rId2" Type="http://schemas.openxmlformats.org/officeDocument/2006/relationships/image" Target="../media/image45.svg"/><Relationship Id="rId1" Type="http://schemas.openxmlformats.org/officeDocument/2006/relationships/slideMaster" Target="../slideMasters/slideMaster7.xml"/><Relationship Id="rId6" Type="http://schemas.openxmlformats.org/officeDocument/2006/relationships/image" Target="../media/image49.svg"/><Relationship Id="rId11" Type="http://schemas.openxmlformats.org/officeDocument/2006/relationships/image" Target="../media/image54.emf"/><Relationship Id="rId5" Type="http://schemas.openxmlformats.org/officeDocument/2006/relationships/image" Target="../media/image48.svg"/><Relationship Id="rId10" Type="http://schemas.openxmlformats.org/officeDocument/2006/relationships/image" Target="../media/image53.png"/><Relationship Id="rId4" Type="http://schemas.openxmlformats.org/officeDocument/2006/relationships/image" Target="../media/image47.svg"/><Relationship Id="rId9" Type="http://schemas.openxmlformats.org/officeDocument/2006/relationships/image" Target="../media/image52.svg"/><Relationship Id="rId14" Type="http://schemas.openxmlformats.org/officeDocument/2006/relationships/image" Target="../media/image57.png"/></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3" Type="http://schemas.openxmlformats.org/officeDocument/2006/relationships/image" Target="../media/image70.png"/><Relationship Id="rId18" Type="http://schemas.openxmlformats.org/officeDocument/2006/relationships/image" Target="../media/image75.png"/><Relationship Id="rId26" Type="http://schemas.openxmlformats.org/officeDocument/2006/relationships/image" Target="../media/image83.jpeg"/><Relationship Id="rId39" Type="http://schemas.openxmlformats.org/officeDocument/2006/relationships/image" Target="../media/image96.svg"/><Relationship Id="rId21" Type="http://schemas.openxmlformats.org/officeDocument/2006/relationships/image" Target="../media/image78.png"/><Relationship Id="rId34" Type="http://schemas.openxmlformats.org/officeDocument/2006/relationships/image" Target="../media/image91.png"/><Relationship Id="rId42" Type="http://schemas.openxmlformats.org/officeDocument/2006/relationships/image" Target="../media/image99.svg"/><Relationship Id="rId7" Type="http://schemas.openxmlformats.org/officeDocument/2006/relationships/image" Target="../media/image64.png"/><Relationship Id="rId2" Type="http://schemas.openxmlformats.org/officeDocument/2006/relationships/image" Target="../media/image59.png"/><Relationship Id="rId16" Type="http://schemas.openxmlformats.org/officeDocument/2006/relationships/image" Target="../media/image73.png"/><Relationship Id="rId20" Type="http://schemas.openxmlformats.org/officeDocument/2006/relationships/image" Target="../media/image77.png"/><Relationship Id="rId29" Type="http://schemas.openxmlformats.org/officeDocument/2006/relationships/image" Target="../media/image86.png"/><Relationship Id="rId41" Type="http://schemas.openxmlformats.org/officeDocument/2006/relationships/image" Target="../media/image98.png"/><Relationship Id="rId1" Type="http://schemas.openxmlformats.org/officeDocument/2006/relationships/slideMaster" Target="../slideMasters/slideMaster7.xml"/><Relationship Id="rId6" Type="http://schemas.openxmlformats.org/officeDocument/2006/relationships/image" Target="../media/image63.png"/><Relationship Id="rId11" Type="http://schemas.openxmlformats.org/officeDocument/2006/relationships/image" Target="../media/image68.png"/><Relationship Id="rId24" Type="http://schemas.openxmlformats.org/officeDocument/2006/relationships/image" Target="../media/image81.png"/><Relationship Id="rId32" Type="http://schemas.openxmlformats.org/officeDocument/2006/relationships/image" Target="../media/image89.svg"/><Relationship Id="rId37" Type="http://schemas.openxmlformats.org/officeDocument/2006/relationships/image" Target="../media/image94.png"/><Relationship Id="rId40" Type="http://schemas.openxmlformats.org/officeDocument/2006/relationships/image" Target="../media/image97.png"/><Relationship Id="rId5" Type="http://schemas.openxmlformats.org/officeDocument/2006/relationships/image" Target="../media/image62.png"/><Relationship Id="rId15" Type="http://schemas.openxmlformats.org/officeDocument/2006/relationships/image" Target="../media/image72.png"/><Relationship Id="rId23" Type="http://schemas.openxmlformats.org/officeDocument/2006/relationships/image" Target="../media/image80.png"/><Relationship Id="rId28" Type="http://schemas.openxmlformats.org/officeDocument/2006/relationships/image" Target="../media/image85.png"/><Relationship Id="rId36" Type="http://schemas.openxmlformats.org/officeDocument/2006/relationships/image" Target="../media/image93.png"/><Relationship Id="rId10" Type="http://schemas.openxmlformats.org/officeDocument/2006/relationships/image" Target="../media/image67.png"/><Relationship Id="rId19" Type="http://schemas.openxmlformats.org/officeDocument/2006/relationships/image" Target="../media/image76.png"/><Relationship Id="rId31" Type="http://schemas.openxmlformats.org/officeDocument/2006/relationships/image" Target="../media/image88.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jpeg"/><Relationship Id="rId22" Type="http://schemas.openxmlformats.org/officeDocument/2006/relationships/image" Target="../media/image79.png"/><Relationship Id="rId27" Type="http://schemas.openxmlformats.org/officeDocument/2006/relationships/image" Target="../media/image84.png"/><Relationship Id="rId30" Type="http://schemas.openxmlformats.org/officeDocument/2006/relationships/image" Target="../media/image87.svg"/><Relationship Id="rId35" Type="http://schemas.openxmlformats.org/officeDocument/2006/relationships/image" Target="../media/image92.png"/><Relationship Id="rId8" Type="http://schemas.openxmlformats.org/officeDocument/2006/relationships/image" Target="../media/image65.png"/><Relationship Id="rId3" Type="http://schemas.openxmlformats.org/officeDocument/2006/relationships/image" Target="../media/image60.png"/><Relationship Id="rId12" Type="http://schemas.openxmlformats.org/officeDocument/2006/relationships/image" Target="../media/image69.png"/><Relationship Id="rId17" Type="http://schemas.openxmlformats.org/officeDocument/2006/relationships/image" Target="../media/image74.png"/><Relationship Id="rId25" Type="http://schemas.openxmlformats.org/officeDocument/2006/relationships/image" Target="../media/image82.png"/><Relationship Id="rId33" Type="http://schemas.openxmlformats.org/officeDocument/2006/relationships/image" Target="../media/image90.svg"/><Relationship Id="rId38" Type="http://schemas.openxmlformats.org/officeDocument/2006/relationships/image" Target="../media/image95.png"/></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slide" Target="../slides/slide36.xml"/><Relationship Id="rId2" Type="http://schemas.openxmlformats.org/officeDocument/2006/relationships/image" Target="../media/image101.sv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3" Type="http://schemas.openxmlformats.org/officeDocument/2006/relationships/slide" Target="../slides/slide36.xml"/><Relationship Id="rId2" Type="http://schemas.openxmlformats.org/officeDocument/2006/relationships/image" Target="../media/image101.sv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3" Type="http://schemas.openxmlformats.org/officeDocument/2006/relationships/slide" Target="../slides/slide36.xml"/><Relationship Id="rId2" Type="http://schemas.openxmlformats.org/officeDocument/2006/relationships/image" Target="../media/image101.sv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5.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png"/><Relationship Id="rId1" Type="http://schemas.openxmlformats.org/officeDocument/2006/relationships/slideMaster" Target="../slideMasters/slideMaster8.xml"/><Relationship Id="rId4" Type="http://schemas.openxmlformats.org/officeDocument/2006/relationships/image" Target="../media/image104.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8.jpe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9.pn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7.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7.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6.jpeg"/><Relationship Id="rId1" Type="http://schemas.openxmlformats.org/officeDocument/2006/relationships/slideMaster" Target="../slideMasters/slideMaster3.xml"/><Relationship Id="rId4" Type="http://schemas.openxmlformats.org/officeDocument/2006/relationships/image" Target="../media/image2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8.emf"/><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8.emf"/><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icrosoft Az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black and white logo&#10;&#10;AI-generated content may be incorrect.">
            <a:extLst>
              <a:ext uri="{FF2B5EF4-FFF2-40B4-BE49-F238E27FC236}">
                <a16:creationId xmlns:a16="http://schemas.microsoft.com/office/drawing/2014/main" id="{52D42C05-D754-50BF-86EB-59DCA1974C19}"/>
              </a:ext>
            </a:extLst>
          </p:cNvPr>
          <p:cNvPicPr>
            <a:picLocks noChangeAspect="1"/>
          </p:cNvPicPr>
          <p:nvPr userDrawn="1"/>
        </p:nvPicPr>
        <p:blipFill>
          <a:blip r:embed="rId3"/>
          <a:stretch>
            <a:fillRect/>
          </a:stretch>
        </p:blipFill>
        <p:spPr>
          <a:xfrm>
            <a:off x="281585" y="285758"/>
            <a:ext cx="2667361" cy="881269"/>
          </a:xfrm>
          <a:prstGeom prst="rect">
            <a:avLst/>
          </a:prstGeom>
        </p:spPr>
      </p:pic>
      <p:sp>
        <p:nvSpPr>
          <p:cNvPr id="3" name="TextBox 2">
            <a:extLst>
              <a:ext uri="{FF2B5EF4-FFF2-40B4-BE49-F238E27FC236}">
                <a16:creationId xmlns:a16="http://schemas.microsoft.com/office/drawing/2014/main" id="{35B3A7C5-E9E3-EC2A-7935-B716A89413F5}"/>
              </a:ext>
            </a:extLst>
          </p:cNvPr>
          <p:cNvSpPr txBox="1"/>
          <p:nvPr userDrawn="1"/>
        </p:nvSpPr>
        <p:spPr>
          <a:xfrm>
            <a:off x="584205" y="2841176"/>
            <a:ext cx="3790951" cy="1495794"/>
          </a:xfrm>
          <a:prstGeom prst="rect">
            <a:avLst/>
          </a:prstGeom>
          <a:noFill/>
        </p:spPr>
        <p:txBody>
          <a:bodyPr wrap="square" lIns="0" tIns="0" rIns="0" bIns="0" rtlCol="0">
            <a:spAutoFit/>
          </a:bodyPr>
          <a:lstStyle/>
          <a:p>
            <a:pPr algn="l">
              <a:lnSpc>
                <a:spcPct val="90000"/>
              </a:lnSpc>
            </a:pPr>
            <a:r>
              <a:rPr lang="en-US" sz="5400" b="0">
                <a:solidFill>
                  <a:schemeClr val="tx1"/>
                </a:solidFill>
                <a:latin typeface="+mj-lt"/>
              </a:rPr>
              <a:t>Microsoft Azure</a:t>
            </a:r>
          </a:p>
        </p:txBody>
      </p:sp>
    </p:spTree>
    <p:extLst>
      <p:ext uri="{BB962C8B-B14F-4D97-AF65-F5344CB8AC3E}">
        <p14:creationId xmlns:p14="http://schemas.microsoft.com/office/powerpoint/2010/main" val="993404279"/>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 Coding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Picture 1" descr="A black and white logo&#10;&#10;AI-generated content may be incorrect.">
            <a:extLst>
              <a:ext uri="{FF2B5EF4-FFF2-40B4-BE49-F238E27FC236}">
                <a16:creationId xmlns:a16="http://schemas.microsoft.com/office/drawing/2014/main" id="{0461DE4B-2ECE-20D2-94FD-A5237E823333}"/>
              </a:ext>
            </a:extLst>
          </p:cNvPr>
          <p:cNvPicPr>
            <a:picLocks noChangeAspect="1"/>
          </p:cNvPicPr>
          <p:nvPr userDrawn="1"/>
        </p:nvPicPr>
        <p:blipFill>
          <a:blip r:embed="rId3"/>
          <a:stretch>
            <a:fillRect/>
          </a:stretch>
        </p:blipFill>
        <p:spPr>
          <a:xfrm>
            <a:off x="281585" y="285758"/>
            <a:ext cx="2667361" cy="881269"/>
          </a:xfrm>
          <a:prstGeom prst="rect">
            <a:avLst/>
          </a:prstGeom>
        </p:spPr>
      </p:pic>
    </p:spTree>
    <p:extLst>
      <p:ext uri="{BB962C8B-B14F-4D97-AF65-F5344CB8AC3E}">
        <p14:creationId xmlns:p14="http://schemas.microsoft.com/office/powerpoint/2010/main" val="28104344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7B2D66C-ED12-49C4-87B3-971271683801}"/>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84279053"/>
      </p:ext>
    </p:extLst>
  </p:cSld>
  <p:clrMapOvr>
    <a:masterClrMapping/>
  </p:clrMapOvr>
  <p:transition>
    <p:fade/>
  </p:transition>
  <p:extLst>
    <p:ext uri="{DCECCB84-F9BA-43D5-87BE-67443E8EF086}">
      <p15:sldGuideLst xmlns:p15="http://schemas.microsoft.com/office/powerpoint/2012/main">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1"/>
          </p:nvPr>
        </p:nvSpPr>
        <p:spPr>
          <a:xfrm>
            <a:off x="269240" y="1189179"/>
            <a:ext cx="11655840" cy="1806905"/>
          </a:xfrm>
        </p:spPr>
        <p:txBody>
          <a:bodyPr/>
          <a:lstStyle>
            <a:lvl1pPr marL="0" indent="0">
              <a:buNone/>
              <a:defRPr/>
            </a:lvl1pPr>
            <a:lvl2pPr marL="28011" indent="0">
              <a:buNone/>
              <a:defRPr sz="1961"/>
            </a:lvl2pPr>
            <a:lvl3pPr marL="219423" indent="0">
              <a:buNone/>
              <a:defRPr sz="1961"/>
            </a:lvl3pPr>
            <a:lvl4pPr marL="466856" indent="0">
              <a:buNone/>
              <a:defRPr sz="1765"/>
            </a:lvl4pPr>
            <a:lvl5pPr marL="725183"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7"/>
          <p:cNvSpPr txBox="1"/>
          <p:nvPr userDrawn="1"/>
        </p:nvSpPr>
        <p:spPr bwMode="white">
          <a:xfrm>
            <a:off x="5066296" y="6566932"/>
            <a:ext cx="2059410" cy="158377"/>
          </a:xfrm>
          <a:prstGeom prst="rect">
            <a:avLst/>
          </a:prstGeom>
          <a:noFill/>
        </p:spPr>
        <p:txBody>
          <a:bodyPr wrap="none" lIns="0" tIns="0" rIns="0" bIns="0" rtlCol="0" anchor="ctr">
            <a:spAutoFit/>
          </a:bodyPr>
          <a:ls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marL="0" algn="ctr" defTabSz="896328" rtl="0" eaLnBrk="1" latinLnBrk="0" hangingPunct="1"/>
            <a:r>
              <a:rPr lang="en-US" sz="1029" b="0" kern="1200" spc="147" baseline="0">
                <a:gradFill>
                  <a:gsLst>
                    <a:gs pos="0">
                      <a:schemeClr val="tx1">
                        <a:alpha val="50000"/>
                      </a:schemeClr>
                    </a:gs>
                    <a:gs pos="86000">
                      <a:schemeClr val="tx1">
                        <a:alpha val="50000"/>
                      </a:schemeClr>
                    </a:gs>
                  </a:gsLst>
                  <a:lin ang="5400000" scaled="0"/>
                </a:gradFill>
                <a:latin typeface="+mn-lt"/>
                <a:ea typeface="+mn-ea"/>
                <a:cs typeface="+mn-cs"/>
              </a:rPr>
              <a:t>MICROSOFT CONFIDENTIAL</a:t>
            </a:r>
          </a:p>
        </p:txBody>
      </p:sp>
    </p:spTree>
    <p:extLst>
      <p:ext uri="{BB962C8B-B14F-4D97-AF65-F5344CB8AC3E}">
        <p14:creationId xmlns:p14="http://schemas.microsoft.com/office/powerpoint/2010/main" val="1941116874"/>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AB207AD-DEAE-154A-A901-6FD356CDE8A4}"/>
              </a:ext>
            </a:extLst>
          </p:cNvPr>
          <p:cNvSpPr/>
          <p:nvPr userDrawn="1"/>
        </p:nvSpPr>
        <p:spPr>
          <a:xfrm>
            <a:off x="2961412" y="3291776"/>
            <a:ext cx="9230589" cy="1414956"/>
          </a:xfrm>
          <a:prstGeom prst="rect">
            <a:avLst/>
          </a:prstGeom>
          <a:solidFill>
            <a:schemeClr val="bg1">
              <a:lumMod val="9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9" name="Graphic 18">
            <a:extLst>
              <a:ext uri="{FF2B5EF4-FFF2-40B4-BE49-F238E27FC236}">
                <a16:creationId xmlns:a16="http://schemas.microsoft.com/office/drawing/2014/main" id="{CC7BF76F-4846-4D42-BB24-41761B40107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56271" y="6299347"/>
            <a:ext cx="1554480" cy="333103"/>
          </a:xfrm>
          <a:prstGeom prst="rect">
            <a:avLst/>
          </a:prstGeom>
        </p:spPr>
      </p:pic>
      <p:sp>
        <p:nvSpPr>
          <p:cNvPr id="25" name="TextBox 24">
            <a:extLst>
              <a:ext uri="{FF2B5EF4-FFF2-40B4-BE49-F238E27FC236}">
                <a16:creationId xmlns:a16="http://schemas.microsoft.com/office/drawing/2014/main" id="{F5F6FC98-BF54-8E4B-ADCE-416C088B5FD5}"/>
              </a:ext>
            </a:extLst>
          </p:cNvPr>
          <p:cNvSpPr txBox="1"/>
          <p:nvPr userDrawn="1"/>
        </p:nvSpPr>
        <p:spPr>
          <a:xfrm>
            <a:off x="3268757" y="4875181"/>
            <a:ext cx="1905339" cy="215444"/>
          </a:xfrm>
          <a:prstGeom prst="rect">
            <a:avLst/>
          </a:prstGeom>
          <a:noFill/>
          <a:ln>
            <a:noFill/>
          </a:ln>
        </p:spPr>
        <p:txBody>
          <a:bodyPr wrap="square" lIns="0" tIns="0" rIns="0" bIns="0" rtlCol="0" anchor="ctr" anchorCtr="0">
            <a:spAutoFit/>
          </a:bodyPr>
          <a:lstStyle/>
          <a:p>
            <a:r>
              <a:rPr lang="en-US" sz="1400">
                <a:solidFill>
                  <a:schemeClr val="bg1">
                    <a:lumMod val="50000"/>
                  </a:schemeClr>
                </a:solidFill>
                <a:latin typeface="Segoe UI Light" panose="020B0502040204020203" pitchFamily="34" charset="0"/>
                <a:cs typeface="Segoe UI Light" panose="020B0502040204020203" pitchFamily="34" charset="0"/>
              </a:rPr>
              <a:t>Situation:</a:t>
            </a:r>
            <a:endParaRPr lang="en-US" sz="1400">
              <a:solidFill>
                <a:schemeClr val="bg1">
                  <a:lumMod val="50000"/>
                </a:schemeClr>
              </a:solidFill>
            </a:endParaRPr>
          </a:p>
        </p:txBody>
      </p:sp>
      <p:sp>
        <p:nvSpPr>
          <p:cNvPr id="27" name="Text Placeholder 24">
            <a:extLst>
              <a:ext uri="{FF2B5EF4-FFF2-40B4-BE49-F238E27FC236}">
                <a16:creationId xmlns:a16="http://schemas.microsoft.com/office/drawing/2014/main" id="{CEABE899-10A3-484A-9A5F-6B1D4CB09EA4}"/>
              </a:ext>
            </a:extLst>
          </p:cNvPr>
          <p:cNvSpPr>
            <a:spLocks noGrp="1"/>
          </p:cNvSpPr>
          <p:nvPr>
            <p:ph type="body" sz="quarter" idx="10"/>
          </p:nvPr>
        </p:nvSpPr>
        <p:spPr>
          <a:xfrm>
            <a:off x="3268760" y="3460224"/>
            <a:ext cx="8643841" cy="830262"/>
          </a:xfrm>
          <a:prstGeom prst="rect">
            <a:avLst/>
          </a:prstGeom>
        </p:spPr>
        <p:txBody>
          <a:bodyPr lIns="0" tIns="0" rIns="0" bIns="0" anchor="b" anchorCtr="0"/>
          <a:lstStyle>
            <a:lvl1pPr marL="0" indent="0">
              <a:lnSpc>
                <a:spcPct val="100000"/>
              </a:lnSpc>
              <a:buNone/>
              <a:defRPr sz="1800" b="0" i="0">
                <a:latin typeface="Segoe UI" panose="020B0502040204020203" pitchFamily="34" charset="0"/>
                <a:cs typeface="Segoe UI" panose="020B0502040204020203" pitchFamily="34" charset="0"/>
              </a:defRPr>
            </a:lvl1pPr>
          </a:lstStyle>
          <a:p>
            <a:pPr lvl="0"/>
            <a:endParaRPr lang="en-US"/>
          </a:p>
        </p:txBody>
      </p:sp>
      <p:sp>
        <p:nvSpPr>
          <p:cNvPr id="28" name="Text Placeholder 28">
            <a:extLst>
              <a:ext uri="{FF2B5EF4-FFF2-40B4-BE49-F238E27FC236}">
                <a16:creationId xmlns:a16="http://schemas.microsoft.com/office/drawing/2014/main" id="{E03D0DEC-BC71-A445-A3E5-9B83B80381D9}"/>
              </a:ext>
            </a:extLst>
          </p:cNvPr>
          <p:cNvSpPr>
            <a:spLocks noGrp="1"/>
          </p:cNvSpPr>
          <p:nvPr>
            <p:ph type="body" sz="quarter" idx="12"/>
          </p:nvPr>
        </p:nvSpPr>
        <p:spPr>
          <a:xfrm>
            <a:off x="3268759" y="5162441"/>
            <a:ext cx="2560320" cy="1470009"/>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37" name="Text Placeholder 24">
            <a:extLst>
              <a:ext uri="{FF2B5EF4-FFF2-40B4-BE49-F238E27FC236}">
                <a16:creationId xmlns:a16="http://schemas.microsoft.com/office/drawing/2014/main" id="{F5AC1971-A820-D44B-949E-127EE4381960}"/>
              </a:ext>
            </a:extLst>
          </p:cNvPr>
          <p:cNvSpPr>
            <a:spLocks noGrp="1"/>
          </p:cNvSpPr>
          <p:nvPr>
            <p:ph type="body" sz="quarter" idx="11"/>
          </p:nvPr>
        </p:nvSpPr>
        <p:spPr>
          <a:xfrm>
            <a:off x="3268758" y="4423182"/>
            <a:ext cx="8643841" cy="158979"/>
          </a:xfrm>
          <a:prstGeom prst="rect">
            <a:avLst/>
          </a:prstGeom>
        </p:spPr>
        <p:txBody>
          <a:bodyPr lIns="0" tIns="0" rIns="0" bIns="0"/>
          <a:lstStyle>
            <a:lvl1pPr marL="0" indent="0">
              <a:buNone/>
              <a:defRPr sz="1000" b="0" i="0">
                <a:solidFill>
                  <a:schemeClr val="bg1">
                    <a:lumMod val="50000"/>
                  </a:schemeClr>
                </a:solidFill>
                <a:latin typeface="Segoe UI Semilight" panose="020B0402040204020203" pitchFamily="34" charset="0"/>
                <a:cs typeface="Segoe UI Semilight" panose="020B0402040204020203" pitchFamily="34" charset="0"/>
              </a:defRPr>
            </a:lvl1pPr>
          </a:lstStyle>
          <a:p>
            <a:pPr lvl="0"/>
            <a:endParaRPr lang="en-US"/>
          </a:p>
        </p:txBody>
      </p:sp>
      <p:sp>
        <p:nvSpPr>
          <p:cNvPr id="42" name="TextBox 41">
            <a:extLst>
              <a:ext uri="{FF2B5EF4-FFF2-40B4-BE49-F238E27FC236}">
                <a16:creationId xmlns:a16="http://schemas.microsoft.com/office/drawing/2014/main" id="{B59E8476-D4FE-3D4F-9EC9-5DA909E29651}"/>
              </a:ext>
            </a:extLst>
          </p:cNvPr>
          <p:cNvSpPr txBox="1"/>
          <p:nvPr userDrawn="1"/>
        </p:nvSpPr>
        <p:spPr>
          <a:xfrm>
            <a:off x="6135863" y="4875181"/>
            <a:ext cx="1905339" cy="215444"/>
          </a:xfrm>
          <a:prstGeom prst="rect">
            <a:avLst/>
          </a:prstGeom>
          <a:noFill/>
          <a:ln>
            <a:noFill/>
          </a:ln>
        </p:spPr>
        <p:txBody>
          <a:bodyPr wrap="square" lIns="0" tIns="0" rIns="0" bIns="0" rtlCol="0" anchor="ctr" anchorCtr="0">
            <a:spAutoFit/>
          </a:bodyPr>
          <a:lstStyle/>
          <a:p>
            <a:r>
              <a:rPr lang="en-US" sz="1400">
                <a:solidFill>
                  <a:schemeClr val="bg1">
                    <a:lumMod val="50000"/>
                  </a:schemeClr>
                </a:solidFill>
                <a:latin typeface="Segoe UI Light" panose="020B0502040204020203" pitchFamily="34" charset="0"/>
                <a:cs typeface="Segoe UI Light" panose="020B0502040204020203" pitchFamily="34" charset="0"/>
              </a:rPr>
              <a:t>Solution:</a:t>
            </a:r>
            <a:endParaRPr lang="en-US" sz="1400">
              <a:solidFill>
                <a:schemeClr val="bg1">
                  <a:lumMod val="50000"/>
                </a:schemeClr>
              </a:solidFill>
            </a:endParaRPr>
          </a:p>
        </p:txBody>
      </p:sp>
      <p:sp>
        <p:nvSpPr>
          <p:cNvPr id="43" name="Text Placeholder 28">
            <a:extLst>
              <a:ext uri="{FF2B5EF4-FFF2-40B4-BE49-F238E27FC236}">
                <a16:creationId xmlns:a16="http://schemas.microsoft.com/office/drawing/2014/main" id="{847B54F4-C98A-7F4F-8633-A67212D37E3D}"/>
              </a:ext>
            </a:extLst>
          </p:cNvPr>
          <p:cNvSpPr>
            <a:spLocks noGrp="1"/>
          </p:cNvSpPr>
          <p:nvPr>
            <p:ph type="body" sz="quarter" idx="21"/>
          </p:nvPr>
        </p:nvSpPr>
        <p:spPr>
          <a:xfrm>
            <a:off x="6135863" y="5162441"/>
            <a:ext cx="2286000" cy="1470009"/>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44" name="TextBox 43">
            <a:extLst>
              <a:ext uri="{FF2B5EF4-FFF2-40B4-BE49-F238E27FC236}">
                <a16:creationId xmlns:a16="http://schemas.microsoft.com/office/drawing/2014/main" id="{B1EBCCF4-5394-C04F-AA62-05007544FC0C}"/>
              </a:ext>
            </a:extLst>
          </p:cNvPr>
          <p:cNvSpPr txBox="1"/>
          <p:nvPr userDrawn="1"/>
        </p:nvSpPr>
        <p:spPr>
          <a:xfrm>
            <a:off x="9027032" y="4875181"/>
            <a:ext cx="1905339" cy="215444"/>
          </a:xfrm>
          <a:prstGeom prst="rect">
            <a:avLst/>
          </a:prstGeom>
          <a:noFill/>
          <a:ln>
            <a:noFill/>
          </a:ln>
        </p:spPr>
        <p:txBody>
          <a:bodyPr wrap="square" lIns="0" tIns="0" rIns="0" bIns="0" rtlCol="0" anchor="ctr" anchorCtr="0">
            <a:spAutoFit/>
          </a:bodyPr>
          <a:lstStyle/>
          <a:p>
            <a:r>
              <a:rPr lang="en-US" sz="1400">
                <a:solidFill>
                  <a:schemeClr val="bg1">
                    <a:lumMod val="50000"/>
                  </a:schemeClr>
                </a:solidFill>
                <a:latin typeface="Segoe UI Light" panose="020B0502040204020203" pitchFamily="34" charset="0"/>
                <a:cs typeface="Segoe UI Light" panose="020B0502040204020203" pitchFamily="34" charset="0"/>
              </a:rPr>
              <a:t>Impact:</a:t>
            </a:r>
            <a:endParaRPr lang="en-US" sz="1400">
              <a:solidFill>
                <a:schemeClr val="bg1">
                  <a:lumMod val="50000"/>
                </a:schemeClr>
              </a:solidFill>
            </a:endParaRPr>
          </a:p>
        </p:txBody>
      </p:sp>
      <p:sp>
        <p:nvSpPr>
          <p:cNvPr id="45" name="Text Placeholder 28">
            <a:extLst>
              <a:ext uri="{FF2B5EF4-FFF2-40B4-BE49-F238E27FC236}">
                <a16:creationId xmlns:a16="http://schemas.microsoft.com/office/drawing/2014/main" id="{817B977B-57E9-154C-AA12-E0B3A70688DF}"/>
              </a:ext>
            </a:extLst>
          </p:cNvPr>
          <p:cNvSpPr>
            <a:spLocks noGrp="1"/>
          </p:cNvSpPr>
          <p:nvPr>
            <p:ph type="body" sz="quarter" idx="22"/>
          </p:nvPr>
        </p:nvSpPr>
        <p:spPr>
          <a:xfrm>
            <a:off x="8728648" y="5162441"/>
            <a:ext cx="3017520" cy="1470009"/>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5" name="Picture Placeholder 4">
            <a:extLst>
              <a:ext uri="{FF2B5EF4-FFF2-40B4-BE49-F238E27FC236}">
                <a16:creationId xmlns:a16="http://schemas.microsoft.com/office/drawing/2014/main" id="{3D70BBFF-3B0B-644F-878A-E178AF5B45E4}"/>
              </a:ext>
            </a:extLst>
          </p:cNvPr>
          <p:cNvSpPr>
            <a:spLocks noGrp="1" noChangeAspect="1"/>
          </p:cNvSpPr>
          <p:nvPr>
            <p:ph type="pic" sz="quarter" idx="23" hasCustomPrompt="1"/>
          </p:nvPr>
        </p:nvSpPr>
        <p:spPr>
          <a:xfrm>
            <a:off x="401737" y="436245"/>
            <a:ext cx="2103120" cy="2103120"/>
          </a:xfrm>
          <a:prstGeom prst="rect">
            <a:avLst/>
          </a:prstGeom>
        </p:spPr>
        <p:txBody>
          <a:bodyPr/>
          <a:lstStyle>
            <a:lvl1pPr marL="0" indent="0">
              <a:buNone/>
              <a:defRPr/>
            </a:lvl1pPr>
          </a:lstStyle>
          <a:p>
            <a:r>
              <a:rPr lang="en-US"/>
              <a:t>Logo</a:t>
            </a:r>
          </a:p>
        </p:txBody>
      </p:sp>
      <p:sp>
        <p:nvSpPr>
          <p:cNvPr id="24" name="Picture Placeholder 6">
            <a:extLst>
              <a:ext uri="{FF2B5EF4-FFF2-40B4-BE49-F238E27FC236}">
                <a16:creationId xmlns:a16="http://schemas.microsoft.com/office/drawing/2014/main" id="{3C57D4FA-1216-4944-BBF6-C83155F9ED20}"/>
              </a:ext>
            </a:extLst>
          </p:cNvPr>
          <p:cNvSpPr>
            <a:spLocks noGrp="1" noChangeAspect="1"/>
          </p:cNvSpPr>
          <p:nvPr>
            <p:ph type="pic" sz="quarter" idx="24" hasCustomPrompt="1"/>
          </p:nvPr>
        </p:nvSpPr>
        <p:spPr>
          <a:xfrm>
            <a:off x="2960688" y="2"/>
            <a:ext cx="9235440" cy="3292475"/>
          </a:xfrm>
          <a:prstGeom prst="rect">
            <a:avLst/>
          </a:prstGeom>
        </p:spPr>
        <p:txBody>
          <a:bodyPr/>
          <a:lstStyle>
            <a:lvl1pPr marL="0" indent="0">
              <a:buNone/>
              <a:defRPr/>
            </a:lvl1pPr>
          </a:lstStyle>
          <a:p>
            <a:r>
              <a:rPr lang="en-US"/>
              <a:t>Horizontal banner image</a:t>
            </a:r>
          </a:p>
        </p:txBody>
      </p:sp>
      <p:sp>
        <p:nvSpPr>
          <p:cNvPr id="17" name="Text Placeholder 44">
            <a:extLst>
              <a:ext uri="{FF2B5EF4-FFF2-40B4-BE49-F238E27FC236}">
                <a16:creationId xmlns:a16="http://schemas.microsoft.com/office/drawing/2014/main" id="{7EE6957E-64E7-4044-BFE8-2BF3980E5126}"/>
              </a:ext>
            </a:extLst>
          </p:cNvPr>
          <p:cNvSpPr>
            <a:spLocks noGrp="1"/>
          </p:cNvSpPr>
          <p:nvPr>
            <p:ph type="body" sz="quarter" idx="18"/>
          </p:nvPr>
        </p:nvSpPr>
        <p:spPr>
          <a:xfrm>
            <a:off x="310297" y="3596575"/>
            <a:ext cx="2286000" cy="2397826"/>
          </a:xfrm>
          <a:prstGeom prst="rect">
            <a:avLst/>
          </a:prstGeom>
        </p:spPr>
        <p:txBody>
          <a:bodyPr lIns="0" tIns="0" rIns="0" bIns="0" anchor="b" anchorCtr="0"/>
          <a:lstStyle>
            <a:lvl1pPr marL="0" indent="0">
              <a:lnSpc>
                <a:spcPct val="100000"/>
              </a:lnSpc>
              <a:buNone/>
              <a:defRPr sz="1000" b="1" i="0">
                <a:solidFill>
                  <a:schemeClr val="bg1">
                    <a:lumMod val="50000"/>
                  </a:schemeClr>
                </a:solidFill>
                <a:latin typeface="Segoe UI Semibold" panose="020B0502040204020203" pitchFamily="34" charset="0"/>
                <a:cs typeface="Segoe UI Semibold" panose="020B0502040204020203" pitchFamily="34" charset="0"/>
              </a:defRPr>
            </a:lvl1pPr>
          </a:lstStyle>
          <a:p>
            <a:pPr lvl="0"/>
            <a:endParaRPr lang="en-US"/>
          </a:p>
        </p:txBody>
      </p:sp>
    </p:spTree>
    <p:extLst>
      <p:ext uri="{BB962C8B-B14F-4D97-AF65-F5344CB8AC3E}">
        <p14:creationId xmlns:p14="http://schemas.microsoft.com/office/powerpoint/2010/main" val="19197282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Vertical">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E3C65385-E3CB-E343-A048-28767AB9E609}"/>
              </a:ext>
            </a:extLst>
          </p:cNvPr>
          <p:cNvSpPr>
            <a:spLocks noGrp="1"/>
          </p:cNvSpPr>
          <p:nvPr>
            <p:ph type="pic" sz="quarter" idx="15" hasCustomPrompt="1"/>
          </p:nvPr>
        </p:nvSpPr>
        <p:spPr>
          <a:xfrm>
            <a:off x="5522199" y="309789"/>
            <a:ext cx="2650255" cy="1058836"/>
          </a:xfrm>
          <a:prstGeom prst="rect">
            <a:avLst/>
          </a:prstGeom>
        </p:spPr>
        <p:txBody>
          <a:bodyPr/>
          <a:lstStyle>
            <a:lvl1pPr marL="0" indent="0">
              <a:buNone/>
              <a:defRPr/>
            </a:lvl1pPr>
          </a:lstStyle>
          <a:p>
            <a:r>
              <a:rPr lang="en-US"/>
              <a:t>Logo</a:t>
            </a:r>
          </a:p>
        </p:txBody>
      </p:sp>
      <p:sp>
        <p:nvSpPr>
          <p:cNvPr id="26" name="Text Placeholder 24">
            <a:extLst>
              <a:ext uri="{FF2B5EF4-FFF2-40B4-BE49-F238E27FC236}">
                <a16:creationId xmlns:a16="http://schemas.microsoft.com/office/drawing/2014/main" id="{A36515BF-2138-B649-9E8C-2E4328478DD7}"/>
              </a:ext>
            </a:extLst>
          </p:cNvPr>
          <p:cNvSpPr>
            <a:spLocks noGrp="1"/>
          </p:cNvSpPr>
          <p:nvPr>
            <p:ph type="body" sz="quarter" idx="11"/>
          </p:nvPr>
        </p:nvSpPr>
        <p:spPr>
          <a:xfrm>
            <a:off x="5500317" y="2817634"/>
            <a:ext cx="6423025" cy="125767"/>
          </a:xfrm>
          <a:prstGeom prst="rect">
            <a:avLst/>
          </a:prstGeom>
        </p:spPr>
        <p:txBody>
          <a:bodyPr lIns="0" tIns="0" rIns="0" bIns="0"/>
          <a:lstStyle>
            <a:lvl1pPr marL="0" indent="0">
              <a:buNone/>
              <a:defRPr sz="1000" b="0" i="0">
                <a:solidFill>
                  <a:schemeClr val="bg1">
                    <a:lumMod val="50000"/>
                  </a:schemeClr>
                </a:solidFill>
                <a:latin typeface="Segoe UI Semilight" panose="020B0402040204020203" pitchFamily="34" charset="0"/>
                <a:cs typeface="Segoe UI Semilight" panose="020B0402040204020203" pitchFamily="34" charset="0"/>
              </a:defRPr>
            </a:lvl1pPr>
          </a:lstStyle>
          <a:p>
            <a:pPr lvl="0"/>
            <a:endParaRPr lang="en-US"/>
          </a:p>
        </p:txBody>
      </p:sp>
      <p:pic>
        <p:nvPicPr>
          <p:cNvPr id="11" name="Graphic 10">
            <a:extLst>
              <a:ext uri="{FF2B5EF4-FFF2-40B4-BE49-F238E27FC236}">
                <a16:creationId xmlns:a16="http://schemas.microsoft.com/office/drawing/2014/main" id="{AED5D479-2CA3-7B4E-AF02-8F4BB59791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96111" y="6299353"/>
            <a:ext cx="1554480" cy="333103"/>
          </a:xfrm>
          <a:prstGeom prst="rect">
            <a:avLst/>
          </a:prstGeom>
        </p:spPr>
      </p:pic>
      <p:cxnSp>
        <p:nvCxnSpPr>
          <p:cNvPr id="12" name="Straight Connector 11">
            <a:extLst>
              <a:ext uri="{FF2B5EF4-FFF2-40B4-BE49-F238E27FC236}">
                <a16:creationId xmlns:a16="http://schemas.microsoft.com/office/drawing/2014/main" id="{D1213181-F0C6-8F4E-80E5-57262C43B6C1}"/>
              </a:ext>
            </a:extLst>
          </p:cNvPr>
          <p:cNvCxnSpPr>
            <a:cxnSpLocks/>
          </p:cNvCxnSpPr>
          <p:nvPr userDrawn="1"/>
        </p:nvCxnSpPr>
        <p:spPr>
          <a:xfrm>
            <a:off x="5500311" y="5621792"/>
            <a:ext cx="6401140" cy="0"/>
          </a:xfrm>
          <a:prstGeom prst="line">
            <a:avLst/>
          </a:prstGeom>
          <a:ln w="9525">
            <a:solidFill>
              <a:schemeClr val="tx1">
                <a:lumMod val="50000"/>
                <a:lumOff val="50000"/>
              </a:schemeClr>
            </a:solidFill>
            <a:roun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8C6C1F0-FFFA-4641-8389-B0E5BC37F7D4}"/>
              </a:ext>
            </a:extLst>
          </p:cNvPr>
          <p:cNvSpPr txBox="1"/>
          <p:nvPr userDrawn="1"/>
        </p:nvSpPr>
        <p:spPr>
          <a:xfrm>
            <a:off x="5522197" y="3240257"/>
            <a:ext cx="1905339" cy="307777"/>
          </a:xfrm>
          <a:prstGeom prst="rect">
            <a:avLst/>
          </a:prstGeom>
          <a:noFill/>
          <a:ln>
            <a:noFill/>
          </a:ln>
        </p:spPr>
        <p:txBody>
          <a:bodyPr wrap="square" lIns="0" rIns="0" rtlCol="0" anchor="ctr" anchorCtr="0">
            <a:spAutoFit/>
          </a:bodyPr>
          <a:lstStyle/>
          <a:p>
            <a:r>
              <a:rPr lang="en-US" sz="1400">
                <a:solidFill>
                  <a:schemeClr val="bg1">
                    <a:lumMod val="50000"/>
                  </a:schemeClr>
                </a:solidFill>
                <a:latin typeface="Segoe UI Light" panose="020B0502040204020203" pitchFamily="34" charset="0"/>
                <a:cs typeface="Segoe UI Light" panose="020B0502040204020203" pitchFamily="34" charset="0"/>
              </a:rPr>
              <a:t>Situation:</a:t>
            </a:r>
            <a:endParaRPr lang="en-US" sz="1400">
              <a:solidFill>
                <a:schemeClr val="bg1">
                  <a:lumMod val="50000"/>
                </a:schemeClr>
              </a:solidFill>
            </a:endParaRPr>
          </a:p>
        </p:txBody>
      </p:sp>
      <p:cxnSp>
        <p:nvCxnSpPr>
          <p:cNvPr id="20" name="Straight Connector 19">
            <a:extLst>
              <a:ext uri="{FF2B5EF4-FFF2-40B4-BE49-F238E27FC236}">
                <a16:creationId xmlns:a16="http://schemas.microsoft.com/office/drawing/2014/main" id="{1DCBAC98-BD94-A54E-AFD0-F5890652EAB2}"/>
              </a:ext>
            </a:extLst>
          </p:cNvPr>
          <p:cNvCxnSpPr>
            <a:cxnSpLocks/>
          </p:cNvCxnSpPr>
          <p:nvPr userDrawn="1"/>
        </p:nvCxnSpPr>
        <p:spPr>
          <a:xfrm>
            <a:off x="5500311" y="3146228"/>
            <a:ext cx="6401140" cy="0"/>
          </a:xfrm>
          <a:prstGeom prst="line">
            <a:avLst/>
          </a:prstGeom>
          <a:ln w="9525">
            <a:solidFill>
              <a:schemeClr val="tx1">
                <a:lumMod val="50000"/>
                <a:lumOff val="50000"/>
              </a:schemeClr>
            </a:solidFill>
            <a:round/>
          </a:ln>
        </p:spPr>
        <p:style>
          <a:lnRef idx="1">
            <a:schemeClr val="accent1"/>
          </a:lnRef>
          <a:fillRef idx="0">
            <a:schemeClr val="accent1"/>
          </a:fillRef>
          <a:effectRef idx="0">
            <a:schemeClr val="accent1"/>
          </a:effectRef>
          <a:fontRef idx="minor">
            <a:schemeClr val="tx1"/>
          </a:fontRef>
        </p:style>
      </p:cxnSp>
      <p:sp>
        <p:nvSpPr>
          <p:cNvPr id="27" name="Text Placeholder 24">
            <a:extLst>
              <a:ext uri="{FF2B5EF4-FFF2-40B4-BE49-F238E27FC236}">
                <a16:creationId xmlns:a16="http://schemas.microsoft.com/office/drawing/2014/main" id="{023FB8B1-6C5D-E148-A135-CF84B4D72145}"/>
              </a:ext>
            </a:extLst>
          </p:cNvPr>
          <p:cNvSpPr>
            <a:spLocks noGrp="1"/>
          </p:cNvSpPr>
          <p:nvPr>
            <p:ph type="body" sz="quarter" idx="10"/>
          </p:nvPr>
        </p:nvSpPr>
        <p:spPr>
          <a:xfrm>
            <a:off x="5500317" y="1879031"/>
            <a:ext cx="6423025" cy="830262"/>
          </a:xfrm>
          <a:prstGeom prst="rect">
            <a:avLst/>
          </a:prstGeom>
        </p:spPr>
        <p:txBody>
          <a:bodyPr lIns="0" tIns="0" rIns="0" bIns="0" anchor="b" anchorCtr="0"/>
          <a:lstStyle>
            <a:lvl1pPr marL="0" indent="0">
              <a:lnSpc>
                <a:spcPct val="100000"/>
              </a:lnSpc>
              <a:buNone/>
              <a:defRPr sz="1800" b="0" i="0">
                <a:latin typeface="Segoe UI" panose="020B0502040204020203" pitchFamily="34" charset="0"/>
                <a:cs typeface="Segoe UI" panose="020B0502040204020203" pitchFamily="34" charset="0"/>
              </a:defRPr>
            </a:lvl1pPr>
          </a:lstStyle>
          <a:p>
            <a:pPr lvl="0"/>
            <a:endParaRPr lang="en-US"/>
          </a:p>
        </p:txBody>
      </p:sp>
      <p:sp>
        <p:nvSpPr>
          <p:cNvPr id="29" name="Text Placeholder 28">
            <a:extLst>
              <a:ext uri="{FF2B5EF4-FFF2-40B4-BE49-F238E27FC236}">
                <a16:creationId xmlns:a16="http://schemas.microsoft.com/office/drawing/2014/main" id="{5CE8217C-B622-934F-9484-20080D5B6DFE}"/>
              </a:ext>
            </a:extLst>
          </p:cNvPr>
          <p:cNvSpPr>
            <a:spLocks noGrp="1"/>
          </p:cNvSpPr>
          <p:nvPr>
            <p:ph type="body" sz="quarter" idx="12"/>
          </p:nvPr>
        </p:nvSpPr>
        <p:spPr>
          <a:xfrm>
            <a:off x="5500311" y="3573681"/>
            <a:ext cx="1929384" cy="1828800"/>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46" name="Text Placeholder 44">
            <a:extLst>
              <a:ext uri="{FF2B5EF4-FFF2-40B4-BE49-F238E27FC236}">
                <a16:creationId xmlns:a16="http://schemas.microsoft.com/office/drawing/2014/main" id="{C3EBB3FC-23E4-4046-A80F-D29F4C3CA280}"/>
              </a:ext>
            </a:extLst>
          </p:cNvPr>
          <p:cNvSpPr>
            <a:spLocks noGrp="1"/>
          </p:cNvSpPr>
          <p:nvPr>
            <p:ph type="body" sz="quarter" idx="18"/>
          </p:nvPr>
        </p:nvSpPr>
        <p:spPr>
          <a:xfrm>
            <a:off x="5522196" y="5785389"/>
            <a:ext cx="1905341" cy="847067"/>
          </a:xfrm>
          <a:prstGeom prst="rect">
            <a:avLst/>
          </a:prstGeom>
        </p:spPr>
        <p:txBody>
          <a:bodyPr lIns="0" tIns="0" rIns="0" bIns="0" anchor="t" anchorCtr="0"/>
          <a:lstStyle>
            <a:lvl1pPr marL="0" indent="0">
              <a:lnSpc>
                <a:spcPct val="40000"/>
              </a:lnSpc>
              <a:buNone/>
              <a:defRPr sz="1000" b="1" i="0">
                <a:solidFill>
                  <a:schemeClr val="bg1">
                    <a:lumMod val="50000"/>
                  </a:schemeClr>
                </a:solidFill>
                <a:latin typeface="Segoe UI Semibold" panose="020B0502040204020203" pitchFamily="34" charset="0"/>
                <a:cs typeface="Segoe UI Semibold" panose="020B0502040204020203" pitchFamily="34" charset="0"/>
              </a:defRPr>
            </a:lvl1pPr>
          </a:lstStyle>
          <a:p>
            <a:pPr lvl="0"/>
            <a:endParaRPr lang="en-US"/>
          </a:p>
        </p:txBody>
      </p:sp>
      <p:sp>
        <p:nvSpPr>
          <p:cNvPr id="47" name="Text Placeholder 44">
            <a:extLst>
              <a:ext uri="{FF2B5EF4-FFF2-40B4-BE49-F238E27FC236}">
                <a16:creationId xmlns:a16="http://schemas.microsoft.com/office/drawing/2014/main" id="{AB478E34-112F-8248-8840-50966BFF0CA6}"/>
              </a:ext>
            </a:extLst>
          </p:cNvPr>
          <p:cNvSpPr>
            <a:spLocks noGrp="1"/>
          </p:cNvSpPr>
          <p:nvPr>
            <p:ph type="body" sz="quarter" idx="19"/>
          </p:nvPr>
        </p:nvSpPr>
        <p:spPr>
          <a:xfrm>
            <a:off x="7759153" y="5785389"/>
            <a:ext cx="1927227" cy="847067"/>
          </a:xfrm>
          <a:prstGeom prst="rect">
            <a:avLst/>
          </a:prstGeom>
        </p:spPr>
        <p:txBody>
          <a:bodyPr lIns="0" tIns="0" rIns="0" bIns="0" anchor="t" anchorCtr="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1000" b="1" i="0">
                <a:solidFill>
                  <a:schemeClr val="bg1">
                    <a:lumMod val="50000"/>
                  </a:schemeClr>
                </a:solidFill>
                <a:latin typeface="Segoe UI Semibold" panose="020B0502040204020203" pitchFamily="34" charset="0"/>
                <a:cs typeface="Segoe UI Semibold" panose="020B0502040204020203" pitchFamily="34" charset="0"/>
              </a:defRPr>
            </a:lvl1pPr>
          </a:lstStyle>
          <a:p>
            <a:pPr>
              <a:lnSpc>
                <a:spcPct val="100000"/>
              </a:lnSpc>
            </a:pPr>
            <a:endParaRPr lang="en-US"/>
          </a:p>
        </p:txBody>
      </p:sp>
      <p:sp>
        <p:nvSpPr>
          <p:cNvPr id="22" name="TextBox 21">
            <a:extLst>
              <a:ext uri="{FF2B5EF4-FFF2-40B4-BE49-F238E27FC236}">
                <a16:creationId xmlns:a16="http://schemas.microsoft.com/office/drawing/2014/main" id="{B9D45474-AEF3-9A4D-8181-40DE54A1BBC3}"/>
              </a:ext>
            </a:extLst>
          </p:cNvPr>
          <p:cNvSpPr txBox="1"/>
          <p:nvPr userDrawn="1"/>
        </p:nvSpPr>
        <p:spPr>
          <a:xfrm>
            <a:off x="7781041" y="3240257"/>
            <a:ext cx="1905339" cy="307777"/>
          </a:xfrm>
          <a:prstGeom prst="rect">
            <a:avLst/>
          </a:prstGeom>
          <a:noFill/>
          <a:ln>
            <a:noFill/>
          </a:ln>
        </p:spPr>
        <p:txBody>
          <a:bodyPr wrap="square" lIns="0" rIns="0" rtlCol="0" anchor="ctr" anchorCtr="0">
            <a:spAutoFit/>
          </a:bodyPr>
          <a:lstStyle/>
          <a:p>
            <a:r>
              <a:rPr lang="en-US" sz="1400">
                <a:solidFill>
                  <a:schemeClr val="bg1">
                    <a:lumMod val="50000"/>
                  </a:schemeClr>
                </a:solidFill>
                <a:latin typeface="Segoe UI Light" panose="020B0502040204020203" pitchFamily="34" charset="0"/>
                <a:cs typeface="Segoe UI Light" panose="020B0502040204020203" pitchFamily="34" charset="0"/>
              </a:rPr>
              <a:t>Solution:</a:t>
            </a:r>
            <a:endParaRPr lang="en-US" sz="1400">
              <a:solidFill>
                <a:schemeClr val="bg1">
                  <a:lumMod val="50000"/>
                </a:schemeClr>
              </a:solidFill>
            </a:endParaRPr>
          </a:p>
        </p:txBody>
      </p:sp>
      <p:sp>
        <p:nvSpPr>
          <p:cNvPr id="23" name="Text Placeholder 28">
            <a:extLst>
              <a:ext uri="{FF2B5EF4-FFF2-40B4-BE49-F238E27FC236}">
                <a16:creationId xmlns:a16="http://schemas.microsoft.com/office/drawing/2014/main" id="{6EBF696A-BF72-9F4A-B975-FE39E94DC5B5}"/>
              </a:ext>
            </a:extLst>
          </p:cNvPr>
          <p:cNvSpPr>
            <a:spLocks noGrp="1"/>
          </p:cNvSpPr>
          <p:nvPr>
            <p:ph type="body" sz="quarter" idx="21"/>
          </p:nvPr>
        </p:nvSpPr>
        <p:spPr>
          <a:xfrm>
            <a:off x="7759153" y="3573681"/>
            <a:ext cx="1929384" cy="1828800"/>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24" name="TextBox 23">
            <a:extLst>
              <a:ext uri="{FF2B5EF4-FFF2-40B4-BE49-F238E27FC236}">
                <a16:creationId xmlns:a16="http://schemas.microsoft.com/office/drawing/2014/main" id="{6506C279-6B8D-C84A-9C5A-5DBD150D510B}"/>
              </a:ext>
            </a:extLst>
          </p:cNvPr>
          <p:cNvSpPr txBox="1"/>
          <p:nvPr userDrawn="1"/>
        </p:nvSpPr>
        <p:spPr>
          <a:xfrm>
            <a:off x="10017997" y="3240257"/>
            <a:ext cx="1905339" cy="307777"/>
          </a:xfrm>
          <a:prstGeom prst="rect">
            <a:avLst/>
          </a:prstGeom>
          <a:noFill/>
          <a:ln>
            <a:noFill/>
          </a:ln>
        </p:spPr>
        <p:txBody>
          <a:bodyPr wrap="square" lIns="0" rIns="0" rtlCol="0" anchor="ctr" anchorCtr="0">
            <a:spAutoFit/>
          </a:bodyPr>
          <a:lstStyle/>
          <a:p>
            <a:r>
              <a:rPr lang="en-US" sz="1400">
                <a:solidFill>
                  <a:schemeClr val="bg1">
                    <a:lumMod val="50000"/>
                  </a:schemeClr>
                </a:solidFill>
                <a:latin typeface="Segoe UI Light" panose="020B0502040204020203" pitchFamily="34" charset="0"/>
                <a:cs typeface="Segoe UI Light" panose="020B0502040204020203" pitchFamily="34" charset="0"/>
              </a:rPr>
              <a:t>Impact:</a:t>
            </a:r>
            <a:endParaRPr lang="en-US" sz="1400">
              <a:solidFill>
                <a:schemeClr val="bg1">
                  <a:lumMod val="50000"/>
                </a:schemeClr>
              </a:solidFill>
            </a:endParaRPr>
          </a:p>
        </p:txBody>
      </p:sp>
      <p:sp>
        <p:nvSpPr>
          <p:cNvPr id="25" name="Text Placeholder 28">
            <a:extLst>
              <a:ext uri="{FF2B5EF4-FFF2-40B4-BE49-F238E27FC236}">
                <a16:creationId xmlns:a16="http://schemas.microsoft.com/office/drawing/2014/main" id="{AD39BD6E-A556-B349-9927-603088F0A678}"/>
              </a:ext>
            </a:extLst>
          </p:cNvPr>
          <p:cNvSpPr>
            <a:spLocks noGrp="1"/>
          </p:cNvSpPr>
          <p:nvPr>
            <p:ph type="body" sz="quarter" idx="22"/>
          </p:nvPr>
        </p:nvSpPr>
        <p:spPr>
          <a:xfrm>
            <a:off x="9996111" y="3573681"/>
            <a:ext cx="1929384" cy="1828800"/>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36" name="Picture Placeholder 32">
            <a:extLst>
              <a:ext uri="{FF2B5EF4-FFF2-40B4-BE49-F238E27FC236}">
                <a16:creationId xmlns:a16="http://schemas.microsoft.com/office/drawing/2014/main" id="{5D512A78-0241-854A-90DF-E7DA314F7124}"/>
              </a:ext>
            </a:extLst>
          </p:cNvPr>
          <p:cNvSpPr>
            <a:spLocks noGrp="1"/>
          </p:cNvSpPr>
          <p:nvPr>
            <p:ph type="pic" sz="quarter" idx="17"/>
          </p:nvPr>
        </p:nvSpPr>
        <p:spPr>
          <a:xfrm>
            <a:off x="3" y="4635"/>
            <a:ext cx="5167132" cy="6858000"/>
          </a:xfrm>
          <a:prstGeom prst="rect">
            <a:avLst/>
          </a:prstGeom>
        </p:spPr>
        <p:txBody>
          <a:bodyPr/>
          <a:lstStyle>
            <a:lvl1pPr marL="0" indent="0">
              <a:buNone/>
              <a:defRPr/>
            </a:lvl1pPr>
          </a:lstStyle>
          <a:p>
            <a:endParaRPr lang="en-US"/>
          </a:p>
        </p:txBody>
      </p:sp>
    </p:spTree>
    <p:extLst>
      <p:ext uri="{BB962C8B-B14F-4D97-AF65-F5344CB8AC3E}">
        <p14:creationId xmlns:p14="http://schemas.microsoft.com/office/powerpoint/2010/main" val="5721271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AB207AD-DEAE-154A-A901-6FD356CDE8A4}"/>
              </a:ext>
            </a:extLst>
          </p:cNvPr>
          <p:cNvSpPr/>
          <p:nvPr userDrawn="1"/>
        </p:nvSpPr>
        <p:spPr>
          <a:xfrm>
            <a:off x="2961412" y="3291776"/>
            <a:ext cx="9230589" cy="1414956"/>
          </a:xfrm>
          <a:prstGeom prst="rect">
            <a:avLst/>
          </a:prstGeom>
          <a:solidFill>
            <a:schemeClr val="bg1">
              <a:lumMod val="9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Graphic 18">
            <a:extLst>
              <a:ext uri="{FF2B5EF4-FFF2-40B4-BE49-F238E27FC236}">
                <a16:creationId xmlns:a16="http://schemas.microsoft.com/office/drawing/2014/main" id="{CC7BF76F-4846-4D42-BB24-41761B40107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56271" y="6299347"/>
            <a:ext cx="1554480" cy="333103"/>
          </a:xfrm>
          <a:prstGeom prst="rect">
            <a:avLst/>
          </a:prstGeom>
        </p:spPr>
      </p:pic>
      <p:sp>
        <p:nvSpPr>
          <p:cNvPr id="25" name="TextBox 24">
            <a:extLst>
              <a:ext uri="{FF2B5EF4-FFF2-40B4-BE49-F238E27FC236}">
                <a16:creationId xmlns:a16="http://schemas.microsoft.com/office/drawing/2014/main" id="{F5F6FC98-BF54-8E4B-ADCE-416C088B5FD5}"/>
              </a:ext>
            </a:extLst>
          </p:cNvPr>
          <p:cNvSpPr txBox="1"/>
          <p:nvPr userDrawn="1"/>
        </p:nvSpPr>
        <p:spPr>
          <a:xfrm>
            <a:off x="3268757" y="4875181"/>
            <a:ext cx="1905339" cy="215444"/>
          </a:xfrm>
          <a:prstGeom prst="rect">
            <a:avLst/>
          </a:prstGeom>
          <a:noFill/>
          <a:ln>
            <a:noFill/>
          </a:ln>
        </p:spPr>
        <p:txBody>
          <a:bodyPr wrap="square" lIns="0" tIns="0" rIns="0" bIns="0" rtlCol="0" anchor="ctr" anchorCtr="0">
            <a:spAutoFit/>
          </a:bodyPr>
          <a:lstStyle/>
          <a:p>
            <a:r>
              <a:rPr lang="en-US" sz="1400" dirty="0">
                <a:solidFill>
                  <a:schemeClr val="bg1">
                    <a:lumMod val="50000"/>
                  </a:schemeClr>
                </a:solidFill>
                <a:latin typeface="Segoe UI Light" panose="020B0502040204020203" pitchFamily="34" charset="0"/>
                <a:cs typeface="Segoe UI Light" panose="020B0502040204020203" pitchFamily="34" charset="0"/>
              </a:rPr>
              <a:t>Situation:</a:t>
            </a:r>
            <a:endParaRPr lang="en-US" sz="1400" dirty="0">
              <a:solidFill>
                <a:schemeClr val="bg1">
                  <a:lumMod val="50000"/>
                </a:schemeClr>
              </a:solidFill>
            </a:endParaRPr>
          </a:p>
        </p:txBody>
      </p:sp>
      <p:sp>
        <p:nvSpPr>
          <p:cNvPr id="27" name="Text Placeholder 24">
            <a:extLst>
              <a:ext uri="{FF2B5EF4-FFF2-40B4-BE49-F238E27FC236}">
                <a16:creationId xmlns:a16="http://schemas.microsoft.com/office/drawing/2014/main" id="{CEABE899-10A3-484A-9A5F-6B1D4CB09EA4}"/>
              </a:ext>
            </a:extLst>
          </p:cNvPr>
          <p:cNvSpPr>
            <a:spLocks noGrp="1"/>
          </p:cNvSpPr>
          <p:nvPr>
            <p:ph type="body" sz="quarter" idx="10"/>
          </p:nvPr>
        </p:nvSpPr>
        <p:spPr>
          <a:xfrm>
            <a:off x="3268760" y="3460224"/>
            <a:ext cx="8643841" cy="830262"/>
          </a:xfrm>
          <a:prstGeom prst="rect">
            <a:avLst/>
          </a:prstGeom>
        </p:spPr>
        <p:txBody>
          <a:bodyPr lIns="0" tIns="0" rIns="0" bIns="0" anchor="b" anchorCtr="0"/>
          <a:lstStyle>
            <a:lvl1pPr marL="0" indent="0">
              <a:lnSpc>
                <a:spcPct val="100000"/>
              </a:lnSpc>
              <a:buNone/>
              <a:defRPr sz="1800" b="0" i="0">
                <a:latin typeface="Segoe UI" panose="020B0502040204020203" pitchFamily="34" charset="0"/>
                <a:cs typeface="Segoe UI" panose="020B0502040204020203" pitchFamily="34" charset="0"/>
              </a:defRPr>
            </a:lvl1pPr>
          </a:lstStyle>
          <a:p>
            <a:pPr lvl="0"/>
            <a:endParaRPr lang="en-US"/>
          </a:p>
        </p:txBody>
      </p:sp>
      <p:sp>
        <p:nvSpPr>
          <p:cNvPr id="28" name="Text Placeholder 28">
            <a:extLst>
              <a:ext uri="{FF2B5EF4-FFF2-40B4-BE49-F238E27FC236}">
                <a16:creationId xmlns:a16="http://schemas.microsoft.com/office/drawing/2014/main" id="{E03D0DEC-BC71-A445-A3E5-9B83B80381D9}"/>
              </a:ext>
            </a:extLst>
          </p:cNvPr>
          <p:cNvSpPr>
            <a:spLocks noGrp="1"/>
          </p:cNvSpPr>
          <p:nvPr>
            <p:ph type="body" sz="quarter" idx="12"/>
          </p:nvPr>
        </p:nvSpPr>
        <p:spPr>
          <a:xfrm>
            <a:off x="3268759" y="5162441"/>
            <a:ext cx="2560320" cy="1470009"/>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37" name="Text Placeholder 24">
            <a:extLst>
              <a:ext uri="{FF2B5EF4-FFF2-40B4-BE49-F238E27FC236}">
                <a16:creationId xmlns:a16="http://schemas.microsoft.com/office/drawing/2014/main" id="{F5AC1971-A820-D44B-949E-127EE4381960}"/>
              </a:ext>
            </a:extLst>
          </p:cNvPr>
          <p:cNvSpPr>
            <a:spLocks noGrp="1"/>
          </p:cNvSpPr>
          <p:nvPr>
            <p:ph type="body" sz="quarter" idx="11"/>
          </p:nvPr>
        </p:nvSpPr>
        <p:spPr>
          <a:xfrm>
            <a:off x="3268758" y="4423182"/>
            <a:ext cx="8643841" cy="158979"/>
          </a:xfrm>
          <a:prstGeom prst="rect">
            <a:avLst/>
          </a:prstGeom>
        </p:spPr>
        <p:txBody>
          <a:bodyPr lIns="0" tIns="0" rIns="0" bIns="0"/>
          <a:lstStyle>
            <a:lvl1pPr marL="0" indent="0">
              <a:buNone/>
              <a:defRPr sz="1000" b="0" i="0">
                <a:solidFill>
                  <a:schemeClr val="bg1">
                    <a:lumMod val="50000"/>
                  </a:schemeClr>
                </a:solidFill>
                <a:latin typeface="Segoe UI Semilight" panose="020B0402040204020203" pitchFamily="34" charset="0"/>
                <a:cs typeface="Segoe UI Semilight" panose="020B0402040204020203" pitchFamily="34" charset="0"/>
              </a:defRPr>
            </a:lvl1pPr>
          </a:lstStyle>
          <a:p>
            <a:pPr lvl="0"/>
            <a:endParaRPr lang="en-US"/>
          </a:p>
        </p:txBody>
      </p:sp>
      <p:sp>
        <p:nvSpPr>
          <p:cNvPr id="42" name="TextBox 41">
            <a:extLst>
              <a:ext uri="{FF2B5EF4-FFF2-40B4-BE49-F238E27FC236}">
                <a16:creationId xmlns:a16="http://schemas.microsoft.com/office/drawing/2014/main" id="{B59E8476-D4FE-3D4F-9EC9-5DA909E29651}"/>
              </a:ext>
            </a:extLst>
          </p:cNvPr>
          <p:cNvSpPr txBox="1"/>
          <p:nvPr userDrawn="1"/>
        </p:nvSpPr>
        <p:spPr>
          <a:xfrm>
            <a:off x="6135863" y="4875181"/>
            <a:ext cx="1905339" cy="215444"/>
          </a:xfrm>
          <a:prstGeom prst="rect">
            <a:avLst/>
          </a:prstGeom>
          <a:noFill/>
          <a:ln>
            <a:noFill/>
          </a:ln>
        </p:spPr>
        <p:txBody>
          <a:bodyPr wrap="square" lIns="0" tIns="0" rIns="0" bIns="0" rtlCol="0" anchor="ctr" anchorCtr="0">
            <a:spAutoFit/>
          </a:bodyPr>
          <a:lstStyle/>
          <a:p>
            <a:r>
              <a:rPr lang="en-US" sz="1400" dirty="0">
                <a:solidFill>
                  <a:schemeClr val="bg1">
                    <a:lumMod val="50000"/>
                  </a:schemeClr>
                </a:solidFill>
                <a:latin typeface="Segoe UI Light" panose="020B0502040204020203" pitchFamily="34" charset="0"/>
                <a:cs typeface="Segoe UI Light" panose="020B0502040204020203" pitchFamily="34" charset="0"/>
              </a:rPr>
              <a:t>Solution:</a:t>
            </a:r>
            <a:endParaRPr lang="en-US" sz="1400" dirty="0">
              <a:solidFill>
                <a:schemeClr val="bg1">
                  <a:lumMod val="50000"/>
                </a:schemeClr>
              </a:solidFill>
            </a:endParaRPr>
          </a:p>
        </p:txBody>
      </p:sp>
      <p:sp>
        <p:nvSpPr>
          <p:cNvPr id="43" name="Text Placeholder 28">
            <a:extLst>
              <a:ext uri="{FF2B5EF4-FFF2-40B4-BE49-F238E27FC236}">
                <a16:creationId xmlns:a16="http://schemas.microsoft.com/office/drawing/2014/main" id="{847B54F4-C98A-7F4F-8633-A67212D37E3D}"/>
              </a:ext>
            </a:extLst>
          </p:cNvPr>
          <p:cNvSpPr>
            <a:spLocks noGrp="1"/>
          </p:cNvSpPr>
          <p:nvPr>
            <p:ph type="body" sz="quarter" idx="21"/>
          </p:nvPr>
        </p:nvSpPr>
        <p:spPr>
          <a:xfrm>
            <a:off x="6135863" y="5162441"/>
            <a:ext cx="2286000" cy="1470009"/>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44" name="TextBox 43">
            <a:extLst>
              <a:ext uri="{FF2B5EF4-FFF2-40B4-BE49-F238E27FC236}">
                <a16:creationId xmlns:a16="http://schemas.microsoft.com/office/drawing/2014/main" id="{B1EBCCF4-5394-C04F-AA62-05007544FC0C}"/>
              </a:ext>
            </a:extLst>
          </p:cNvPr>
          <p:cNvSpPr txBox="1"/>
          <p:nvPr userDrawn="1"/>
        </p:nvSpPr>
        <p:spPr>
          <a:xfrm>
            <a:off x="9027032" y="4875181"/>
            <a:ext cx="1905339" cy="215444"/>
          </a:xfrm>
          <a:prstGeom prst="rect">
            <a:avLst/>
          </a:prstGeom>
          <a:noFill/>
          <a:ln>
            <a:noFill/>
          </a:ln>
        </p:spPr>
        <p:txBody>
          <a:bodyPr wrap="square" lIns="0" tIns="0" rIns="0" bIns="0" rtlCol="0" anchor="ctr" anchorCtr="0">
            <a:spAutoFit/>
          </a:bodyPr>
          <a:lstStyle/>
          <a:p>
            <a:r>
              <a:rPr lang="en-US" sz="1400" dirty="0">
                <a:solidFill>
                  <a:schemeClr val="bg1">
                    <a:lumMod val="50000"/>
                  </a:schemeClr>
                </a:solidFill>
                <a:latin typeface="Segoe UI Light" panose="020B0502040204020203" pitchFamily="34" charset="0"/>
                <a:cs typeface="Segoe UI Light" panose="020B0502040204020203" pitchFamily="34" charset="0"/>
              </a:rPr>
              <a:t>Impact:</a:t>
            </a:r>
            <a:endParaRPr lang="en-US" sz="1400" dirty="0">
              <a:solidFill>
                <a:schemeClr val="bg1">
                  <a:lumMod val="50000"/>
                </a:schemeClr>
              </a:solidFill>
            </a:endParaRPr>
          </a:p>
        </p:txBody>
      </p:sp>
      <p:sp>
        <p:nvSpPr>
          <p:cNvPr id="45" name="Text Placeholder 28">
            <a:extLst>
              <a:ext uri="{FF2B5EF4-FFF2-40B4-BE49-F238E27FC236}">
                <a16:creationId xmlns:a16="http://schemas.microsoft.com/office/drawing/2014/main" id="{817B977B-57E9-154C-AA12-E0B3A70688DF}"/>
              </a:ext>
            </a:extLst>
          </p:cNvPr>
          <p:cNvSpPr>
            <a:spLocks noGrp="1"/>
          </p:cNvSpPr>
          <p:nvPr>
            <p:ph type="body" sz="quarter" idx="22"/>
          </p:nvPr>
        </p:nvSpPr>
        <p:spPr>
          <a:xfrm>
            <a:off x="8728648" y="5162441"/>
            <a:ext cx="3017520" cy="1470009"/>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5" name="Picture Placeholder 4">
            <a:extLst>
              <a:ext uri="{FF2B5EF4-FFF2-40B4-BE49-F238E27FC236}">
                <a16:creationId xmlns:a16="http://schemas.microsoft.com/office/drawing/2014/main" id="{3D70BBFF-3B0B-644F-878A-E178AF5B45E4}"/>
              </a:ext>
            </a:extLst>
          </p:cNvPr>
          <p:cNvSpPr>
            <a:spLocks noGrp="1" noChangeAspect="1"/>
          </p:cNvSpPr>
          <p:nvPr>
            <p:ph type="pic" sz="quarter" idx="23" hasCustomPrompt="1"/>
          </p:nvPr>
        </p:nvSpPr>
        <p:spPr>
          <a:xfrm>
            <a:off x="401737" y="436245"/>
            <a:ext cx="2103120" cy="2103120"/>
          </a:xfrm>
          <a:prstGeom prst="rect">
            <a:avLst/>
          </a:prstGeom>
        </p:spPr>
        <p:txBody>
          <a:bodyPr/>
          <a:lstStyle>
            <a:lvl1pPr marL="0" indent="0">
              <a:buNone/>
              <a:defRPr/>
            </a:lvl1pPr>
          </a:lstStyle>
          <a:p>
            <a:r>
              <a:rPr lang="en-US" dirty="0"/>
              <a:t>Logo</a:t>
            </a:r>
          </a:p>
        </p:txBody>
      </p:sp>
      <p:sp>
        <p:nvSpPr>
          <p:cNvPr id="24" name="Picture Placeholder 6">
            <a:extLst>
              <a:ext uri="{FF2B5EF4-FFF2-40B4-BE49-F238E27FC236}">
                <a16:creationId xmlns:a16="http://schemas.microsoft.com/office/drawing/2014/main" id="{3C57D4FA-1216-4944-BBF6-C83155F9ED20}"/>
              </a:ext>
            </a:extLst>
          </p:cNvPr>
          <p:cNvSpPr>
            <a:spLocks noGrp="1" noChangeAspect="1"/>
          </p:cNvSpPr>
          <p:nvPr>
            <p:ph type="pic" sz="quarter" idx="24" hasCustomPrompt="1"/>
          </p:nvPr>
        </p:nvSpPr>
        <p:spPr>
          <a:xfrm>
            <a:off x="2960688" y="2"/>
            <a:ext cx="9235440" cy="3292475"/>
          </a:xfrm>
          <a:prstGeom prst="rect">
            <a:avLst/>
          </a:prstGeom>
        </p:spPr>
        <p:txBody>
          <a:bodyPr/>
          <a:lstStyle>
            <a:lvl1pPr marL="0" indent="0">
              <a:buNone/>
              <a:defRPr/>
            </a:lvl1pPr>
          </a:lstStyle>
          <a:p>
            <a:r>
              <a:rPr lang="en-US" dirty="0"/>
              <a:t>Horizontal banner image</a:t>
            </a:r>
          </a:p>
        </p:txBody>
      </p:sp>
      <p:sp>
        <p:nvSpPr>
          <p:cNvPr id="17" name="Text Placeholder 44">
            <a:extLst>
              <a:ext uri="{FF2B5EF4-FFF2-40B4-BE49-F238E27FC236}">
                <a16:creationId xmlns:a16="http://schemas.microsoft.com/office/drawing/2014/main" id="{7EE6957E-64E7-4044-BFE8-2BF3980E5126}"/>
              </a:ext>
            </a:extLst>
          </p:cNvPr>
          <p:cNvSpPr>
            <a:spLocks noGrp="1"/>
          </p:cNvSpPr>
          <p:nvPr>
            <p:ph type="body" sz="quarter" idx="18"/>
          </p:nvPr>
        </p:nvSpPr>
        <p:spPr>
          <a:xfrm>
            <a:off x="310297" y="3596575"/>
            <a:ext cx="2286000" cy="2397826"/>
          </a:xfrm>
          <a:prstGeom prst="rect">
            <a:avLst/>
          </a:prstGeom>
        </p:spPr>
        <p:txBody>
          <a:bodyPr lIns="0" tIns="0" rIns="0" bIns="0" anchor="b" anchorCtr="0"/>
          <a:lstStyle>
            <a:lvl1pPr marL="0" indent="0">
              <a:lnSpc>
                <a:spcPct val="100000"/>
              </a:lnSpc>
              <a:buNone/>
              <a:defRPr sz="1000" b="1" i="0">
                <a:solidFill>
                  <a:schemeClr val="bg1">
                    <a:lumMod val="50000"/>
                  </a:schemeClr>
                </a:solidFill>
                <a:latin typeface="Segoe UI Semibold" panose="020B0502040204020203" pitchFamily="34" charset="0"/>
                <a:cs typeface="Segoe UI Semibold" panose="020B0502040204020203" pitchFamily="34" charset="0"/>
              </a:defRPr>
            </a:lvl1pPr>
          </a:lstStyle>
          <a:p>
            <a:pPr lvl="0"/>
            <a:endParaRPr lang="en-US" dirty="0"/>
          </a:p>
        </p:txBody>
      </p:sp>
    </p:spTree>
    <p:extLst>
      <p:ext uri="{BB962C8B-B14F-4D97-AF65-F5344CB8AC3E}">
        <p14:creationId xmlns:p14="http://schemas.microsoft.com/office/powerpoint/2010/main" val="74039159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Vertical">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E3C65385-E3CB-E343-A048-28767AB9E609}"/>
              </a:ext>
            </a:extLst>
          </p:cNvPr>
          <p:cNvSpPr>
            <a:spLocks noGrp="1"/>
          </p:cNvSpPr>
          <p:nvPr>
            <p:ph type="pic" sz="quarter" idx="15" hasCustomPrompt="1"/>
          </p:nvPr>
        </p:nvSpPr>
        <p:spPr>
          <a:xfrm>
            <a:off x="5522199" y="309789"/>
            <a:ext cx="2650255" cy="1058836"/>
          </a:xfrm>
          <a:prstGeom prst="rect">
            <a:avLst/>
          </a:prstGeom>
        </p:spPr>
        <p:txBody>
          <a:bodyPr/>
          <a:lstStyle>
            <a:lvl1pPr marL="0" indent="0">
              <a:buNone/>
              <a:defRPr/>
            </a:lvl1pPr>
          </a:lstStyle>
          <a:p>
            <a:r>
              <a:rPr lang="en-US" dirty="0"/>
              <a:t>Logo</a:t>
            </a:r>
          </a:p>
        </p:txBody>
      </p:sp>
      <p:sp>
        <p:nvSpPr>
          <p:cNvPr id="26" name="Text Placeholder 24">
            <a:extLst>
              <a:ext uri="{FF2B5EF4-FFF2-40B4-BE49-F238E27FC236}">
                <a16:creationId xmlns:a16="http://schemas.microsoft.com/office/drawing/2014/main" id="{A36515BF-2138-B649-9E8C-2E4328478DD7}"/>
              </a:ext>
            </a:extLst>
          </p:cNvPr>
          <p:cNvSpPr>
            <a:spLocks noGrp="1"/>
          </p:cNvSpPr>
          <p:nvPr>
            <p:ph type="body" sz="quarter" idx="11"/>
          </p:nvPr>
        </p:nvSpPr>
        <p:spPr>
          <a:xfrm>
            <a:off x="5500317" y="2817634"/>
            <a:ext cx="6423025" cy="125767"/>
          </a:xfrm>
          <a:prstGeom prst="rect">
            <a:avLst/>
          </a:prstGeom>
        </p:spPr>
        <p:txBody>
          <a:bodyPr lIns="0" tIns="0" rIns="0" bIns="0"/>
          <a:lstStyle>
            <a:lvl1pPr marL="0" indent="0">
              <a:buNone/>
              <a:defRPr sz="1000" b="0" i="0">
                <a:solidFill>
                  <a:schemeClr val="bg1">
                    <a:lumMod val="50000"/>
                  </a:schemeClr>
                </a:solidFill>
                <a:latin typeface="Segoe UI Semilight" panose="020B0402040204020203" pitchFamily="34" charset="0"/>
                <a:cs typeface="Segoe UI Semilight" panose="020B0402040204020203" pitchFamily="34" charset="0"/>
              </a:defRPr>
            </a:lvl1pPr>
          </a:lstStyle>
          <a:p>
            <a:pPr lvl="0"/>
            <a:endParaRPr lang="en-US"/>
          </a:p>
        </p:txBody>
      </p:sp>
      <p:pic>
        <p:nvPicPr>
          <p:cNvPr id="11" name="Graphic 10">
            <a:extLst>
              <a:ext uri="{FF2B5EF4-FFF2-40B4-BE49-F238E27FC236}">
                <a16:creationId xmlns:a16="http://schemas.microsoft.com/office/drawing/2014/main" id="{AED5D479-2CA3-7B4E-AF02-8F4BB59791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96111" y="6299353"/>
            <a:ext cx="1554480" cy="333103"/>
          </a:xfrm>
          <a:prstGeom prst="rect">
            <a:avLst/>
          </a:prstGeom>
        </p:spPr>
      </p:pic>
      <p:cxnSp>
        <p:nvCxnSpPr>
          <p:cNvPr id="12" name="Straight Connector 11">
            <a:extLst>
              <a:ext uri="{FF2B5EF4-FFF2-40B4-BE49-F238E27FC236}">
                <a16:creationId xmlns:a16="http://schemas.microsoft.com/office/drawing/2014/main" id="{D1213181-F0C6-8F4E-80E5-57262C43B6C1}"/>
              </a:ext>
            </a:extLst>
          </p:cNvPr>
          <p:cNvCxnSpPr>
            <a:cxnSpLocks/>
          </p:cNvCxnSpPr>
          <p:nvPr userDrawn="1"/>
        </p:nvCxnSpPr>
        <p:spPr>
          <a:xfrm>
            <a:off x="5500311" y="5621792"/>
            <a:ext cx="6401140" cy="0"/>
          </a:xfrm>
          <a:prstGeom prst="line">
            <a:avLst/>
          </a:prstGeom>
          <a:ln w="9525">
            <a:solidFill>
              <a:schemeClr val="tx1">
                <a:lumMod val="50000"/>
                <a:lumOff val="50000"/>
              </a:schemeClr>
            </a:solidFill>
            <a:roun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8C6C1F0-FFFA-4641-8389-B0E5BC37F7D4}"/>
              </a:ext>
            </a:extLst>
          </p:cNvPr>
          <p:cNvSpPr txBox="1"/>
          <p:nvPr userDrawn="1"/>
        </p:nvSpPr>
        <p:spPr>
          <a:xfrm>
            <a:off x="5522197" y="3240257"/>
            <a:ext cx="1905339" cy="307777"/>
          </a:xfrm>
          <a:prstGeom prst="rect">
            <a:avLst/>
          </a:prstGeom>
          <a:noFill/>
          <a:ln>
            <a:noFill/>
          </a:ln>
        </p:spPr>
        <p:txBody>
          <a:bodyPr wrap="square" lIns="0" rIns="0" rtlCol="0" anchor="ctr" anchorCtr="0">
            <a:spAutoFit/>
          </a:bodyPr>
          <a:lstStyle/>
          <a:p>
            <a:r>
              <a:rPr lang="en-US" sz="1400" dirty="0">
                <a:solidFill>
                  <a:schemeClr val="bg1">
                    <a:lumMod val="50000"/>
                  </a:schemeClr>
                </a:solidFill>
                <a:latin typeface="Segoe UI Light" panose="020B0502040204020203" pitchFamily="34" charset="0"/>
                <a:cs typeface="Segoe UI Light" panose="020B0502040204020203" pitchFamily="34" charset="0"/>
              </a:rPr>
              <a:t>Situation:</a:t>
            </a:r>
            <a:endParaRPr lang="en-US" sz="1400" dirty="0">
              <a:solidFill>
                <a:schemeClr val="bg1">
                  <a:lumMod val="50000"/>
                </a:schemeClr>
              </a:solidFill>
            </a:endParaRPr>
          </a:p>
        </p:txBody>
      </p:sp>
      <p:cxnSp>
        <p:nvCxnSpPr>
          <p:cNvPr id="20" name="Straight Connector 19">
            <a:extLst>
              <a:ext uri="{FF2B5EF4-FFF2-40B4-BE49-F238E27FC236}">
                <a16:creationId xmlns:a16="http://schemas.microsoft.com/office/drawing/2014/main" id="{1DCBAC98-BD94-A54E-AFD0-F5890652EAB2}"/>
              </a:ext>
            </a:extLst>
          </p:cNvPr>
          <p:cNvCxnSpPr>
            <a:cxnSpLocks/>
          </p:cNvCxnSpPr>
          <p:nvPr userDrawn="1"/>
        </p:nvCxnSpPr>
        <p:spPr>
          <a:xfrm>
            <a:off x="5500311" y="3146228"/>
            <a:ext cx="6401140" cy="0"/>
          </a:xfrm>
          <a:prstGeom prst="line">
            <a:avLst/>
          </a:prstGeom>
          <a:ln w="9525">
            <a:solidFill>
              <a:schemeClr val="tx1">
                <a:lumMod val="50000"/>
                <a:lumOff val="50000"/>
              </a:schemeClr>
            </a:solidFill>
            <a:round/>
          </a:ln>
        </p:spPr>
        <p:style>
          <a:lnRef idx="1">
            <a:schemeClr val="accent1"/>
          </a:lnRef>
          <a:fillRef idx="0">
            <a:schemeClr val="accent1"/>
          </a:fillRef>
          <a:effectRef idx="0">
            <a:schemeClr val="accent1"/>
          </a:effectRef>
          <a:fontRef idx="minor">
            <a:schemeClr val="tx1"/>
          </a:fontRef>
        </p:style>
      </p:cxnSp>
      <p:sp>
        <p:nvSpPr>
          <p:cNvPr id="27" name="Text Placeholder 24">
            <a:extLst>
              <a:ext uri="{FF2B5EF4-FFF2-40B4-BE49-F238E27FC236}">
                <a16:creationId xmlns:a16="http://schemas.microsoft.com/office/drawing/2014/main" id="{023FB8B1-6C5D-E148-A135-CF84B4D72145}"/>
              </a:ext>
            </a:extLst>
          </p:cNvPr>
          <p:cNvSpPr>
            <a:spLocks noGrp="1"/>
          </p:cNvSpPr>
          <p:nvPr>
            <p:ph type="body" sz="quarter" idx="10"/>
          </p:nvPr>
        </p:nvSpPr>
        <p:spPr>
          <a:xfrm>
            <a:off x="5500317" y="1879031"/>
            <a:ext cx="6423025" cy="830262"/>
          </a:xfrm>
          <a:prstGeom prst="rect">
            <a:avLst/>
          </a:prstGeom>
        </p:spPr>
        <p:txBody>
          <a:bodyPr lIns="0" tIns="0" rIns="0" bIns="0" anchor="b" anchorCtr="0"/>
          <a:lstStyle>
            <a:lvl1pPr marL="0" indent="0">
              <a:lnSpc>
                <a:spcPct val="100000"/>
              </a:lnSpc>
              <a:buNone/>
              <a:defRPr sz="1800" b="0" i="0">
                <a:latin typeface="Segoe UI" panose="020B0502040204020203" pitchFamily="34" charset="0"/>
                <a:cs typeface="Segoe UI" panose="020B0502040204020203" pitchFamily="34" charset="0"/>
              </a:defRPr>
            </a:lvl1pPr>
          </a:lstStyle>
          <a:p>
            <a:pPr lvl="0"/>
            <a:endParaRPr lang="en-US"/>
          </a:p>
        </p:txBody>
      </p:sp>
      <p:sp>
        <p:nvSpPr>
          <p:cNvPr id="29" name="Text Placeholder 28">
            <a:extLst>
              <a:ext uri="{FF2B5EF4-FFF2-40B4-BE49-F238E27FC236}">
                <a16:creationId xmlns:a16="http://schemas.microsoft.com/office/drawing/2014/main" id="{5CE8217C-B622-934F-9484-20080D5B6DFE}"/>
              </a:ext>
            </a:extLst>
          </p:cNvPr>
          <p:cNvSpPr>
            <a:spLocks noGrp="1"/>
          </p:cNvSpPr>
          <p:nvPr>
            <p:ph type="body" sz="quarter" idx="12"/>
          </p:nvPr>
        </p:nvSpPr>
        <p:spPr>
          <a:xfrm>
            <a:off x="5500311" y="3573681"/>
            <a:ext cx="1929384" cy="1828800"/>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46" name="Text Placeholder 44">
            <a:extLst>
              <a:ext uri="{FF2B5EF4-FFF2-40B4-BE49-F238E27FC236}">
                <a16:creationId xmlns:a16="http://schemas.microsoft.com/office/drawing/2014/main" id="{C3EBB3FC-23E4-4046-A80F-D29F4C3CA280}"/>
              </a:ext>
            </a:extLst>
          </p:cNvPr>
          <p:cNvSpPr>
            <a:spLocks noGrp="1"/>
          </p:cNvSpPr>
          <p:nvPr>
            <p:ph type="body" sz="quarter" idx="18"/>
          </p:nvPr>
        </p:nvSpPr>
        <p:spPr>
          <a:xfrm>
            <a:off x="5522196" y="5785389"/>
            <a:ext cx="1905341" cy="847067"/>
          </a:xfrm>
          <a:prstGeom prst="rect">
            <a:avLst/>
          </a:prstGeom>
        </p:spPr>
        <p:txBody>
          <a:bodyPr lIns="0" tIns="0" rIns="0" bIns="0" anchor="t" anchorCtr="0"/>
          <a:lstStyle>
            <a:lvl1pPr marL="0" indent="0">
              <a:lnSpc>
                <a:spcPct val="40000"/>
              </a:lnSpc>
              <a:buNone/>
              <a:defRPr sz="1000" b="1" i="0">
                <a:solidFill>
                  <a:schemeClr val="bg1">
                    <a:lumMod val="50000"/>
                  </a:schemeClr>
                </a:solidFill>
                <a:latin typeface="Segoe UI Semibold" panose="020B0502040204020203" pitchFamily="34" charset="0"/>
                <a:cs typeface="Segoe UI Semibold" panose="020B0502040204020203" pitchFamily="34" charset="0"/>
              </a:defRPr>
            </a:lvl1pPr>
          </a:lstStyle>
          <a:p>
            <a:pPr lvl="0"/>
            <a:endParaRPr lang="en-US"/>
          </a:p>
        </p:txBody>
      </p:sp>
      <p:sp>
        <p:nvSpPr>
          <p:cNvPr id="47" name="Text Placeholder 44">
            <a:extLst>
              <a:ext uri="{FF2B5EF4-FFF2-40B4-BE49-F238E27FC236}">
                <a16:creationId xmlns:a16="http://schemas.microsoft.com/office/drawing/2014/main" id="{AB478E34-112F-8248-8840-50966BFF0CA6}"/>
              </a:ext>
            </a:extLst>
          </p:cNvPr>
          <p:cNvSpPr>
            <a:spLocks noGrp="1"/>
          </p:cNvSpPr>
          <p:nvPr>
            <p:ph type="body" sz="quarter" idx="19"/>
          </p:nvPr>
        </p:nvSpPr>
        <p:spPr>
          <a:xfrm>
            <a:off x="7759153" y="5785389"/>
            <a:ext cx="1927227" cy="847067"/>
          </a:xfrm>
          <a:prstGeom prst="rect">
            <a:avLst/>
          </a:prstGeom>
        </p:spPr>
        <p:txBody>
          <a:bodyPr lIns="0" tIns="0" rIns="0" bIns="0" anchor="t" anchorCtr="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1000" b="1" i="0">
                <a:solidFill>
                  <a:schemeClr val="bg1">
                    <a:lumMod val="50000"/>
                  </a:schemeClr>
                </a:solidFill>
                <a:latin typeface="Segoe UI Semibold" panose="020B0502040204020203" pitchFamily="34" charset="0"/>
                <a:cs typeface="Segoe UI Semibold" panose="020B0502040204020203" pitchFamily="34" charset="0"/>
              </a:defRPr>
            </a:lvl1pPr>
          </a:lstStyle>
          <a:p>
            <a:pPr>
              <a:lnSpc>
                <a:spcPct val="100000"/>
              </a:lnSpc>
            </a:pPr>
            <a:endParaRPr lang="en-US" dirty="0"/>
          </a:p>
        </p:txBody>
      </p:sp>
      <p:sp>
        <p:nvSpPr>
          <p:cNvPr id="22" name="TextBox 21">
            <a:extLst>
              <a:ext uri="{FF2B5EF4-FFF2-40B4-BE49-F238E27FC236}">
                <a16:creationId xmlns:a16="http://schemas.microsoft.com/office/drawing/2014/main" id="{B9D45474-AEF3-9A4D-8181-40DE54A1BBC3}"/>
              </a:ext>
            </a:extLst>
          </p:cNvPr>
          <p:cNvSpPr txBox="1"/>
          <p:nvPr userDrawn="1"/>
        </p:nvSpPr>
        <p:spPr>
          <a:xfrm>
            <a:off x="7781041" y="3240257"/>
            <a:ext cx="1905339" cy="307777"/>
          </a:xfrm>
          <a:prstGeom prst="rect">
            <a:avLst/>
          </a:prstGeom>
          <a:noFill/>
          <a:ln>
            <a:noFill/>
          </a:ln>
        </p:spPr>
        <p:txBody>
          <a:bodyPr wrap="square" lIns="0" rIns="0" rtlCol="0" anchor="ctr" anchorCtr="0">
            <a:spAutoFit/>
          </a:bodyPr>
          <a:lstStyle/>
          <a:p>
            <a:r>
              <a:rPr lang="en-US" sz="1400" dirty="0">
                <a:solidFill>
                  <a:schemeClr val="bg1">
                    <a:lumMod val="50000"/>
                  </a:schemeClr>
                </a:solidFill>
                <a:latin typeface="Segoe UI Light" panose="020B0502040204020203" pitchFamily="34" charset="0"/>
                <a:cs typeface="Segoe UI Light" panose="020B0502040204020203" pitchFamily="34" charset="0"/>
              </a:rPr>
              <a:t>Solution:</a:t>
            </a:r>
            <a:endParaRPr lang="en-US" sz="1400" dirty="0">
              <a:solidFill>
                <a:schemeClr val="bg1">
                  <a:lumMod val="50000"/>
                </a:schemeClr>
              </a:solidFill>
            </a:endParaRPr>
          </a:p>
        </p:txBody>
      </p:sp>
      <p:sp>
        <p:nvSpPr>
          <p:cNvPr id="23" name="Text Placeholder 28">
            <a:extLst>
              <a:ext uri="{FF2B5EF4-FFF2-40B4-BE49-F238E27FC236}">
                <a16:creationId xmlns:a16="http://schemas.microsoft.com/office/drawing/2014/main" id="{6EBF696A-BF72-9F4A-B975-FE39E94DC5B5}"/>
              </a:ext>
            </a:extLst>
          </p:cNvPr>
          <p:cNvSpPr>
            <a:spLocks noGrp="1"/>
          </p:cNvSpPr>
          <p:nvPr>
            <p:ph type="body" sz="quarter" idx="21"/>
          </p:nvPr>
        </p:nvSpPr>
        <p:spPr>
          <a:xfrm>
            <a:off x="7759153" y="3573681"/>
            <a:ext cx="1929384" cy="1828800"/>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24" name="TextBox 23">
            <a:extLst>
              <a:ext uri="{FF2B5EF4-FFF2-40B4-BE49-F238E27FC236}">
                <a16:creationId xmlns:a16="http://schemas.microsoft.com/office/drawing/2014/main" id="{6506C279-6B8D-C84A-9C5A-5DBD150D510B}"/>
              </a:ext>
            </a:extLst>
          </p:cNvPr>
          <p:cNvSpPr txBox="1"/>
          <p:nvPr userDrawn="1"/>
        </p:nvSpPr>
        <p:spPr>
          <a:xfrm>
            <a:off x="10017997" y="3240257"/>
            <a:ext cx="1905339" cy="307777"/>
          </a:xfrm>
          <a:prstGeom prst="rect">
            <a:avLst/>
          </a:prstGeom>
          <a:noFill/>
          <a:ln>
            <a:noFill/>
          </a:ln>
        </p:spPr>
        <p:txBody>
          <a:bodyPr wrap="square" lIns="0" rIns="0" rtlCol="0" anchor="ctr" anchorCtr="0">
            <a:spAutoFit/>
          </a:bodyPr>
          <a:lstStyle/>
          <a:p>
            <a:r>
              <a:rPr lang="en-US" sz="1400" dirty="0">
                <a:solidFill>
                  <a:schemeClr val="bg1">
                    <a:lumMod val="50000"/>
                  </a:schemeClr>
                </a:solidFill>
                <a:latin typeface="Segoe UI Light" panose="020B0502040204020203" pitchFamily="34" charset="0"/>
                <a:cs typeface="Segoe UI Light" panose="020B0502040204020203" pitchFamily="34" charset="0"/>
              </a:rPr>
              <a:t>Impact:</a:t>
            </a:r>
            <a:endParaRPr lang="en-US" sz="1400" dirty="0">
              <a:solidFill>
                <a:schemeClr val="bg1">
                  <a:lumMod val="50000"/>
                </a:schemeClr>
              </a:solidFill>
            </a:endParaRPr>
          </a:p>
        </p:txBody>
      </p:sp>
      <p:sp>
        <p:nvSpPr>
          <p:cNvPr id="25" name="Text Placeholder 28">
            <a:extLst>
              <a:ext uri="{FF2B5EF4-FFF2-40B4-BE49-F238E27FC236}">
                <a16:creationId xmlns:a16="http://schemas.microsoft.com/office/drawing/2014/main" id="{AD39BD6E-A556-B349-9927-603088F0A678}"/>
              </a:ext>
            </a:extLst>
          </p:cNvPr>
          <p:cNvSpPr>
            <a:spLocks noGrp="1"/>
          </p:cNvSpPr>
          <p:nvPr>
            <p:ph type="body" sz="quarter" idx="22"/>
          </p:nvPr>
        </p:nvSpPr>
        <p:spPr>
          <a:xfrm>
            <a:off x="9996111" y="3573681"/>
            <a:ext cx="1929384" cy="1828800"/>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36" name="Picture Placeholder 32">
            <a:extLst>
              <a:ext uri="{FF2B5EF4-FFF2-40B4-BE49-F238E27FC236}">
                <a16:creationId xmlns:a16="http://schemas.microsoft.com/office/drawing/2014/main" id="{5D512A78-0241-854A-90DF-E7DA314F7124}"/>
              </a:ext>
            </a:extLst>
          </p:cNvPr>
          <p:cNvSpPr>
            <a:spLocks noGrp="1"/>
          </p:cNvSpPr>
          <p:nvPr>
            <p:ph type="pic" sz="quarter" idx="17"/>
          </p:nvPr>
        </p:nvSpPr>
        <p:spPr>
          <a:xfrm>
            <a:off x="3" y="4635"/>
            <a:ext cx="5167132" cy="6858000"/>
          </a:xfrm>
          <a:prstGeom prst="rect">
            <a:avLst/>
          </a:prstGeom>
        </p:spPr>
        <p:txBody>
          <a:bodyPr/>
          <a:lstStyle>
            <a:lvl1pPr marL="0" indent="0">
              <a:buNone/>
              <a:defRPr/>
            </a:lvl1pPr>
          </a:lstStyle>
          <a:p>
            <a:endParaRPr lang="en-US" dirty="0"/>
          </a:p>
        </p:txBody>
      </p:sp>
    </p:spTree>
    <p:extLst>
      <p:ext uri="{BB962C8B-B14F-4D97-AF65-F5344CB8AC3E}">
        <p14:creationId xmlns:p14="http://schemas.microsoft.com/office/powerpoint/2010/main" val="41545925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ulos ">
    <p:spTree>
      <p:nvGrpSpPr>
        <p:cNvPr id="1" name=""/>
        <p:cNvGrpSpPr/>
        <p:nvPr/>
      </p:nvGrpSpPr>
      <p:grpSpPr>
        <a:xfrm>
          <a:off x="0" y="0"/>
          <a:ext cx="0" cy="0"/>
          <a:chOff x="0" y="0"/>
          <a:chExt cx="0" cy="0"/>
        </a:xfrm>
      </p:grpSpPr>
      <p:sp>
        <p:nvSpPr>
          <p:cNvPr id="27" name="Freeform: Shape 29">
            <a:extLst>
              <a:ext uri="{FF2B5EF4-FFF2-40B4-BE49-F238E27FC236}">
                <a16:creationId xmlns:a16="http://schemas.microsoft.com/office/drawing/2014/main" id="{1CAEE83F-2E74-ABBA-06F8-D05B312B35E4}"/>
              </a:ext>
            </a:extLst>
          </p:cNvPr>
          <p:cNvSpPr>
            <a:spLocks noChangeArrowheads="1"/>
          </p:cNvSpPr>
          <p:nvPr userDrawn="1"/>
        </p:nvSpPr>
        <p:spPr bwMode="auto">
          <a:xfrm rot="9434627">
            <a:off x="7663775" y="667424"/>
            <a:ext cx="1955735" cy="1985776"/>
          </a:xfrm>
          <a:custGeom>
            <a:avLst/>
            <a:gdLst>
              <a:gd name="connsiteX0" fmla="*/ 1029149 w 2058298"/>
              <a:gd name="connsiteY0" fmla="*/ 0 h 2089914"/>
              <a:gd name="connsiteX1" fmla="*/ 2058298 w 2058298"/>
              <a:gd name="connsiteY1" fmla="*/ 1044957 h 2089914"/>
              <a:gd name="connsiteX2" fmla="*/ 1934085 w 2058298"/>
              <a:gd name="connsiteY2" fmla="*/ 1543046 h 2089914"/>
              <a:gd name="connsiteX3" fmla="*/ 1907133 w 2058298"/>
              <a:gd name="connsiteY3" fmla="*/ 1588092 h 2089914"/>
              <a:gd name="connsiteX4" fmla="*/ 1882535 w 2058298"/>
              <a:gd name="connsiteY4" fmla="*/ 1629202 h 2089914"/>
              <a:gd name="connsiteX5" fmla="*/ 1029149 w 2058298"/>
              <a:gd name="connsiteY5" fmla="*/ 2089914 h 2089914"/>
              <a:gd name="connsiteX6" fmla="*/ 0 w 2058298"/>
              <a:gd name="connsiteY6" fmla="*/ 1044957 h 2089914"/>
              <a:gd name="connsiteX7" fmla="*/ 923925 w 2058298"/>
              <a:gd name="connsiteY7" fmla="*/ 5395 h 2089914"/>
              <a:gd name="connsiteX8" fmla="*/ 945185 w 2058298"/>
              <a:gd name="connsiteY8" fmla="*/ 4305 h 208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8298" h="2089914">
                <a:moveTo>
                  <a:pt x="1029149" y="0"/>
                </a:moveTo>
                <a:cubicBezTo>
                  <a:pt x="1597532" y="0"/>
                  <a:pt x="2058298" y="467843"/>
                  <a:pt x="2058298" y="1044957"/>
                </a:cubicBezTo>
                <a:cubicBezTo>
                  <a:pt x="2058298" y="1225305"/>
                  <a:pt x="2013301" y="1394983"/>
                  <a:pt x="1934085" y="1543046"/>
                </a:cubicBezTo>
                <a:lnTo>
                  <a:pt x="1907133" y="1588092"/>
                </a:lnTo>
                <a:lnTo>
                  <a:pt x="1882535" y="1629202"/>
                </a:lnTo>
                <a:cubicBezTo>
                  <a:pt x="1697590" y="1907163"/>
                  <a:pt x="1384388" y="2089914"/>
                  <a:pt x="1029149" y="2089914"/>
                </a:cubicBezTo>
                <a:cubicBezTo>
                  <a:pt x="460766" y="2089914"/>
                  <a:pt x="0" y="1622071"/>
                  <a:pt x="0" y="1044957"/>
                </a:cubicBezTo>
                <a:cubicBezTo>
                  <a:pt x="0" y="503913"/>
                  <a:pt x="404970" y="58907"/>
                  <a:pt x="923925" y="5395"/>
                </a:cubicBezTo>
                <a:lnTo>
                  <a:pt x="945185" y="4305"/>
                </a:lnTo>
                <a:close/>
              </a:path>
            </a:pathLst>
          </a:custGeom>
          <a:gradFill>
            <a:gsLst>
              <a:gs pos="100000">
                <a:schemeClr val="bg1"/>
              </a:gs>
              <a:gs pos="0">
                <a:srgbClr val="FF0099"/>
              </a:gs>
            </a:gsLst>
            <a:lin ang="2700000" scaled="1"/>
          </a:gradFill>
          <a:ln w="25400">
            <a:noFill/>
            <a:round/>
            <a:headEnd/>
            <a:tailE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sp>
        <p:nvSpPr>
          <p:cNvPr id="28" name="Oval 8">
            <a:extLst>
              <a:ext uri="{FF2B5EF4-FFF2-40B4-BE49-F238E27FC236}">
                <a16:creationId xmlns:a16="http://schemas.microsoft.com/office/drawing/2014/main" id="{879199F5-FB53-B04C-6110-474C2FFF29FF}"/>
              </a:ext>
            </a:extLst>
          </p:cNvPr>
          <p:cNvSpPr>
            <a:spLocks noChangeArrowheads="1"/>
          </p:cNvSpPr>
          <p:nvPr userDrawn="1"/>
        </p:nvSpPr>
        <p:spPr bwMode="auto">
          <a:xfrm>
            <a:off x="3003437" y="1360488"/>
            <a:ext cx="4286251" cy="4289425"/>
          </a:xfrm>
          <a:prstGeom prst="ellipse">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sz="1800" dirty="0">
              <a:solidFill>
                <a:schemeClr val="lt1"/>
              </a:solidFill>
            </a:endParaRPr>
          </a:p>
        </p:txBody>
      </p:sp>
      <p:sp>
        <p:nvSpPr>
          <p:cNvPr id="29" name="Freeform: Shape 25">
            <a:extLst>
              <a:ext uri="{FF2B5EF4-FFF2-40B4-BE49-F238E27FC236}">
                <a16:creationId xmlns:a16="http://schemas.microsoft.com/office/drawing/2014/main" id="{3051FEBA-87F2-04E5-258A-59F0034D742A}"/>
              </a:ext>
            </a:extLst>
          </p:cNvPr>
          <p:cNvSpPr>
            <a:spLocks noChangeArrowheads="1"/>
          </p:cNvSpPr>
          <p:nvPr userDrawn="1"/>
        </p:nvSpPr>
        <p:spPr bwMode="auto">
          <a:xfrm>
            <a:off x="4636229" y="4430305"/>
            <a:ext cx="1815375" cy="1843261"/>
          </a:xfrm>
          <a:custGeom>
            <a:avLst/>
            <a:gdLst>
              <a:gd name="connsiteX0" fmla="*/ 1029149 w 2058298"/>
              <a:gd name="connsiteY0" fmla="*/ 0 h 2089914"/>
              <a:gd name="connsiteX1" fmla="*/ 2058298 w 2058298"/>
              <a:gd name="connsiteY1" fmla="*/ 1044957 h 2089914"/>
              <a:gd name="connsiteX2" fmla="*/ 1934085 w 2058298"/>
              <a:gd name="connsiteY2" fmla="*/ 1543046 h 2089914"/>
              <a:gd name="connsiteX3" fmla="*/ 1907133 w 2058298"/>
              <a:gd name="connsiteY3" fmla="*/ 1588092 h 2089914"/>
              <a:gd name="connsiteX4" fmla="*/ 1882535 w 2058298"/>
              <a:gd name="connsiteY4" fmla="*/ 1629202 h 2089914"/>
              <a:gd name="connsiteX5" fmla="*/ 1029149 w 2058298"/>
              <a:gd name="connsiteY5" fmla="*/ 2089914 h 2089914"/>
              <a:gd name="connsiteX6" fmla="*/ 0 w 2058298"/>
              <a:gd name="connsiteY6" fmla="*/ 1044957 h 2089914"/>
              <a:gd name="connsiteX7" fmla="*/ 923925 w 2058298"/>
              <a:gd name="connsiteY7" fmla="*/ 5395 h 2089914"/>
              <a:gd name="connsiteX8" fmla="*/ 945185 w 2058298"/>
              <a:gd name="connsiteY8" fmla="*/ 4305 h 208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8298" h="2089914">
                <a:moveTo>
                  <a:pt x="1029149" y="0"/>
                </a:moveTo>
                <a:cubicBezTo>
                  <a:pt x="1597532" y="0"/>
                  <a:pt x="2058298" y="467843"/>
                  <a:pt x="2058298" y="1044957"/>
                </a:cubicBezTo>
                <a:cubicBezTo>
                  <a:pt x="2058298" y="1225305"/>
                  <a:pt x="2013301" y="1394983"/>
                  <a:pt x="1934085" y="1543046"/>
                </a:cubicBezTo>
                <a:lnTo>
                  <a:pt x="1907133" y="1588092"/>
                </a:lnTo>
                <a:lnTo>
                  <a:pt x="1882535" y="1629202"/>
                </a:lnTo>
                <a:cubicBezTo>
                  <a:pt x="1697590" y="1907163"/>
                  <a:pt x="1384388" y="2089914"/>
                  <a:pt x="1029149" y="2089914"/>
                </a:cubicBezTo>
                <a:cubicBezTo>
                  <a:pt x="460766" y="2089914"/>
                  <a:pt x="0" y="1622071"/>
                  <a:pt x="0" y="1044957"/>
                </a:cubicBezTo>
                <a:cubicBezTo>
                  <a:pt x="0" y="503913"/>
                  <a:pt x="404970" y="58907"/>
                  <a:pt x="923925" y="5395"/>
                </a:cubicBezTo>
                <a:lnTo>
                  <a:pt x="945185" y="4305"/>
                </a:lnTo>
                <a:close/>
              </a:path>
            </a:pathLst>
          </a:custGeom>
          <a:gradFill>
            <a:gsLst>
              <a:gs pos="100000">
                <a:schemeClr val="bg1"/>
              </a:gs>
              <a:gs pos="0">
                <a:srgbClr val="FF0099"/>
              </a:gs>
            </a:gsLst>
            <a:lin ang="2700000" scaled="1"/>
          </a:gradFill>
          <a:ln w="25400">
            <a:noFill/>
            <a:round/>
            <a:headEnd/>
            <a:tailE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sp useBgFill="1">
        <p:nvSpPr>
          <p:cNvPr id="30" name="Oval 8">
            <a:extLst>
              <a:ext uri="{FF2B5EF4-FFF2-40B4-BE49-F238E27FC236}">
                <a16:creationId xmlns:a16="http://schemas.microsoft.com/office/drawing/2014/main" id="{778923BA-EBC0-454E-337D-C55881FB2860}"/>
              </a:ext>
            </a:extLst>
          </p:cNvPr>
          <p:cNvSpPr>
            <a:spLocks noChangeArrowheads="1"/>
          </p:cNvSpPr>
          <p:nvPr userDrawn="1"/>
        </p:nvSpPr>
        <p:spPr bwMode="auto">
          <a:xfrm>
            <a:off x="4942217" y="1208089"/>
            <a:ext cx="4286251" cy="4289425"/>
          </a:xfrm>
          <a:prstGeom prst="ellipse">
            <a:avLst/>
          </a:prstGeom>
          <a:ln w="9525">
            <a:noFill/>
            <a:round/>
            <a:headEnd/>
            <a:tailEnd/>
          </a:ln>
          <a:effectLst>
            <a:outerShdw blurRad="330200" dist="342900" dir="2700000" algn="tl" rotWithShape="0">
              <a:srgbClr val="FF0099">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sz="1800">
              <a:solidFill>
                <a:schemeClr val="lt1"/>
              </a:solidFill>
            </a:endParaRPr>
          </a:p>
        </p:txBody>
      </p:sp>
      <p:sp>
        <p:nvSpPr>
          <p:cNvPr id="31" name="Freeform: Shape 26">
            <a:extLst>
              <a:ext uri="{FF2B5EF4-FFF2-40B4-BE49-F238E27FC236}">
                <a16:creationId xmlns:a16="http://schemas.microsoft.com/office/drawing/2014/main" id="{1B8E1EE6-91A7-B056-CAE9-0ED0A85F1F4A}"/>
              </a:ext>
            </a:extLst>
          </p:cNvPr>
          <p:cNvSpPr>
            <a:spLocks noChangeArrowheads="1"/>
          </p:cNvSpPr>
          <p:nvPr userDrawn="1"/>
        </p:nvSpPr>
        <p:spPr bwMode="auto">
          <a:xfrm rot="20359077">
            <a:off x="5235604" y="4135958"/>
            <a:ext cx="1275240" cy="1761709"/>
          </a:xfrm>
          <a:custGeom>
            <a:avLst/>
            <a:gdLst>
              <a:gd name="connsiteX0" fmla="*/ 83964 w 1113113"/>
              <a:gd name="connsiteY0" fmla="*/ 0 h 1588092"/>
              <a:gd name="connsiteX1" fmla="*/ 1113113 w 1113113"/>
              <a:gd name="connsiteY1" fmla="*/ 1044957 h 1588092"/>
              <a:gd name="connsiteX2" fmla="*/ 988900 w 1113113"/>
              <a:gd name="connsiteY2" fmla="*/ 1543046 h 1588092"/>
              <a:gd name="connsiteX3" fmla="*/ 961948 w 1113113"/>
              <a:gd name="connsiteY3" fmla="*/ 1588092 h 1588092"/>
              <a:gd name="connsiteX4" fmla="*/ 934211 w 1113113"/>
              <a:gd name="connsiteY4" fmla="*/ 1571229 h 1588092"/>
              <a:gd name="connsiteX5" fmla="*/ 392 w 1113113"/>
              <a:gd name="connsiteY5" fmla="*/ 12083 h 1588092"/>
              <a:gd name="connsiteX6" fmla="*/ 0 w 1113113"/>
              <a:gd name="connsiteY6" fmla="*/ 4305 h 1588092"/>
              <a:gd name="connsiteX7" fmla="*/ 83964 w 1113113"/>
              <a:gd name="connsiteY7" fmla="*/ 0 h 158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3113" h="1588092">
                <a:moveTo>
                  <a:pt x="83964" y="0"/>
                </a:moveTo>
                <a:cubicBezTo>
                  <a:pt x="652347" y="0"/>
                  <a:pt x="1113113" y="467843"/>
                  <a:pt x="1113113" y="1044957"/>
                </a:cubicBezTo>
                <a:cubicBezTo>
                  <a:pt x="1113113" y="1225305"/>
                  <a:pt x="1068116" y="1394983"/>
                  <a:pt x="988900" y="1543046"/>
                </a:cubicBezTo>
                <a:lnTo>
                  <a:pt x="961948" y="1588092"/>
                </a:lnTo>
                <a:lnTo>
                  <a:pt x="934211" y="1571229"/>
                </a:lnTo>
                <a:cubicBezTo>
                  <a:pt x="421143" y="1224350"/>
                  <a:pt x="66241" y="660974"/>
                  <a:pt x="392" y="12083"/>
                </a:cubicBezTo>
                <a:lnTo>
                  <a:pt x="0" y="4305"/>
                </a:lnTo>
                <a:lnTo>
                  <a:pt x="83964" y="0"/>
                </a:lnTo>
                <a:close/>
              </a:path>
            </a:pathLst>
          </a:custGeom>
          <a:gradFill>
            <a:gsLst>
              <a:gs pos="100000">
                <a:schemeClr val="bg1"/>
              </a:gs>
              <a:gs pos="0">
                <a:srgbClr val="FF0099"/>
              </a:gs>
            </a:gsLst>
            <a:lin ang="2700000" scaled="1"/>
          </a:gradFill>
          <a:ln w="25400">
            <a:noFill/>
            <a:round/>
            <a:headEnd/>
            <a:tailEnd/>
          </a:ln>
          <a:effectLst>
            <a:softEdge rad="1651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sp>
        <p:nvSpPr>
          <p:cNvPr id="32" name="Freeform: Shape 30">
            <a:extLst>
              <a:ext uri="{FF2B5EF4-FFF2-40B4-BE49-F238E27FC236}">
                <a16:creationId xmlns:a16="http://schemas.microsoft.com/office/drawing/2014/main" id="{F04B921E-F616-7C6A-5B02-4216B6A91AA8}"/>
              </a:ext>
            </a:extLst>
          </p:cNvPr>
          <p:cNvSpPr>
            <a:spLocks noChangeArrowheads="1"/>
          </p:cNvSpPr>
          <p:nvPr userDrawn="1"/>
        </p:nvSpPr>
        <p:spPr bwMode="auto">
          <a:xfrm rot="9849390">
            <a:off x="7575445" y="840278"/>
            <a:ext cx="1466249" cy="2091917"/>
          </a:xfrm>
          <a:custGeom>
            <a:avLst/>
            <a:gdLst>
              <a:gd name="connsiteX0" fmla="*/ 83964 w 1113113"/>
              <a:gd name="connsiteY0" fmla="*/ 0 h 1588092"/>
              <a:gd name="connsiteX1" fmla="*/ 1113113 w 1113113"/>
              <a:gd name="connsiteY1" fmla="*/ 1044957 h 1588092"/>
              <a:gd name="connsiteX2" fmla="*/ 988900 w 1113113"/>
              <a:gd name="connsiteY2" fmla="*/ 1543046 h 1588092"/>
              <a:gd name="connsiteX3" fmla="*/ 961948 w 1113113"/>
              <a:gd name="connsiteY3" fmla="*/ 1588092 h 1588092"/>
              <a:gd name="connsiteX4" fmla="*/ 934211 w 1113113"/>
              <a:gd name="connsiteY4" fmla="*/ 1571229 h 1588092"/>
              <a:gd name="connsiteX5" fmla="*/ 392 w 1113113"/>
              <a:gd name="connsiteY5" fmla="*/ 12083 h 1588092"/>
              <a:gd name="connsiteX6" fmla="*/ 0 w 1113113"/>
              <a:gd name="connsiteY6" fmla="*/ 4305 h 1588092"/>
              <a:gd name="connsiteX7" fmla="*/ 83964 w 1113113"/>
              <a:gd name="connsiteY7" fmla="*/ 0 h 158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3113" h="1588092">
                <a:moveTo>
                  <a:pt x="83964" y="0"/>
                </a:moveTo>
                <a:cubicBezTo>
                  <a:pt x="652347" y="0"/>
                  <a:pt x="1113113" y="467843"/>
                  <a:pt x="1113113" y="1044957"/>
                </a:cubicBezTo>
                <a:cubicBezTo>
                  <a:pt x="1113113" y="1225305"/>
                  <a:pt x="1068116" y="1394983"/>
                  <a:pt x="988900" y="1543046"/>
                </a:cubicBezTo>
                <a:lnTo>
                  <a:pt x="961948" y="1588092"/>
                </a:lnTo>
                <a:lnTo>
                  <a:pt x="934211" y="1571229"/>
                </a:lnTo>
                <a:cubicBezTo>
                  <a:pt x="421143" y="1224350"/>
                  <a:pt x="66241" y="660974"/>
                  <a:pt x="392" y="12083"/>
                </a:cubicBezTo>
                <a:lnTo>
                  <a:pt x="0" y="4305"/>
                </a:lnTo>
                <a:lnTo>
                  <a:pt x="83964" y="0"/>
                </a:lnTo>
                <a:close/>
              </a:path>
            </a:pathLst>
          </a:custGeom>
          <a:gradFill>
            <a:gsLst>
              <a:gs pos="100000">
                <a:schemeClr val="bg1"/>
              </a:gs>
              <a:gs pos="0">
                <a:srgbClr val="FF0099"/>
              </a:gs>
            </a:gsLst>
            <a:lin ang="2700000" scaled="1"/>
          </a:gradFill>
          <a:ln w="25400">
            <a:noFill/>
            <a:round/>
            <a:headEnd/>
            <a:tailEnd/>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p>
        </p:txBody>
      </p:sp>
      <p:grpSp>
        <p:nvGrpSpPr>
          <p:cNvPr id="33" name="Grupo 32">
            <a:extLst>
              <a:ext uri="{FF2B5EF4-FFF2-40B4-BE49-F238E27FC236}">
                <a16:creationId xmlns:a16="http://schemas.microsoft.com/office/drawing/2014/main" id="{EDB6EE7F-764B-E0D0-D7E6-3A55E158977B}"/>
              </a:ext>
            </a:extLst>
          </p:cNvPr>
          <p:cNvGrpSpPr/>
          <p:nvPr userDrawn="1"/>
        </p:nvGrpSpPr>
        <p:grpSpPr>
          <a:xfrm>
            <a:off x="4426197" y="3023195"/>
            <a:ext cx="3351833" cy="868133"/>
            <a:chOff x="702668" y="329504"/>
            <a:chExt cx="866092" cy="255687"/>
          </a:xfrm>
          <a:solidFill>
            <a:srgbClr val="FF0099"/>
          </a:solidFill>
        </p:grpSpPr>
        <p:grpSp>
          <p:nvGrpSpPr>
            <p:cNvPr id="34" name="Imagen 1">
              <a:extLst>
                <a:ext uri="{FF2B5EF4-FFF2-40B4-BE49-F238E27FC236}">
                  <a16:creationId xmlns:a16="http://schemas.microsoft.com/office/drawing/2014/main" id="{5302B638-BDF7-E6AD-F461-0003EEAB3832}"/>
                </a:ext>
              </a:extLst>
            </p:cNvPr>
            <p:cNvGrpSpPr/>
            <p:nvPr/>
          </p:nvGrpSpPr>
          <p:grpSpPr>
            <a:xfrm>
              <a:off x="702668" y="329504"/>
              <a:ext cx="866092" cy="214696"/>
              <a:chOff x="702668" y="329504"/>
              <a:chExt cx="866092" cy="214696"/>
            </a:xfrm>
            <a:grpFill/>
          </p:grpSpPr>
          <p:grpSp>
            <p:nvGrpSpPr>
              <p:cNvPr id="41" name="Imagen 1">
                <a:extLst>
                  <a:ext uri="{FF2B5EF4-FFF2-40B4-BE49-F238E27FC236}">
                    <a16:creationId xmlns:a16="http://schemas.microsoft.com/office/drawing/2014/main" id="{9785D2D7-3D49-56DF-CF82-C9FCEB04FEA5}"/>
                  </a:ext>
                </a:extLst>
              </p:cNvPr>
              <p:cNvGrpSpPr/>
              <p:nvPr/>
            </p:nvGrpSpPr>
            <p:grpSpPr>
              <a:xfrm>
                <a:off x="1530610" y="510920"/>
                <a:ext cx="33280" cy="33279"/>
                <a:chOff x="1530610" y="510920"/>
                <a:chExt cx="33280" cy="33279"/>
              </a:xfrm>
              <a:grpFill/>
            </p:grpSpPr>
            <p:sp>
              <p:nvSpPr>
                <p:cNvPr id="43" name="Forma libre: forma 18">
                  <a:extLst>
                    <a:ext uri="{FF2B5EF4-FFF2-40B4-BE49-F238E27FC236}">
                      <a16:creationId xmlns:a16="http://schemas.microsoft.com/office/drawing/2014/main" id="{A1EDAC40-0AF5-A632-391F-5628AECCCFE9}"/>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44" name="Forma libre: forma 19">
                  <a:extLst>
                    <a:ext uri="{FF2B5EF4-FFF2-40B4-BE49-F238E27FC236}">
                      <a16:creationId xmlns:a16="http://schemas.microsoft.com/office/drawing/2014/main" id="{E4A5807B-1C35-C443-CA36-754DA3019E1A}"/>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42" name="Forma libre: forma 17">
                <a:extLst>
                  <a:ext uri="{FF2B5EF4-FFF2-40B4-BE49-F238E27FC236}">
                    <a16:creationId xmlns:a16="http://schemas.microsoft.com/office/drawing/2014/main" id="{5D54DE09-DAC2-D608-416A-F374D43A0EC6}"/>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35" name="Imagen 1">
              <a:extLst>
                <a:ext uri="{FF2B5EF4-FFF2-40B4-BE49-F238E27FC236}">
                  <a16:creationId xmlns:a16="http://schemas.microsoft.com/office/drawing/2014/main" id="{420D51E3-4A94-95B7-3E99-C090CAE010A7}"/>
                </a:ext>
              </a:extLst>
            </p:cNvPr>
            <p:cNvGrpSpPr/>
            <p:nvPr/>
          </p:nvGrpSpPr>
          <p:grpSpPr>
            <a:xfrm>
              <a:off x="1029786" y="526546"/>
              <a:ext cx="275980" cy="58645"/>
              <a:chOff x="1029786" y="526546"/>
              <a:chExt cx="275980" cy="58645"/>
            </a:xfrm>
            <a:grpFill/>
          </p:grpSpPr>
          <p:sp>
            <p:nvSpPr>
              <p:cNvPr id="36" name="Forma libre: forma 11">
                <a:extLst>
                  <a:ext uri="{FF2B5EF4-FFF2-40B4-BE49-F238E27FC236}">
                    <a16:creationId xmlns:a16="http://schemas.microsoft.com/office/drawing/2014/main" id="{BEB6A939-7A32-E47C-4035-6E0A10F6BA30}"/>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37" name="Forma libre: forma 12">
                <a:extLst>
                  <a:ext uri="{FF2B5EF4-FFF2-40B4-BE49-F238E27FC236}">
                    <a16:creationId xmlns:a16="http://schemas.microsoft.com/office/drawing/2014/main" id="{4F39E4AC-5163-FA0F-27F4-FB969344D851}"/>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38" name="Forma libre: forma 13">
                <a:extLst>
                  <a:ext uri="{FF2B5EF4-FFF2-40B4-BE49-F238E27FC236}">
                    <a16:creationId xmlns:a16="http://schemas.microsoft.com/office/drawing/2014/main" id="{81115BC0-7042-7B54-B649-52CD888522D2}"/>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39" name="Forma libre: forma 14">
                <a:extLst>
                  <a:ext uri="{FF2B5EF4-FFF2-40B4-BE49-F238E27FC236}">
                    <a16:creationId xmlns:a16="http://schemas.microsoft.com/office/drawing/2014/main" id="{F388F363-4C5C-9128-3BD5-E24E892F9675}"/>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40" name="Forma libre: forma 15">
                <a:extLst>
                  <a:ext uri="{FF2B5EF4-FFF2-40B4-BE49-F238E27FC236}">
                    <a16:creationId xmlns:a16="http://schemas.microsoft.com/office/drawing/2014/main" id="{0F75BC3C-4E43-12FF-BE95-9825967DAE4C}"/>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spTree>
    <p:extLst>
      <p:ext uri="{BB962C8B-B14F-4D97-AF65-F5344CB8AC3E}">
        <p14:creationId xmlns:p14="http://schemas.microsoft.com/office/powerpoint/2010/main" val="94262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0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250" fill="hold"/>
                                        <p:tgtEl>
                                          <p:spTgt spid="28"/>
                                        </p:tgtEl>
                                        <p:attrNameLst>
                                          <p:attrName>ppt_x</p:attrName>
                                        </p:attrNameLst>
                                      </p:cBhvr>
                                      <p:tavLst>
                                        <p:tav tm="0">
                                          <p:val>
                                            <p:strVal val="0-#ppt_w/2"/>
                                          </p:val>
                                        </p:tav>
                                        <p:tav tm="100000">
                                          <p:val>
                                            <p:strVal val="#ppt_x"/>
                                          </p:val>
                                        </p:tav>
                                      </p:tavLst>
                                    </p:anim>
                                    <p:anim calcmode="lin" valueType="num">
                                      <p:cBhvr additive="base">
                                        <p:cTn id="8" dur="1250" fill="hold"/>
                                        <p:tgtEl>
                                          <p:spTgt spid="28"/>
                                        </p:tgtEl>
                                        <p:attrNameLst>
                                          <p:attrName>ppt_y</p:attrName>
                                        </p:attrNameLst>
                                      </p:cBhvr>
                                      <p:tavLst>
                                        <p:tav tm="0">
                                          <p:val>
                                            <p:strVal val="#ppt_y"/>
                                          </p:val>
                                        </p:tav>
                                        <p:tav tm="100000">
                                          <p:val>
                                            <p:strVal val="#ppt_y"/>
                                          </p:val>
                                        </p:tav>
                                      </p:tavLst>
                                    </p:anim>
                                  </p:childTnLst>
                                </p:cTn>
                              </p:par>
                              <p:par>
                                <p:cTn id="9" presetID="63" presetClass="path" presetSubtype="0" accel="5000" decel="95000" autoRev="1" fill="hold" grpId="1" nodeType="withEffect">
                                  <p:stCondLst>
                                    <p:cond delay="1300"/>
                                  </p:stCondLst>
                                  <p:childTnLst>
                                    <p:animMotion origin="layout" path="M 6.25E-7 -3.33333E-6 L 0.07266 -3.33333E-6 " pathEditMode="relative" rAng="0" ptsTypes="AA">
                                      <p:cBhvr>
                                        <p:cTn id="10" dur="1900" fill="hold"/>
                                        <p:tgtEl>
                                          <p:spTgt spid="28"/>
                                        </p:tgtEl>
                                        <p:attrNameLst>
                                          <p:attrName>ppt_x</p:attrName>
                                          <p:attrName>ppt_y</p:attrName>
                                        </p:attrNameLst>
                                      </p:cBhvr>
                                      <p:rCtr x="3633" y="0"/>
                                    </p:animMotion>
                                  </p:childTnLst>
                                </p:cTn>
                              </p:par>
                              <p:par>
                                <p:cTn id="11" presetID="2" presetClass="entr" presetSubtype="2" decel="100000" fill="hold" grpId="0" nodeType="withEffect">
                                  <p:stCondLst>
                                    <p:cond delay="20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1250" fill="hold"/>
                                        <p:tgtEl>
                                          <p:spTgt spid="30"/>
                                        </p:tgtEl>
                                        <p:attrNameLst>
                                          <p:attrName>ppt_x</p:attrName>
                                        </p:attrNameLst>
                                      </p:cBhvr>
                                      <p:tavLst>
                                        <p:tav tm="0">
                                          <p:val>
                                            <p:strVal val="1+#ppt_w/2"/>
                                          </p:val>
                                        </p:tav>
                                        <p:tav tm="100000">
                                          <p:val>
                                            <p:strVal val="#ppt_x"/>
                                          </p:val>
                                        </p:tav>
                                      </p:tavLst>
                                    </p:anim>
                                    <p:anim calcmode="lin" valueType="num">
                                      <p:cBhvr additive="base">
                                        <p:cTn id="14" dur="1250" fill="hold"/>
                                        <p:tgtEl>
                                          <p:spTgt spid="30"/>
                                        </p:tgtEl>
                                        <p:attrNameLst>
                                          <p:attrName>ppt_y</p:attrName>
                                        </p:attrNameLst>
                                      </p:cBhvr>
                                      <p:tavLst>
                                        <p:tav tm="0">
                                          <p:val>
                                            <p:strVal val="#ppt_y"/>
                                          </p:val>
                                        </p:tav>
                                        <p:tav tm="100000">
                                          <p:val>
                                            <p:strVal val="#ppt_y"/>
                                          </p:val>
                                        </p:tav>
                                      </p:tavLst>
                                    </p:anim>
                                  </p:childTnLst>
                                </p:cTn>
                              </p:par>
                              <p:par>
                                <p:cTn id="15" presetID="63" presetClass="path" presetSubtype="0" accel="5000" decel="95000" autoRev="1" fill="hold" grpId="1" nodeType="withEffect">
                                  <p:stCondLst>
                                    <p:cond delay="1300"/>
                                  </p:stCondLst>
                                  <p:childTnLst>
                                    <p:animMotion origin="layout" path="M -4.58333E-6 1.11111E-6 L -0.07695 0.01111 " pathEditMode="relative" rAng="0" ptsTypes="AA">
                                      <p:cBhvr>
                                        <p:cTn id="16" dur="1900" fill="hold"/>
                                        <p:tgtEl>
                                          <p:spTgt spid="30"/>
                                        </p:tgtEl>
                                        <p:attrNameLst>
                                          <p:attrName>ppt_x</p:attrName>
                                          <p:attrName>ppt_y</p:attrName>
                                        </p:attrNameLst>
                                      </p:cBhvr>
                                      <p:rCtr x="-3854" y="556"/>
                                    </p:animMotion>
                                  </p:childTnLst>
                                </p:cTn>
                              </p:par>
                              <p:par>
                                <p:cTn id="17" presetID="2" presetClass="entr" presetSubtype="2" decel="100000" fill="hold" grpId="0" nodeType="withEffect">
                                  <p:stCondLst>
                                    <p:cond delay="20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1250" fill="hold"/>
                                        <p:tgtEl>
                                          <p:spTgt spid="32"/>
                                        </p:tgtEl>
                                        <p:attrNameLst>
                                          <p:attrName>ppt_x</p:attrName>
                                        </p:attrNameLst>
                                      </p:cBhvr>
                                      <p:tavLst>
                                        <p:tav tm="0">
                                          <p:val>
                                            <p:strVal val="1+#ppt_w/2"/>
                                          </p:val>
                                        </p:tav>
                                        <p:tav tm="100000">
                                          <p:val>
                                            <p:strVal val="#ppt_x"/>
                                          </p:val>
                                        </p:tav>
                                      </p:tavLst>
                                    </p:anim>
                                    <p:anim calcmode="lin" valueType="num">
                                      <p:cBhvr additive="base">
                                        <p:cTn id="20" dur="1250" fill="hold"/>
                                        <p:tgtEl>
                                          <p:spTgt spid="32"/>
                                        </p:tgtEl>
                                        <p:attrNameLst>
                                          <p:attrName>ppt_y</p:attrName>
                                        </p:attrNameLst>
                                      </p:cBhvr>
                                      <p:tavLst>
                                        <p:tav tm="0">
                                          <p:val>
                                            <p:strVal val="#ppt_y"/>
                                          </p:val>
                                        </p:tav>
                                        <p:tav tm="100000">
                                          <p:val>
                                            <p:strVal val="#ppt_y"/>
                                          </p:val>
                                        </p:tav>
                                      </p:tavLst>
                                    </p:anim>
                                  </p:childTnLst>
                                </p:cTn>
                              </p:par>
                              <p:par>
                                <p:cTn id="21" presetID="63" presetClass="path" presetSubtype="0" accel="5000" decel="95000" autoRev="1" fill="hold" grpId="1" nodeType="withEffect">
                                  <p:stCondLst>
                                    <p:cond delay="1300"/>
                                  </p:stCondLst>
                                  <p:childTnLst>
                                    <p:animMotion origin="layout" path="M -4.58333E-6 1.11111E-6 L -0.07695 0.01111 " pathEditMode="relative" rAng="0" ptsTypes="AA">
                                      <p:cBhvr>
                                        <p:cTn id="22" dur="1900" fill="hold"/>
                                        <p:tgtEl>
                                          <p:spTgt spid="32"/>
                                        </p:tgtEl>
                                        <p:attrNameLst>
                                          <p:attrName>ppt_x</p:attrName>
                                          <p:attrName>ppt_y</p:attrName>
                                        </p:attrNameLst>
                                      </p:cBhvr>
                                      <p:rCtr x="-3854" y="556"/>
                                    </p:animMotion>
                                  </p:childTnLst>
                                </p:cTn>
                              </p:par>
                              <p:par>
                                <p:cTn id="23" presetID="2" presetClass="entr" presetSubtype="2" decel="100000" fill="hold" grpId="0" nodeType="withEffect">
                                  <p:stCondLst>
                                    <p:cond delay="20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1250" fill="hold"/>
                                        <p:tgtEl>
                                          <p:spTgt spid="27"/>
                                        </p:tgtEl>
                                        <p:attrNameLst>
                                          <p:attrName>ppt_x</p:attrName>
                                        </p:attrNameLst>
                                      </p:cBhvr>
                                      <p:tavLst>
                                        <p:tav tm="0">
                                          <p:val>
                                            <p:strVal val="1+#ppt_w/2"/>
                                          </p:val>
                                        </p:tav>
                                        <p:tav tm="100000">
                                          <p:val>
                                            <p:strVal val="#ppt_x"/>
                                          </p:val>
                                        </p:tav>
                                      </p:tavLst>
                                    </p:anim>
                                    <p:anim calcmode="lin" valueType="num">
                                      <p:cBhvr additive="base">
                                        <p:cTn id="26" dur="1250" fill="hold"/>
                                        <p:tgtEl>
                                          <p:spTgt spid="27"/>
                                        </p:tgtEl>
                                        <p:attrNameLst>
                                          <p:attrName>ppt_y</p:attrName>
                                        </p:attrNameLst>
                                      </p:cBhvr>
                                      <p:tavLst>
                                        <p:tav tm="0">
                                          <p:val>
                                            <p:strVal val="#ppt_y"/>
                                          </p:val>
                                        </p:tav>
                                        <p:tav tm="100000">
                                          <p:val>
                                            <p:strVal val="#ppt_y"/>
                                          </p:val>
                                        </p:tav>
                                      </p:tavLst>
                                    </p:anim>
                                  </p:childTnLst>
                                </p:cTn>
                              </p:par>
                              <p:par>
                                <p:cTn id="27" presetID="63" presetClass="path" presetSubtype="0" accel="5000" decel="95000" autoRev="1" fill="hold" grpId="1" nodeType="withEffect">
                                  <p:stCondLst>
                                    <p:cond delay="1300"/>
                                  </p:stCondLst>
                                  <p:childTnLst>
                                    <p:animMotion origin="layout" path="M -4.58333E-6 1.11111E-6 L -0.07695 0.01111 " pathEditMode="relative" rAng="0" ptsTypes="AA">
                                      <p:cBhvr>
                                        <p:cTn id="28" dur="1900" fill="hold"/>
                                        <p:tgtEl>
                                          <p:spTgt spid="27"/>
                                        </p:tgtEl>
                                        <p:attrNameLst>
                                          <p:attrName>ppt_x</p:attrName>
                                          <p:attrName>ppt_y</p:attrName>
                                        </p:attrNameLst>
                                      </p:cBhvr>
                                      <p:rCtr x="-3854" y="556"/>
                                    </p:animMotion>
                                  </p:childTnLst>
                                </p:cTn>
                              </p:par>
                              <p:par>
                                <p:cTn id="29" presetID="2" presetClass="entr" presetSubtype="2" decel="100000" fill="hold" grpId="0" nodeType="withEffect">
                                  <p:stCondLst>
                                    <p:cond delay="20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1250" fill="hold"/>
                                        <p:tgtEl>
                                          <p:spTgt spid="29"/>
                                        </p:tgtEl>
                                        <p:attrNameLst>
                                          <p:attrName>ppt_x</p:attrName>
                                        </p:attrNameLst>
                                      </p:cBhvr>
                                      <p:tavLst>
                                        <p:tav tm="0">
                                          <p:val>
                                            <p:strVal val="1+#ppt_w/2"/>
                                          </p:val>
                                        </p:tav>
                                        <p:tav tm="100000">
                                          <p:val>
                                            <p:strVal val="#ppt_x"/>
                                          </p:val>
                                        </p:tav>
                                      </p:tavLst>
                                    </p:anim>
                                    <p:anim calcmode="lin" valueType="num">
                                      <p:cBhvr additive="base">
                                        <p:cTn id="32" dur="1250" fill="hold"/>
                                        <p:tgtEl>
                                          <p:spTgt spid="29"/>
                                        </p:tgtEl>
                                        <p:attrNameLst>
                                          <p:attrName>ppt_y</p:attrName>
                                        </p:attrNameLst>
                                      </p:cBhvr>
                                      <p:tavLst>
                                        <p:tav tm="0">
                                          <p:val>
                                            <p:strVal val="#ppt_y"/>
                                          </p:val>
                                        </p:tav>
                                        <p:tav tm="100000">
                                          <p:val>
                                            <p:strVal val="#ppt_y"/>
                                          </p:val>
                                        </p:tav>
                                      </p:tavLst>
                                    </p:anim>
                                  </p:childTnLst>
                                </p:cTn>
                              </p:par>
                              <p:par>
                                <p:cTn id="33" presetID="63" presetClass="path" presetSubtype="0" accel="5000" decel="95000" autoRev="1" fill="hold" grpId="1" nodeType="withEffect">
                                  <p:stCondLst>
                                    <p:cond delay="1300"/>
                                  </p:stCondLst>
                                  <p:childTnLst>
                                    <p:animMotion origin="layout" path="M -4.58333E-6 1.11111E-6 L -0.07695 0.01111 " pathEditMode="relative" rAng="0" ptsTypes="AA">
                                      <p:cBhvr>
                                        <p:cTn id="34" dur="1900" fill="hold"/>
                                        <p:tgtEl>
                                          <p:spTgt spid="29"/>
                                        </p:tgtEl>
                                        <p:attrNameLst>
                                          <p:attrName>ppt_x</p:attrName>
                                          <p:attrName>ppt_y</p:attrName>
                                        </p:attrNameLst>
                                      </p:cBhvr>
                                      <p:rCtr x="-3854" y="556"/>
                                    </p:animMotion>
                                  </p:childTnLst>
                                </p:cTn>
                              </p:par>
                              <p:par>
                                <p:cTn id="35" presetID="2" presetClass="entr" presetSubtype="2" decel="100000" fill="hold" grpId="0" nodeType="withEffect">
                                  <p:stCondLst>
                                    <p:cond delay="20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1250" fill="hold"/>
                                        <p:tgtEl>
                                          <p:spTgt spid="31"/>
                                        </p:tgtEl>
                                        <p:attrNameLst>
                                          <p:attrName>ppt_x</p:attrName>
                                        </p:attrNameLst>
                                      </p:cBhvr>
                                      <p:tavLst>
                                        <p:tav tm="0">
                                          <p:val>
                                            <p:strVal val="1+#ppt_w/2"/>
                                          </p:val>
                                        </p:tav>
                                        <p:tav tm="100000">
                                          <p:val>
                                            <p:strVal val="#ppt_x"/>
                                          </p:val>
                                        </p:tav>
                                      </p:tavLst>
                                    </p:anim>
                                    <p:anim calcmode="lin" valueType="num">
                                      <p:cBhvr additive="base">
                                        <p:cTn id="38" dur="1250" fill="hold"/>
                                        <p:tgtEl>
                                          <p:spTgt spid="31"/>
                                        </p:tgtEl>
                                        <p:attrNameLst>
                                          <p:attrName>ppt_y</p:attrName>
                                        </p:attrNameLst>
                                      </p:cBhvr>
                                      <p:tavLst>
                                        <p:tav tm="0">
                                          <p:val>
                                            <p:strVal val="#ppt_y"/>
                                          </p:val>
                                        </p:tav>
                                        <p:tav tm="100000">
                                          <p:val>
                                            <p:strVal val="#ppt_y"/>
                                          </p:val>
                                        </p:tav>
                                      </p:tavLst>
                                    </p:anim>
                                  </p:childTnLst>
                                </p:cTn>
                              </p:par>
                              <p:par>
                                <p:cTn id="39" presetID="22" presetClass="entr" presetSubtype="4" fill="hold" grpId="1" nodeType="withEffect">
                                  <p:stCondLst>
                                    <p:cond delay="1300"/>
                                  </p:stCondLst>
                                  <p:childTnLst>
                                    <p:set>
                                      <p:cBhvr>
                                        <p:cTn id="40" dur="1" fill="hold">
                                          <p:stCondLst>
                                            <p:cond delay="0"/>
                                          </p:stCondLst>
                                        </p:cTn>
                                        <p:tgtEl>
                                          <p:spTgt spid="31"/>
                                        </p:tgtEl>
                                        <p:attrNameLst>
                                          <p:attrName>style.visibility</p:attrName>
                                        </p:attrNameLst>
                                      </p:cBhvr>
                                      <p:to>
                                        <p:strVal val="visible"/>
                                      </p:to>
                                    </p:set>
                                    <p:animEffect transition="in" filter="wipe(down)">
                                      <p:cBhvr>
                                        <p:cTn id="4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Datos">
    <p:spTree>
      <p:nvGrpSpPr>
        <p:cNvPr id="1" name=""/>
        <p:cNvGrpSpPr/>
        <p:nvPr/>
      </p:nvGrpSpPr>
      <p:grpSpPr>
        <a:xfrm>
          <a:off x="0" y="0"/>
          <a:ext cx="0" cy="0"/>
          <a:chOff x="0" y="0"/>
          <a:chExt cx="0" cy="0"/>
        </a:xfrm>
      </p:grpSpPr>
      <p:sp>
        <p:nvSpPr>
          <p:cNvPr id="40" name="Freeform: Shape 48">
            <a:extLst>
              <a:ext uri="{FF2B5EF4-FFF2-40B4-BE49-F238E27FC236}">
                <a16:creationId xmlns:a16="http://schemas.microsoft.com/office/drawing/2014/main" id="{9A32BAF1-766C-7AC6-AC50-EE585D374AC1}"/>
              </a:ext>
            </a:extLst>
          </p:cNvPr>
          <p:cNvSpPr>
            <a:spLocks noChangeArrowheads="1"/>
          </p:cNvSpPr>
          <p:nvPr userDrawn="1"/>
        </p:nvSpPr>
        <p:spPr bwMode="auto">
          <a:xfrm rot="14946629" flipH="1">
            <a:off x="6338570" y="-5232"/>
            <a:ext cx="2570407" cy="2696664"/>
          </a:xfrm>
          <a:custGeom>
            <a:avLst/>
            <a:gdLst>
              <a:gd name="connsiteX0" fmla="*/ 123210 w 3194481"/>
              <a:gd name="connsiteY0" fmla="*/ 2334214 h 3351392"/>
              <a:gd name="connsiteX1" fmla="*/ 375380 w 3194481"/>
              <a:gd name="connsiteY1" fmla="*/ 2826064 h 3351392"/>
              <a:gd name="connsiteX2" fmla="*/ 581014 w 3194481"/>
              <a:gd name="connsiteY2" fmla="*/ 3117409 h 3351392"/>
              <a:gd name="connsiteX3" fmla="*/ 706393 w 3194481"/>
              <a:gd name="connsiteY3" fmla="*/ 3269459 h 3351392"/>
              <a:gd name="connsiteX4" fmla="*/ 873337 w 3194481"/>
              <a:gd name="connsiteY4" fmla="*/ 3312259 h 3351392"/>
              <a:gd name="connsiteX5" fmla="*/ 1262665 w 3194481"/>
              <a:gd name="connsiteY5" fmla="*/ 3351392 h 3351392"/>
              <a:gd name="connsiteX6" fmla="*/ 3194481 w 3194481"/>
              <a:gd name="connsiteY6" fmla="*/ 1425215 h 3351392"/>
              <a:gd name="connsiteX7" fmla="*/ 2628665 w 3194481"/>
              <a:gd name="connsiteY7" fmla="*/ 63202 h 3351392"/>
              <a:gd name="connsiteX8" fmla="*/ 2558921 w 3194481"/>
              <a:gd name="connsiteY8" fmla="*/ 0 h 3351392"/>
              <a:gd name="connsiteX9" fmla="*/ 2438769 w 3194481"/>
              <a:gd name="connsiteY9" fmla="*/ 20233 h 3351392"/>
              <a:gd name="connsiteX10" fmla="*/ 1085385 w 3194481"/>
              <a:gd name="connsiteY10" fmla="*/ 501620 h 3351392"/>
              <a:gd name="connsiteX11" fmla="*/ 37566 w 3194481"/>
              <a:gd name="connsiteY11" fmla="*/ 1489946 h 3351392"/>
              <a:gd name="connsiteX12" fmla="*/ 123210 w 3194481"/>
              <a:gd name="connsiteY12" fmla="*/ 2334214 h 3351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4481" h="3351392">
                <a:moveTo>
                  <a:pt x="123210" y="2334214"/>
                </a:moveTo>
                <a:cubicBezTo>
                  <a:pt x="190538" y="2505956"/>
                  <a:pt x="279617" y="2673478"/>
                  <a:pt x="375380" y="2826064"/>
                </a:cubicBezTo>
                <a:cubicBezTo>
                  <a:pt x="440428" y="2928329"/>
                  <a:pt x="508665" y="3023873"/>
                  <a:pt x="581014" y="3117409"/>
                </a:cubicBezTo>
                <a:lnTo>
                  <a:pt x="706393" y="3269459"/>
                </a:lnTo>
                <a:lnTo>
                  <a:pt x="873337" y="3312259"/>
                </a:lnTo>
                <a:cubicBezTo>
                  <a:pt x="999093" y="3337917"/>
                  <a:pt x="1129301" y="3351392"/>
                  <a:pt x="1262665" y="3351392"/>
                </a:cubicBezTo>
                <a:cubicBezTo>
                  <a:pt x="2329578" y="3351392"/>
                  <a:pt x="3194481" y="2489013"/>
                  <a:pt x="3194481" y="1425215"/>
                </a:cubicBezTo>
                <a:cubicBezTo>
                  <a:pt x="3194481" y="893316"/>
                  <a:pt x="2978255" y="411772"/>
                  <a:pt x="2628665" y="63202"/>
                </a:cubicBezTo>
                <a:lnTo>
                  <a:pt x="2558921" y="0"/>
                </a:lnTo>
                <a:lnTo>
                  <a:pt x="2438769" y="20233"/>
                </a:lnTo>
                <a:cubicBezTo>
                  <a:pt x="1918197" y="119855"/>
                  <a:pt x="1496616" y="285132"/>
                  <a:pt x="1085385" y="501620"/>
                </a:cubicBezTo>
                <a:cubicBezTo>
                  <a:pt x="613249" y="753864"/>
                  <a:pt x="158128" y="1071665"/>
                  <a:pt x="37566" y="1489946"/>
                </a:cubicBezTo>
                <a:cubicBezTo>
                  <a:pt x="-40801" y="1750019"/>
                  <a:pt x="10996" y="2047978"/>
                  <a:pt x="123210" y="2334214"/>
                </a:cubicBezTo>
                <a:close/>
              </a:path>
            </a:pathLst>
          </a:custGeom>
          <a:gradFill>
            <a:gsLst>
              <a:gs pos="0">
                <a:srgbClr val="FF0099"/>
              </a:gs>
              <a:gs pos="100000">
                <a:schemeClr val="bg1"/>
              </a:gs>
            </a:gsLst>
            <a:lin ang="2700000" scaled="0"/>
          </a:gradFill>
          <a:ln>
            <a:noFill/>
          </a:ln>
          <a:effectLst>
            <a:softEdge rad="3048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p>
        </p:txBody>
      </p:sp>
      <p:sp>
        <p:nvSpPr>
          <p:cNvPr id="41" name="Oval 7">
            <a:extLst>
              <a:ext uri="{FF2B5EF4-FFF2-40B4-BE49-F238E27FC236}">
                <a16:creationId xmlns:a16="http://schemas.microsoft.com/office/drawing/2014/main" id="{65644B87-DD4C-48B4-598E-CA5E7B3D7922}"/>
              </a:ext>
            </a:extLst>
          </p:cNvPr>
          <p:cNvSpPr>
            <a:spLocks noChangeArrowheads="1"/>
          </p:cNvSpPr>
          <p:nvPr userDrawn="1"/>
        </p:nvSpPr>
        <p:spPr bwMode="auto">
          <a:xfrm rot="16200000" flipH="1">
            <a:off x="9304336" y="2597535"/>
            <a:ext cx="2644651" cy="2636931"/>
          </a:xfrm>
          <a:prstGeom prst="ellipse">
            <a:avLst/>
          </a:prstGeom>
          <a:gradFill>
            <a:gsLst>
              <a:gs pos="0">
                <a:srgbClr val="FF0099"/>
              </a:gs>
              <a:gs pos="100000">
                <a:schemeClr val="bg1"/>
              </a:gs>
            </a:gsLst>
            <a:lin ang="2700000" scaled="0"/>
          </a:gra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sz="1800"/>
          </a:p>
        </p:txBody>
      </p:sp>
      <p:sp>
        <p:nvSpPr>
          <p:cNvPr id="42" name="Graphic 18">
            <a:extLst>
              <a:ext uri="{FF2B5EF4-FFF2-40B4-BE49-F238E27FC236}">
                <a16:creationId xmlns:a16="http://schemas.microsoft.com/office/drawing/2014/main" id="{F9AD9C3C-F361-4590-3C65-58D35D095596}"/>
              </a:ext>
            </a:extLst>
          </p:cNvPr>
          <p:cNvSpPr/>
          <p:nvPr userDrawn="1"/>
        </p:nvSpPr>
        <p:spPr>
          <a:xfrm>
            <a:off x="7410275" y="649877"/>
            <a:ext cx="4348811" cy="3975916"/>
          </a:xfrm>
          <a:custGeom>
            <a:avLst/>
            <a:gdLst>
              <a:gd name="connsiteX0" fmla="*/ 876029 w 1369211"/>
              <a:gd name="connsiteY0" fmla="*/ 142143 h 1251807"/>
              <a:gd name="connsiteX1" fmla="*/ 1326561 w 1369211"/>
              <a:gd name="connsiteY1" fmla="*/ 398366 h 1251807"/>
              <a:gd name="connsiteX2" fmla="*/ 1249409 w 1369211"/>
              <a:gd name="connsiteY2" fmla="*/ 884141 h 1251807"/>
              <a:gd name="connsiteX3" fmla="*/ 765539 w 1369211"/>
              <a:gd name="connsiteY3" fmla="*/ 1163223 h 1251807"/>
              <a:gd name="connsiteX4" fmla="*/ 266429 w 1369211"/>
              <a:gd name="connsiteY4" fmla="*/ 1225136 h 1251807"/>
              <a:gd name="connsiteX5" fmla="*/ 30209 w 1369211"/>
              <a:gd name="connsiteY5" fmla="*/ 819371 h 1251807"/>
              <a:gd name="connsiteX6" fmla="*/ 10206 w 1369211"/>
              <a:gd name="connsiteY6" fmla="*/ 395508 h 1251807"/>
              <a:gd name="connsiteX7" fmla="*/ 150224 w 1369211"/>
              <a:gd name="connsiteY7" fmla="*/ 56418 h 1251807"/>
              <a:gd name="connsiteX8" fmla="*/ 498839 w 1369211"/>
              <a:gd name="connsiteY8" fmla="*/ 15461 h 1251807"/>
              <a:gd name="connsiteX9" fmla="*/ 876029 w 1369211"/>
              <a:gd name="connsiteY9" fmla="*/ 142143 h 125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9211" h="1251807">
                <a:moveTo>
                  <a:pt x="876029" y="142143"/>
                </a:moveTo>
                <a:cubicBezTo>
                  <a:pt x="1032239" y="197388"/>
                  <a:pt x="1243694" y="261206"/>
                  <a:pt x="1326561" y="398366"/>
                </a:cubicBezTo>
                <a:cubicBezTo>
                  <a:pt x="1410381" y="534573"/>
                  <a:pt x="1363709" y="743171"/>
                  <a:pt x="1249409" y="884141"/>
                </a:cubicBezTo>
                <a:cubicBezTo>
                  <a:pt x="1134156" y="1024158"/>
                  <a:pt x="951276" y="1097501"/>
                  <a:pt x="765539" y="1163223"/>
                </a:cubicBezTo>
                <a:cubicBezTo>
                  <a:pt x="580754" y="1228946"/>
                  <a:pt x="395016" y="1288001"/>
                  <a:pt x="266429" y="1225136"/>
                </a:cubicBezTo>
                <a:cubicBezTo>
                  <a:pt x="137841" y="1162271"/>
                  <a:pt x="66404" y="977486"/>
                  <a:pt x="30209" y="819371"/>
                </a:cubicBezTo>
                <a:cubicBezTo>
                  <a:pt x="-5034" y="661256"/>
                  <a:pt x="-5986" y="529811"/>
                  <a:pt x="10206" y="395508"/>
                </a:cubicBezTo>
                <a:cubicBezTo>
                  <a:pt x="27351" y="260253"/>
                  <a:pt x="61641" y="123093"/>
                  <a:pt x="150224" y="56418"/>
                </a:cubicBezTo>
                <a:cubicBezTo>
                  <a:pt x="237854" y="-11209"/>
                  <a:pt x="378824" y="-8352"/>
                  <a:pt x="498839" y="15461"/>
                </a:cubicBezTo>
                <a:cubicBezTo>
                  <a:pt x="619806" y="40226"/>
                  <a:pt x="719819" y="86898"/>
                  <a:pt x="876029" y="142143"/>
                </a:cubicBezTo>
                <a:close/>
              </a:path>
            </a:pathLst>
          </a:cu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pic>
        <p:nvPicPr>
          <p:cNvPr id="43" name="Marcador de posición de imagen 18" descr="Edificio con letrero en la calle&#10;&#10;El contenido generado por IA puede ser incorrecto.">
            <a:extLst>
              <a:ext uri="{FF2B5EF4-FFF2-40B4-BE49-F238E27FC236}">
                <a16:creationId xmlns:a16="http://schemas.microsoft.com/office/drawing/2014/main" id="{771C62A6-C9B4-0B3E-EC23-D513DF3C31BD}"/>
              </a:ext>
            </a:extLst>
          </p:cNvPr>
          <p:cNvPicPr>
            <a:picLocks noChangeAspect="1"/>
          </p:cNvPicPr>
          <p:nvPr userDrawn="1"/>
        </p:nvPicPr>
        <p:blipFill>
          <a:blip r:embed="rId2">
            <a:extLst>
              <a:ext uri="{28A0092B-C50C-407E-A947-70E740481C1C}">
                <a14:useLocalDpi xmlns:a14="http://schemas.microsoft.com/office/drawing/2010/main" val="0"/>
              </a:ext>
            </a:extLst>
          </a:blip>
          <a:srcRect l="805" t="129" r="44262" b="-174"/>
          <a:stretch>
            <a:fillRect/>
          </a:stretch>
        </p:blipFill>
        <p:spPr>
          <a:xfrm>
            <a:off x="7451673" y="804006"/>
            <a:ext cx="3576691" cy="3579339"/>
          </a:xfrm>
          <a:prstGeom prst="teardrop">
            <a:avLst/>
          </a:prstGeom>
        </p:spPr>
      </p:pic>
      <p:grpSp>
        <p:nvGrpSpPr>
          <p:cNvPr id="46" name="Grupo 45">
            <a:extLst>
              <a:ext uri="{FF2B5EF4-FFF2-40B4-BE49-F238E27FC236}">
                <a16:creationId xmlns:a16="http://schemas.microsoft.com/office/drawing/2014/main" id="{BF7EA1E8-4C14-CFD6-6253-44C3F590C79D}"/>
              </a:ext>
            </a:extLst>
          </p:cNvPr>
          <p:cNvGrpSpPr/>
          <p:nvPr userDrawn="1"/>
        </p:nvGrpSpPr>
        <p:grpSpPr>
          <a:xfrm>
            <a:off x="518883" y="3052705"/>
            <a:ext cx="6523360" cy="3280025"/>
            <a:chOff x="759241" y="3040570"/>
            <a:chExt cx="5522451" cy="2776756"/>
          </a:xfrm>
        </p:grpSpPr>
        <p:sp useBgFill="1">
          <p:nvSpPr>
            <p:cNvPr id="47" name="Rectangle: Rounded Corners 24">
              <a:extLst>
                <a:ext uri="{FF2B5EF4-FFF2-40B4-BE49-F238E27FC236}">
                  <a16:creationId xmlns:a16="http://schemas.microsoft.com/office/drawing/2014/main" id="{FA312E43-C759-8947-6A76-A439D4A2E231}"/>
                </a:ext>
              </a:extLst>
            </p:cNvPr>
            <p:cNvSpPr/>
            <p:nvPr/>
          </p:nvSpPr>
          <p:spPr>
            <a:xfrm>
              <a:off x="759241" y="3040570"/>
              <a:ext cx="1251393" cy="1179596"/>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48" name="Rectangle: Rounded Corners 24">
              <a:extLst>
                <a:ext uri="{FF2B5EF4-FFF2-40B4-BE49-F238E27FC236}">
                  <a16:creationId xmlns:a16="http://schemas.microsoft.com/office/drawing/2014/main" id="{106FA9D1-6894-DE3D-C6D4-74CEF67B4DE1}"/>
                </a:ext>
              </a:extLst>
            </p:cNvPr>
            <p:cNvSpPr/>
            <p:nvPr/>
          </p:nvSpPr>
          <p:spPr>
            <a:xfrm>
              <a:off x="2182927" y="3040570"/>
              <a:ext cx="1251393" cy="1179596"/>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49" name="Rectangle: Rounded Corners 24">
              <a:extLst>
                <a:ext uri="{FF2B5EF4-FFF2-40B4-BE49-F238E27FC236}">
                  <a16:creationId xmlns:a16="http://schemas.microsoft.com/office/drawing/2014/main" id="{AA845B8A-B962-D321-80C8-C76652094410}"/>
                </a:ext>
              </a:extLst>
            </p:cNvPr>
            <p:cNvSpPr/>
            <p:nvPr/>
          </p:nvSpPr>
          <p:spPr>
            <a:xfrm>
              <a:off x="3606613" y="3040570"/>
              <a:ext cx="1251393" cy="1179596"/>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50" name="Rectangle: Rounded Corners 24">
              <a:extLst>
                <a:ext uri="{FF2B5EF4-FFF2-40B4-BE49-F238E27FC236}">
                  <a16:creationId xmlns:a16="http://schemas.microsoft.com/office/drawing/2014/main" id="{625AC965-E4B2-2923-8A89-94BD3EE8F9D8}"/>
                </a:ext>
              </a:extLst>
            </p:cNvPr>
            <p:cNvSpPr/>
            <p:nvPr/>
          </p:nvSpPr>
          <p:spPr>
            <a:xfrm>
              <a:off x="5030299" y="3040570"/>
              <a:ext cx="1251393" cy="1179596"/>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51" name="Rectangle: Rounded Corners 24">
              <a:extLst>
                <a:ext uri="{FF2B5EF4-FFF2-40B4-BE49-F238E27FC236}">
                  <a16:creationId xmlns:a16="http://schemas.microsoft.com/office/drawing/2014/main" id="{69D01A2A-BBAA-6B76-ABB6-06B2EFD1DE4F}"/>
                </a:ext>
              </a:extLst>
            </p:cNvPr>
            <p:cNvSpPr/>
            <p:nvPr/>
          </p:nvSpPr>
          <p:spPr>
            <a:xfrm>
              <a:off x="1432330" y="4522130"/>
              <a:ext cx="1251393" cy="1295196"/>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52" name="Rectangle: Rounded Corners 24">
              <a:extLst>
                <a:ext uri="{FF2B5EF4-FFF2-40B4-BE49-F238E27FC236}">
                  <a16:creationId xmlns:a16="http://schemas.microsoft.com/office/drawing/2014/main" id="{6AEB8F9F-C9E4-44A4-D4B5-1E14E9A5D87C}"/>
                </a:ext>
              </a:extLst>
            </p:cNvPr>
            <p:cNvSpPr/>
            <p:nvPr/>
          </p:nvSpPr>
          <p:spPr>
            <a:xfrm>
              <a:off x="2815704" y="4522130"/>
              <a:ext cx="1365734" cy="1295196"/>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53" name="Rectangle: Rounded Corners 24">
              <a:extLst>
                <a:ext uri="{FF2B5EF4-FFF2-40B4-BE49-F238E27FC236}">
                  <a16:creationId xmlns:a16="http://schemas.microsoft.com/office/drawing/2014/main" id="{C5DC4C25-7E42-A6CD-FA2F-7256661092C6}"/>
                </a:ext>
              </a:extLst>
            </p:cNvPr>
            <p:cNvSpPr/>
            <p:nvPr/>
          </p:nvSpPr>
          <p:spPr>
            <a:xfrm>
              <a:off x="4312697" y="4522130"/>
              <a:ext cx="1251393" cy="1295196"/>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pic>
          <p:nvPicPr>
            <p:cNvPr id="54" name="Gráfico 53">
              <a:extLst>
                <a:ext uri="{FF2B5EF4-FFF2-40B4-BE49-F238E27FC236}">
                  <a16:creationId xmlns:a16="http://schemas.microsoft.com/office/drawing/2014/main" id="{BE76CA51-4F5B-00AF-2933-3FEAC442D5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63638" y="3164000"/>
              <a:ext cx="422380" cy="422380"/>
            </a:xfrm>
            <a:prstGeom prst="rect">
              <a:avLst/>
            </a:prstGeom>
          </p:spPr>
        </p:pic>
        <p:sp>
          <p:nvSpPr>
            <p:cNvPr id="55" name="Chart Placeholder 3">
              <a:extLst>
                <a:ext uri="{FF2B5EF4-FFF2-40B4-BE49-F238E27FC236}">
                  <a16:creationId xmlns:a16="http://schemas.microsoft.com/office/drawing/2014/main" id="{2776415E-06C9-597A-40B5-97B1B73B3B17}"/>
                </a:ext>
              </a:extLst>
            </p:cNvPr>
            <p:cNvSpPr txBox="1">
              <a:spLocks/>
            </p:cNvSpPr>
            <p:nvPr/>
          </p:nvSpPr>
          <p:spPr>
            <a:xfrm>
              <a:off x="968145" y="3572684"/>
              <a:ext cx="907795" cy="176680"/>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600"/>
                </a:spcAft>
                <a:buClrTx/>
                <a:buSzTx/>
                <a:buFont typeface="Arial" panose="020B0604020202020204" pitchFamily="34" charset="0"/>
                <a:buNone/>
                <a:tabLst/>
                <a:defRPr/>
              </a:pPr>
              <a:r>
                <a:rPr lang="es-ES" sz="1600">
                  <a:solidFill>
                    <a:srgbClr val="FF0099"/>
                  </a:solidFill>
                </a:rPr>
                <a:t>287</a:t>
              </a:r>
              <a:r>
                <a:rPr kumimoji="0" lang="es-E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rPr>
                <a:t>M €</a:t>
              </a:r>
              <a:endParaRPr kumimoji="0" lang="en-U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endParaRPr>
            </a:p>
          </p:txBody>
        </p:sp>
        <p:sp>
          <p:nvSpPr>
            <p:cNvPr id="56" name="Rectangle 11">
              <a:extLst>
                <a:ext uri="{FF2B5EF4-FFF2-40B4-BE49-F238E27FC236}">
                  <a16:creationId xmlns:a16="http://schemas.microsoft.com/office/drawing/2014/main" id="{53C9E86E-21E0-4A90-9662-E06C1868FCE2}"/>
                </a:ext>
              </a:extLst>
            </p:cNvPr>
            <p:cNvSpPr>
              <a:spLocks noChangeArrowheads="1"/>
            </p:cNvSpPr>
            <p:nvPr/>
          </p:nvSpPr>
          <p:spPr bwMode="auto">
            <a:xfrm>
              <a:off x="968144" y="3903381"/>
              <a:ext cx="907796" cy="117248"/>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377" rtl="0" eaLnBrk="0" fontAlgn="base" latinLnBrk="0" hangingPunct="0">
                <a:lnSpc>
                  <a:spcPct val="90000"/>
                </a:lnSpc>
                <a:spcBef>
                  <a:spcPct val="0"/>
                </a:spcBef>
                <a:spcAft>
                  <a:spcPct val="0"/>
                </a:spcAft>
                <a:buClrTx/>
                <a:buSzTx/>
                <a:buFontTx/>
                <a:buNone/>
                <a:tabLst/>
              </a:pPr>
              <a:r>
                <a:rPr kumimoji="0" lang="es-ES" altLang="ru-UA" sz="1000" b="1" u="none" strike="noStrike" cap="none" normalizeH="0" baseline="0">
                  <a:ln>
                    <a:noFill/>
                  </a:ln>
                  <a:solidFill>
                    <a:srgbClr val="364354"/>
                  </a:solidFill>
                  <a:latin typeface="Roboto Black" panose="02000000000000000000" pitchFamily="2" charset="0"/>
                  <a:ea typeface="Roboto Black" panose="02000000000000000000" pitchFamily="2" charset="0"/>
                  <a:cs typeface="Roboto Black" panose="02000000000000000000" pitchFamily="2" charset="0"/>
                </a:rPr>
                <a:t>Facturado 2025</a:t>
              </a:r>
              <a:endParaRPr kumimoji="0" lang="ru-UA" altLang="ru-UA" sz="1000" b="1" u="none" strike="noStrike" cap="none" normalizeH="0" baseline="0">
                <a:ln>
                  <a:noFill/>
                </a:ln>
                <a:gradFill>
                  <a:gsLst>
                    <a:gs pos="5000">
                      <a:schemeClr val="accent1"/>
                    </a:gs>
                    <a:gs pos="100000">
                      <a:schemeClr val="accent5"/>
                    </a:gs>
                  </a:gsLst>
                  <a:lin ang="2700000" scaled="0"/>
                </a:gradFill>
                <a:latin typeface="Roboto Black" panose="02000000000000000000" pitchFamily="2" charset="0"/>
                <a:ea typeface="Roboto Black" panose="02000000000000000000" pitchFamily="2" charset="0"/>
                <a:cs typeface="Roboto Black" panose="02000000000000000000" pitchFamily="2" charset="0"/>
              </a:endParaRPr>
            </a:p>
          </p:txBody>
        </p:sp>
        <p:pic>
          <p:nvPicPr>
            <p:cNvPr id="57" name="Gráfico 56">
              <a:extLst>
                <a:ext uri="{FF2B5EF4-FFF2-40B4-BE49-F238E27FC236}">
                  <a16:creationId xmlns:a16="http://schemas.microsoft.com/office/drawing/2014/main" id="{4A3AE7A5-B3A6-00B3-ACF3-0D0D5003F87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04973" y="3164000"/>
              <a:ext cx="422380" cy="422380"/>
            </a:xfrm>
            <a:prstGeom prst="rect">
              <a:avLst/>
            </a:prstGeom>
          </p:spPr>
        </p:pic>
        <p:sp>
          <p:nvSpPr>
            <p:cNvPr id="58" name="Chart Placeholder 3">
              <a:extLst>
                <a:ext uri="{FF2B5EF4-FFF2-40B4-BE49-F238E27FC236}">
                  <a16:creationId xmlns:a16="http://schemas.microsoft.com/office/drawing/2014/main" id="{DF00C8FA-1D01-5F72-66ED-A7E56360602B}"/>
                </a:ext>
              </a:extLst>
            </p:cNvPr>
            <p:cNvSpPr txBox="1">
              <a:spLocks/>
            </p:cNvSpPr>
            <p:nvPr/>
          </p:nvSpPr>
          <p:spPr>
            <a:xfrm>
              <a:off x="2338382" y="3572684"/>
              <a:ext cx="1021737" cy="176680"/>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377"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s-E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rPr>
                <a:t>310M €</a:t>
              </a:r>
              <a:endParaRPr kumimoji="0" lang="en-U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endParaRPr>
            </a:p>
          </p:txBody>
        </p:sp>
        <p:sp>
          <p:nvSpPr>
            <p:cNvPr id="59" name="Rectangle 11">
              <a:extLst>
                <a:ext uri="{FF2B5EF4-FFF2-40B4-BE49-F238E27FC236}">
                  <a16:creationId xmlns:a16="http://schemas.microsoft.com/office/drawing/2014/main" id="{BAA25063-7E2C-9750-8569-BC5CCD377DB7}"/>
                </a:ext>
              </a:extLst>
            </p:cNvPr>
            <p:cNvSpPr>
              <a:spLocks noChangeArrowheads="1"/>
            </p:cNvSpPr>
            <p:nvPr/>
          </p:nvSpPr>
          <p:spPr bwMode="auto">
            <a:xfrm>
              <a:off x="2356677" y="3869195"/>
              <a:ext cx="907796" cy="234498"/>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377" rtl="0" eaLnBrk="0" fontAlgn="base" latinLnBrk="0" hangingPunct="0">
                <a:lnSpc>
                  <a:spcPct val="90000"/>
                </a:lnSpc>
                <a:spcBef>
                  <a:spcPct val="0"/>
                </a:spcBef>
                <a:spcAft>
                  <a:spcPct val="0"/>
                </a:spcAft>
                <a:buClrTx/>
                <a:buSzTx/>
                <a:buFontTx/>
                <a:buNone/>
                <a:tabLst/>
              </a:pPr>
              <a:r>
                <a:rPr kumimoji="0" lang="es-ES" altLang="ru-UA" sz="1000" b="1" u="none" strike="noStrike" cap="none" normalizeH="0" baseline="0">
                  <a:ln>
                    <a:noFill/>
                  </a:ln>
                  <a:solidFill>
                    <a:srgbClr val="364354"/>
                  </a:solidFill>
                  <a:latin typeface="Roboto Black" panose="02000000000000000000" pitchFamily="2" charset="0"/>
                  <a:ea typeface="Roboto Black" panose="02000000000000000000" pitchFamily="2" charset="0"/>
                  <a:cs typeface="Roboto Black" panose="02000000000000000000" pitchFamily="2" charset="0"/>
                </a:rPr>
                <a:t>Facturación </a:t>
              </a:r>
            </a:p>
            <a:p>
              <a:pPr marL="0" marR="0" lvl="0" indent="0" algn="ctr" defTabSz="914377" rtl="0" eaLnBrk="0" fontAlgn="base" latinLnBrk="0" hangingPunct="0">
                <a:lnSpc>
                  <a:spcPct val="90000"/>
                </a:lnSpc>
                <a:spcBef>
                  <a:spcPct val="0"/>
                </a:spcBef>
                <a:spcAft>
                  <a:spcPct val="0"/>
                </a:spcAft>
                <a:buClrTx/>
                <a:buSzTx/>
                <a:buFontTx/>
                <a:buNone/>
                <a:tabLst/>
              </a:pPr>
              <a:r>
                <a:rPr lang="es-ES" altLang="ru-UA" sz="1000" b="1">
                  <a:solidFill>
                    <a:srgbClr val="364354"/>
                  </a:solidFill>
                  <a:latin typeface="Roboto Black" panose="02000000000000000000" pitchFamily="2" charset="0"/>
                  <a:ea typeface="Roboto Black" panose="02000000000000000000" pitchFamily="2" charset="0"/>
                  <a:cs typeface="Roboto Black" panose="02000000000000000000" pitchFamily="2" charset="0"/>
                </a:rPr>
                <a:t>Prevista 2026</a:t>
              </a:r>
              <a:endParaRPr kumimoji="0" lang="ru-UA" altLang="ru-UA" sz="1000" b="1" u="none" strike="noStrike" cap="none" normalizeH="0" baseline="0">
                <a:ln>
                  <a:noFill/>
                </a:ln>
                <a:gradFill>
                  <a:gsLst>
                    <a:gs pos="5000">
                      <a:schemeClr val="accent1"/>
                    </a:gs>
                    <a:gs pos="100000">
                      <a:schemeClr val="accent5"/>
                    </a:gs>
                  </a:gsLst>
                  <a:lin ang="2700000" scaled="0"/>
                </a:gradFill>
                <a:latin typeface="Roboto Black" panose="02000000000000000000" pitchFamily="2" charset="0"/>
                <a:ea typeface="Roboto Black" panose="02000000000000000000" pitchFamily="2" charset="0"/>
                <a:cs typeface="Roboto Black" panose="02000000000000000000" pitchFamily="2" charset="0"/>
              </a:endParaRPr>
            </a:p>
          </p:txBody>
        </p:sp>
        <p:pic>
          <p:nvPicPr>
            <p:cNvPr id="60" name="Gráfico 59">
              <a:extLst>
                <a:ext uri="{FF2B5EF4-FFF2-40B4-BE49-F238E27FC236}">
                  <a16:creationId xmlns:a16="http://schemas.microsoft.com/office/drawing/2014/main" id="{99909C78-7B49-284C-9C12-2758081C673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033357" y="3163999"/>
              <a:ext cx="422380" cy="422380"/>
            </a:xfrm>
            <a:prstGeom prst="rect">
              <a:avLst/>
            </a:prstGeom>
          </p:spPr>
        </p:pic>
        <p:sp>
          <p:nvSpPr>
            <p:cNvPr id="61" name="Chart Placeholder 3">
              <a:extLst>
                <a:ext uri="{FF2B5EF4-FFF2-40B4-BE49-F238E27FC236}">
                  <a16:creationId xmlns:a16="http://schemas.microsoft.com/office/drawing/2014/main" id="{4A3AE8B1-DC57-661B-D04F-8F719988DAFD}"/>
                </a:ext>
              </a:extLst>
            </p:cNvPr>
            <p:cNvSpPr txBox="1">
              <a:spLocks/>
            </p:cNvSpPr>
            <p:nvPr/>
          </p:nvSpPr>
          <p:spPr>
            <a:xfrm>
              <a:off x="3794798" y="3572684"/>
              <a:ext cx="907795" cy="176680"/>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s-E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rPr>
                <a:t>+8.500</a:t>
              </a:r>
              <a:endParaRPr kumimoji="0" lang="en-U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endParaRPr>
            </a:p>
          </p:txBody>
        </p:sp>
        <p:sp>
          <p:nvSpPr>
            <p:cNvPr id="62" name="Rectangle 11">
              <a:extLst>
                <a:ext uri="{FF2B5EF4-FFF2-40B4-BE49-F238E27FC236}">
                  <a16:creationId xmlns:a16="http://schemas.microsoft.com/office/drawing/2014/main" id="{E0138E5F-851A-7E14-C3DF-A2ECE9F3B451}"/>
                </a:ext>
              </a:extLst>
            </p:cNvPr>
            <p:cNvSpPr>
              <a:spLocks noChangeArrowheads="1"/>
            </p:cNvSpPr>
            <p:nvPr/>
          </p:nvSpPr>
          <p:spPr bwMode="auto">
            <a:xfrm>
              <a:off x="3999078" y="3903381"/>
              <a:ext cx="470885" cy="117248"/>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377" rtl="0" eaLnBrk="0" fontAlgn="base" latinLnBrk="0" hangingPunct="0">
                <a:lnSpc>
                  <a:spcPct val="90000"/>
                </a:lnSpc>
                <a:spcBef>
                  <a:spcPct val="0"/>
                </a:spcBef>
                <a:spcAft>
                  <a:spcPct val="0"/>
                </a:spcAft>
                <a:buClrTx/>
                <a:buSzTx/>
                <a:buFontTx/>
                <a:buNone/>
                <a:tabLst/>
              </a:pPr>
              <a:r>
                <a:rPr kumimoji="0" lang="es-ES" altLang="ru-UA" sz="1000" b="1" u="none" strike="noStrike" cap="none" normalizeH="0" baseline="0">
                  <a:ln>
                    <a:noFill/>
                  </a:ln>
                  <a:solidFill>
                    <a:srgbClr val="364354"/>
                  </a:solidFill>
                  <a:latin typeface="Roboto Black" panose="02000000000000000000" pitchFamily="2" charset="0"/>
                  <a:ea typeface="Roboto Black" panose="02000000000000000000" pitchFamily="2" charset="0"/>
                  <a:cs typeface="Roboto Black" panose="02000000000000000000" pitchFamily="2" charset="0"/>
                </a:rPr>
                <a:t>Clientes</a:t>
              </a:r>
              <a:endParaRPr kumimoji="0" lang="ru-UA" altLang="ru-UA" sz="1000" b="1" u="none" strike="noStrike" cap="none" normalizeH="0" baseline="0">
                <a:ln>
                  <a:noFill/>
                </a:ln>
                <a:gradFill>
                  <a:gsLst>
                    <a:gs pos="5000">
                      <a:schemeClr val="accent1"/>
                    </a:gs>
                    <a:gs pos="100000">
                      <a:schemeClr val="accent5"/>
                    </a:gs>
                  </a:gsLst>
                  <a:lin ang="2700000" scaled="0"/>
                </a:gradFill>
                <a:latin typeface="Roboto Black" panose="02000000000000000000" pitchFamily="2" charset="0"/>
                <a:ea typeface="Roboto Black" panose="02000000000000000000" pitchFamily="2" charset="0"/>
                <a:cs typeface="Roboto Black" panose="02000000000000000000" pitchFamily="2" charset="0"/>
              </a:endParaRPr>
            </a:p>
          </p:txBody>
        </p:sp>
        <p:pic>
          <p:nvPicPr>
            <p:cNvPr id="63" name="Gráfico 62">
              <a:extLst>
                <a:ext uri="{FF2B5EF4-FFF2-40B4-BE49-F238E27FC236}">
                  <a16:creationId xmlns:a16="http://schemas.microsoft.com/office/drawing/2014/main" id="{9E9532B9-2132-E9CB-E5C5-900FCC5E23C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455071" y="3150304"/>
              <a:ext cx="422380" cy="422380"/>
            </a:xfrm>
            <a:prstGeom prst="rect">
              <a:avLst/>
            </a:prstGeom>
          </p:spPr>
        </p:pic>
        <p:sp>
          <p:nvSpPr>
            <p:cNvPr id="64" name="Chart Placeholder 3">
              <a:extLst>
                <a:ext uri="{FF2B5EF4-FFF2-40B4-BE49-F238E27FC236}">
                  <a16:creationId xmlns:a16="http://schemas.microsoft.com/office/drawing/2014/main" id="{767096F4-EA34-886B-C1B9-383C69AFBA66}"/>
                </a:ext>
              </a:extLst>
            </p:cNvPr>
            <p:cNvSpPr txBox="1">
              <a:spLocks/>
            </p:cNvSpPr>
            <p:nvPr/>
          </p:nvSpPr>
          <p:spPr>
            <a:xfrm>
              <a:off x="5263164" y="3558988"/>
              <a:ext cx="907795" cy="176680"/>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s-E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rPr>
                <a:t>39</a:t>
              </a:r>
              <a:endParaRPr kumimoji="0" lang="en-U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endParaRPr>
            </a:p>
          </p:txBody>
        </p:sp>
        <p:sp>
          <p:nvSpPr>
            <p:cNvPr id="65" name="Rectangle 11">
              <a:extLst>
                <a:ext uri="{FF2B5EF4-FFF2-40B4-BE49-F238E27FC236}">
                  <a16:creationId xmlns:a16="http://schemas.microsoft.com/office/drawing/2014/main" id="{85F42E79-5B21-CF90-929E-E4A0A17F43BC}"/>
                </a:ext>
              </a:extLst>
            </p:cNvPr>
            <p:cNvSpPr>
              <a:spLocks noChangeArrowheads="1"/>
            </p:cNvSpPr>
            <p:nvPr/>
          </p:nvSpPr>
          <p:spPr bwMode="auto">
            <a:xfrm>
              <a:off x="5197848" y="3869195"/>
              <a:ext cx="907796" cy="234498"/>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377" rtl="0" eaLnBrk="0" fontAlgn="base" latinLnBrk="0" hangingPunct="0">
                <a:lnSpc>
                  <a:spcPct val="90000"/>
                </a:lnSpc>
                <a:spcBef>
                  <a:spcPct val="0"/>
                </a:spcBef>
                <a:spcAft>
                  <a:spcPct val="0"/>
                </a:spcAft>
                <a:buClrTx/>
                <a:buSzTx/>
                <a:buFontTx/>
                <a:buNone/>
                <a:tabLst/>
              </a:pPr>
              <a:r>
                <a:rPr kumimoji="0" lang="es-ES" altLang="ru-UA" sz="1000" b="1" u="none" strike="noStrike" cap="none" normalizeH="0" baseline="0">
                  <a:ln>
                    <a:noFill/>
                  </a:ln>
                  <a:solidFill>
                    <a:srgbClr val="364354"/>
                  </a:solidFill>
                  <a:latin typeface="Roboto Black" panose="02000000000000000000" pitchFamily="2" charset="0"/>
                  <a:ea typeface="Roboto Black" panose="02000000000000000000" pitchFamily="2" charset="0"/>
                  <a:cs typeface="Roboto Black" panose="02000000000000000000" pitchFamily="2" charset="0"/>
                </a:rPr>
                <a:t>Compañías</a:t>
              </a:r>
            </a:p>
            <a:p>
              <a:pPr marL="0" marR="0" lvl="0" indent="0" algn="ctr" defTabSz="914377" rtl="0" eaLnBrk="0" fontAlgn="base" latinLnBrk="0" hangingPunct="0">
                <a:lnSpc>
                  <a:spcPct val="90000"/>
                </a:lnSpc>
                <a:spcBef>
                  <a:spcPct val="0"/>
                </a:spcBef>
                <a:spcAft>
                  <a:spcPct val="0"/>
                </a:spcAft>
                <a:buClrTx/>
                <a:buSzTx/>
                <a:buFontTx/>
                <a:buNone/>
                <a:tabLst/>
              </a:pPr>
              <a:r>
                <a:rPr lang="es-ES" altLang="ru-UA" sz="1000" b="1">
                  <a:solidFill>
                    <a:srgbClr val="364354"/>
                  </a:solidFill>
                  <a:latin typeface="Roboto Black" panose="02000000000000000000" pitchFamily="2" charset="0"/>
                  <a:ea typeface="Roboto Black" panose="02000000000000000000" pitchFamily="2" charset="0"/>
                  <a:cs typeface="Roboto Black" panose="02000000000000000000" pitchFamily="2" charset="0"/>
                </a:rPr>
                <a:t>integradas</a:t>
              </a:r>
              <a:endParaRPr kumimoji="0" lang="ru-UA" altLang="ru-UA" sz="1000" b="1" u="none" strike="noStrike" cap="none" normalizeH="0" baseline="0">
                <a:ln>
                  <a:noFill/>
                </a:ln>
                <a:gradFill>
                  <a:gsLst>
                    <a:gs pos="5000">
                      <a:schemeClr val="accent1"/>
                    </a:gs>
                    <a:gs pos="100000">
                      <a:schemeClr val="accent5"/>
                    </a:gs>
                  </a:gsLst>
                  <a:lin ang="2700000" scaled="0"/>
                </a:gradFill>
                <a:latin typeface="Roboto Black" panose="02000000000000000000" pitchFamily="2" charset="0"/>
                <a:ea typeface="Roboto Black" panose="02000000000000000000" pitchFamily="2" charset="0"/>
                <a:cs typeface="Roboto Black" panose="02000000000000000000" pitchFamily="2" charset="0"/>
              </a:endParaRPr>
            </a:p>
          </p:txBody>
        </p:sp>
        <p:pic>
          <p:nvPicPr>
            <p:cNvPr id="66" name="Gráfico 65">
              <a:extLst>
                <a:ext uri="{FF2B5EF4-FFF2-40B4-BE49-F238E27FC236}">
                  <a16:creationId xmlns:a16="http://schemas.microsoft.com/office/drawing/2014/main" id="{75C26F21-18D5-6535-B84E-90071F91B984}"/>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834599" y="4679652"/>
              <a:ext cx="422380" cy="422380"/>
            </a:xfrm>
            <a:prstGeom prst="rect">
              <a:avLst/>
            </a:prstGeom>
          </p:spPr>
        </p:pic>
        <p:sp>
          <p:nvSpPr>
            <p:cNvPr id="67" name="Chart Placeholder 3">
              <a:extLst>
                <a:ext uri="{FF2B5EF4-FFF2-40B4-BE49-F238E27FC236}">
                  <a16:creationId xmlns:a16="http://schemas.microsoft.com/office/drawing/2014/main" id="{709A3496-E235-098E-EDA9-781B380B1D06}"/>
                </a:ext>
              </a:extLst>
            </p:cNvPr>
            <p:cNvSpPr txBox="1">
              <a:spLocks/>
            </p:cNvSpPr>
            <p:nvPr/>
          </p:nvSpPr>
          <p:spPr>
            <a:xfrm>
              <a:off x="1626406" y="5088336"/>
              <a:ext cx="907795" cy="176680"/>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s-E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rPr>
                <a:t>+35</a:t>
              </a:r>
              <a:endParaRPr kumimoji="0" lang="en-U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endParaRPr>
            </a:p>
          </p:txBody>
        </p:sp>
        <p:pic>
          <p:nvPicPr>
            <p:cNvPr id="68" name="Gráfico 67">
              <a:extLst>
                <a:ext uri="{FF2B5EF4-FFF2-40B4-BE49-F238E27FC236}">
                  <a16:creationId xmlns:a16="http://schemas.microsoft.com/office/drawing/2014/main" id="{F3EE2C7D-93CD-F51C-41CE-6EB12246934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270332" y="4665188"/>
              <a:ext cx="422380" cy="422380"/>
            </a:xfrm>
            <a:prstGeom prst="rect">
              <a:avLst/>
            </a:prstGeom>
          </p:spPr>
        </p:pic>
        <p:sp>
          <p:nvSpPr>
            <p:cNvPr id="69" name="Chart Placeholder 3">
              <a:extLst>
                <a:ext uri="{FF2B5EF4-FFF2-40B4-BE49-F238E27FC236}">
                  <a16:creationId xmlns:a16="http://schemas.microsoft.com/office/drawing/2014/main" id="{B5DEF0ED-9D47-B505-0D44-B42D17F0EEF6}"/>
                </a:ext>
              </a:extLst>
            </p:cNvPr>
            <p:cNvSpPr txBox="1">
              <a:spLocks/>
            </p:cNvSpPr>
            <p:nvPr/>
          </p:nvSpPr>
          <p:spPr>
            <a:xfrm>
              <a:off x="3024039" y="5073872"/>
              <a:ext cx="907795" cy="176680"/>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s-E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rPr>
                <a:t>+45</a:t>
              </a:r>
              <a:endParaRPr kumimoji="0" lang="en-U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endParaRPr>
            </a:p>
          </p:txBody>
        </p:sp>
        <p:pic>
          <p:nvPicPr>
            <p:cNvPr id="70" name="Gráfico 69">
              <a:extLst>
                <a:ext uri="{FF2B5EF4-FFF2-40B4-BE49-F238E27FC236}">
                  <a16:creationId xmlns:a16="http://schemas.microsoft.com/office/drawing/2014/main" id="{8D0E6718-B749-FBB2-F2B2-2EB2D5FCBD2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28974" y="4679652"/>
              <a:ext cx="422380" cy="422380"/>
            </a:xfrm>
            <a:prstGeom prst="rect">
              <a:avLst/>
            </a:prstGeom>
          </p:spPr>
        </p:pic>
        <p:sp>
          <p:nvSpPr>
            <p:cNvPr id="71" name="Chart Placeholder 3">
              <a:extLst>
                <a:ext uri="{FF2B5EF4-FFF2-40B4-BE49-F238E27FC236}">
                  <a16:creationId xmlns:a16="http://schemas.microsoft.com/office/drawing/2014/main" id="{14D2A334-788C-77B1-ED39-1EC1831BA412}"/>
                </a:ext>
              </a:extLst>
            </p:cNvPr>
            <p:cNvSpPr txBox="1">
              <a:spLocks/>
            </p:cNvSpPr>
            <p:nvPr/>
          </p:nvSpPr>
          <p:spPr>
            <a:xfrm>
              <a:off x="4528515" y="5088336"/>
              <a:ext cx="907795" cy="176680"/>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s-E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rPr>
                <a:t>+3.000</a:t>
              </a:r>
              <a:endParaRPr kumimoji="0" lang="en-US" sz="1600" b="1" i="0" u="none" strike="noStrike" kern="1200" cap="none" spc="0" normalizeH="0" baseline="0" noProof="0">
                <a:ln>
                  <a:noFill/>
                </a:ln>
                <a:solidFill>
                  <a:srgbClr val="FF0099"/>
                </a:solidFill>
                <a:effectLst/>
                <a:uLnTx/>
                <a:uFillTx/>
                <a:latin typeface="Roboto" panose="02000000000000000000" pitchFamily="2" charset="0"/>
                <a:ea typeface="Roboto" panose="02000000000000000000" pitchFamily="2" charset="0"/>
              </a:endParaRPr>
            </a:p>
          </p:txBody>
        </p:sp>
        <p:sp>
          <p:nvSpPr>
            <p:cNvPr id="72" name="Rectangle 11">
              <a:extLst>
                <a:ext uri="{FF2B5EF4-FFF2-40B4-BE49-F238E27FC236}">
                  <a16:creationId xmlns:a16="http://schemas.microsoft.com/office/drawing/2014/main" id="{DAFBCD1E-087C-4596-63A3-3C63BC4F821A}"/>
                </a:ext>
              </a:extLst>
            </p:cNvPr>
            <p:cNvSpPr>
              <a:spLocks noChangeArrowheads="1"/>
            </p:cNvSpPr>
            <p:nvPr/>
          </p:nvSpPr>
          <p:spPr bwMode="auto">
            <a:xfrm>
              <a:off x="1688256" y="5442330"/>
              <a:ext cx="779580" cy="117248"/>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377" rtl="0" eaLnBrk="0" fontAlgn="base" latinLnBrk="0" hangingPunct="0">
                <a:lnSpc>
                  <a:spcPct val="90000"/>
                </a:lnSpc>
                <a:spcBef>
                  <a:spcPct val="0"/>
                </a:spcBef>
                <a:spcAft>
                  <a:spcPct val="0"/>
                </a:spcAft>
                <a:buClrTx/>
                <a:buSzTx/>
                <a:buFontTx/>
                <a:buNone/>
                <a:tabLst/>
              </a:pPr>
              <a:r>
                <a:rPr kumimoji="0" lang="es-ES" altLang="ru-UA" sz="1000" b="1" u="none" strike="noStrike" cap="none" normalizeH="0" baseline="0">
                  <a:ln>
                    <a:noFill/>
                  </a:ln>
                  <a:solidFill>
                    <a:srgbClr val="364354"/>
                  </a:solidFill>
                  <a:latin typeface="Roboto Black" panose="02000000000000000000" pitchFamily="2" charset="0"/>
                  <a:ea typeface="Roboto Black" panose="02000000000000000000" pitchFamily="2" charset="0"/>
                  <a:cs typeface="Roboto Black" panose="02000000000000000000" pitchFamily="2" charset="0"/>
                </a:rPr>
                <a:t>Delegaciones</a:t>
              </a:r>
              <a:endParaRPr kumimoji="0" lang="ru-UA" altLang="ru-UA" sz="1000" b="1" u="none" strike="noStrike" cap="none" normalizeH="0" baseline="0">
                <a:ln>
                  <a:noFill/>
                </a:ln>
                <a:gradFill>
                  <a:gsLst>
                    <a:gs pos="5000">
                      <a:schemeClr val="accent1"/>
                    </a:gs>
                    <a:gs pos="100000">
                      <a:schemeClr val="accent5"/>
                    </a:gs>
                  </a:gsLst>
                  <a:lin ang="2700000" scaled="0"/>
                </a:gradFill>
                <a:latin typeface="Roboto Black" panose="02000000000000000000" pitchFamily="2" charset="0"/>
                <a:ea typeface="Roboto Black" panose="02000000000000000000" pitchFamily="2" charset="0"/>
                <a:cs typeface="Roboto Black" panose="02000000000000000000" pitchFamily="2" charset="0"/>
              </a:endParaRPr>
            </a:p>
          </p:txBody>
        </p:sp>
        <p:sp>
          <p:nvSpPr>
            <p:cNvPr id="73" name="Rectangle 11">
              <a:extLst>
                <a:ext uri="{FF2B5EF4-FFF2-40B4-BE49-F238E27FC236}">
                  <a16:creationId xmlns:a16="http://schemas.microsoft.com/office/drawing/2014/main" id="{07D97385-50B4-7504-483B-2F2A9F6C5DAE}"/>
                </a:ext>
              </a:extLst>
            </p:cNvPr>
            <p:cNvSpPr>
              <a:spLocks noChangeArrowheads="1"/>
            </p:cNvSpPr>
            <p:nvPr/>
          </p:nvSpPr>
          <p:spPr bwMode="auto">
            <a:xfrm>
              <a:off x="2856016" y="5326689"/>
              <a:ext cx="1251393" cy="234498"/>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377" rtl="0" eaLnBrk="0" fontAlgn="base" latinLnBrk="0" hangingPunct="0">
                <a:lnSpc>
                  <a:spcPct val="90000"/>
                </a:lnSpc>
                <a:spcBef>
                  <a:spcPct val="0"/>
                </a:spcBef>
                <a:spcAft>
                  <a:spcPct val="0"/>
                </a:spcAft>
                <a:buClrTx/>
                <a:buSzTx/>
                <a:buFontTx/>
                <a:buNone/>
                <a:tabLst/>
              </a:pPr>
              <a:r>
                <a:rPr kumimoji="0" lang="es-ES" altLang="ru-UA" sz="1000" b="1" u="none" strike="noStrike" cap="none" normalizeH="0" baseline="0">
                  <a:ln>
                    <a:noFill/>
                  </a:ln>
                  <a:solidFill>
                    <a:srgbClr val="364354"/>
                  </a:solidFill>
                  <a:latin typeface="Roboto Black" panose="02000000000000000000" pitchFamily="2" charset="0"/>
                  <a:ea typeface="Roboto Black" panose="02000000000000000000" pitchFamily="2" charset="0"/>
                  <a:cs typeface="Roboto Black" panose="02000000000000000000" pitchFamily="2" charset="0"/>
                </a:rPr>
                <a:t>Países en los</a:t>
              </a:r>
              <a:r>
                <a:rPr kumimoji="0" lang="es-ES" altLang="ru-UA" sz="1000" b="1" u="none" strike="noStrike" cap="none" normalizeH="0">
                  <a:ln>
                    <a:noFill/>
                  </a:ln>
                  <a:solidFill>
                    <a:srgbClr val="364354"/>
                  </a:solidFill>
                  <a:latin typeface="Roboto Black" panose="02000000000000000000" pitchFamily="2" charset="0"/>
                  <a:ea typeface="Roboto Black" panose="02000000000000000000" pitchFamily="2" charset="0"/>
                  <a:cs typeface="Roboto Black" panose="02000000000000000000" pitchFamily="2" charset="0"/>
                </a:rPr>
                <a:t> </a:t>
              </a:r>
            </a:p>
            <a:p>
              <a:pPr marL="0" marR="0" lvl="0" indent="0" algn="ctr" defTabSz="914377" rtl="0" eaLnBrk="0" fontAlgn="base" latinLnBrk="0" hangingPunct="0">
                <a:lnSpc>
                  <a:spcPct val="90000"/>
                </a:lnSpc>
                <a:spcBef>
                  <a:spcPct val="0"/>
                </a:spcBef>
                <a:spcAft>
                  <a:spcPct val="0"/>
                </a:spcAft>
                <a:buClrTx/>
                <a:buSzTx/>
                <a:buFontTx/>
                <a:buNone/>
                <a:tabLst/>
              </a:pPr>
              <a:r>
                <a:rPr lang="es-ES" altLang="ru-UA" sz="1000" b="1">
                  <a:solidFill>
                    <a:srgbClr val="364354"/>
                  </a:solidFill>
                  <a:latin typeface="Roboto Black" panose="02000000000000000000" pitchFamily="2" charset="0"/>
                  <a:ea typeface="Roboto Black" panose="02000000000000000000" pitchFamily="2" charset="0"/>
                  <a:cs typeface="Roboto Black" panose="02000000000000000000" pitchFamily="2" charset="0"/>
                </a:rPr>
                <a:t>que estamos </a:t>
              </a:r>
              <a:r>
                <a:rPr kumimoji="0" lang="es-ES" altLang="ru-UA" sz="1000" b="1" u="none" strike="noStrike" cap="none" normalizeH="0" baseline="0">
                  <a:ln>
                    <a:noFill/>
                  </a:ln>
                  <a:solidFill>
                    <a:srgbClr val="364354"/>
                  </a:solidFill>
                  <a:latin typeface="Roboto Black" panose="02000000000000000000" pitchFamily="2" charset="0"/>
                  <a:ea typeface="Roboto Black" panose="02000000000000000000" pitchFamily="2" charset="0"/>
                  <a:cs typeface="Roboto Black" panose="02000000000000000000" pitchFamily="2" charset="0"/>
                </a:rPr>
                <a:t>presentes</a:t>
              </a:r>
              <a:endParaRPr kumimoji="0" lang="ru-UA" altLang="ru-UA" sz="1000" b="1" u="none" strike="noStrike" cap="none" normalizeH="0" baseline="0">
                <a:ln>
                  <a:noFill/>
                </a:ln>
                <a:gradFill>
                  <a:gsLst>
                    <a:gs pos="5000">
                      <a:schemeClr val="accent1"/>
                    </a:gs>
                    <a:gs pos="100000">
                      <a:schemeClr val="accent5"/>
                    </a:gs>
                  </a:gsLst>
                  <a:lin ang="2700000" scaled="0"/>
                </a:gradFill>
                <a:latin typeface="Roboto Black" panose="02000000000000000000" pitchFamily="2" charset="0"/>
                <a:ea typeface="Roboto Black" panose="02000000000000000000" pitchFamily="2" charset="0"/>
                <a:cs typeface="Roboto Black" panose="02000000000000000000" pitchFamily="2" charset="0"/>
              </a:endParaRPr>
            </a:p>
          </p:txBody>
        </p:sp>
        <p:sp>
          <p:nvSpPr>
            <p:cNvPr id="74" name="Rectangle 11">
              <a:extLst>
                <a:ext uri="{FF2B5EF4-FFF2-40B4-BE49-F238E27FC236}">
                  <a16:creationId xmlns:a16="http://schemas.microsoft.com/office/drawing/2014/main" id="{46BD57FA-B305-2E4D-197F-5EA7F55077E5}"/>
                </a:ext>
              </a:extLst>
            </p:cNvPr>
            <p:cNvSpPr>
              <a:spLocks noChangeArrowheads="1"/>
            </p:cNvSpPr>
            <p:nvPr/>
          </p:nvSpPr>
          <p:spPr bwMode="auto">
            <a:xfrm>
              <a:off x="4634611" y="5451339"/>
              <a:ext cx="651852" cy="117248"/>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377" rtl="0" eaLnBrk="0" fontAlgn="base" latinLnBrk="0" hangingPunct="0">
                <a:lnSpc>
                  <a:spcPct val="90000"/>
                </a:lnSpc>
                <a:spcBef>
                  <a:spcPct val="0"/>
                </a:spcBef>
                <a:spcAft>
                  <a:spcPct val="0"/>
                </a:spcAft>
                <a:buClrTx/>
                <a:buSzTx/>
                <a:buFontTx/>
                <a:buNone/>
                <a:tabLst/>
              </a:pPr>
              <a:r>
                <a:rPr kumimoji="0" lang="es-ES" altLang="ru-UA" sz="1000" b="1" u="none" strike="noStrike" cap="none" normalizeH="0" baseline="0">
                  <a:ln>
                    <a:noFill/>
                  </a:ln>
                  <a:solidFill>
                    <a:srgbClr val="364354"/>
                  </a:solidFill>
                  <a:latin typeface="Roboto Black" panose="02000000000000000000" pitchFamily="2" charset="0"/>
                  <a:ea typeface="Roboto Black" panose="02000000000000000000" pitchFamily="2" charset="0"/>
                  <a:cs typeface="Roboto Black" panose="02000000000000000000" pitchFamily="2" charset="0"/>
                </a:rPr>
                <a:t>Empleados</a:t>
              </a:r>
              <a:endParaRPr kumimoji="0" lang="ru-UA" altLang="ru-UA" sz="1000" b="1" u="none" strike="noStrike" cap="none" normalizeH="0" baseline="0">
                <a:ln>
                  <a:noFill/>
                </a:ln>
                <a:gradFill>
                  <a:gsLst>
                    <a:gs pos="5000">
                      <a:schemeClr val="accent1"/>
                    </a:gs>
                    <a:gs pos="100000">
                      <a:schemeClr val="accent5"/>
                    </a:gs>
                  </a:gsLst>
                  <a:lin ang="2700000" scaled="0"/>
                </a:gradFill>
                <a:latin typeface="Roboto Black" panose="02000000000000000000" pitchFamily="2" charset="0"/>
                <a:ea typeface="Roboto Black" panose="02000000000000000000" pitchFamily="2" charset="0"/>
                <a:cs typeface="Roboto Black" panose="02000000000000000000" pitchFamily="2" charset="0"/>
              </a:endParaRPr>
            </a:p>
          </p:txBody>
        </p:sp>
      </p:grpSp>
      <p:grpSp>
        <p:nvGrpSpPr>
          <p:cNvPr id="75" name="Grupo 74">
            <a:extLst>
              <a:ext uri="{FF2B5EF4-FFF2-40B4-BE49-F238E27FC236}">
                <a16:creationId xmlns:a16="http://schemas.microsoft.com/office/drawing/2014/main" id="{AA722958-8D81-CB34-F659-EFE301AC6ED0}"/>
              </a:ext>
            </a:extLst>
          </p:cNvPr>
          <p:cNvGrpSpPr/>
          <p:nvPr userDrawn="1"/>
        </p:nvGrpSpPr>
        <p:grpSpPr>
          <a:xfrm>
            <a:off x="489758" y="318947"/>
            <a:ext cx="947903" cy="279839"/>
            <a:chOff x="702668" y="329504"/>
            <a:chExt cx="866092" cy="255687"/>
          </a:xfrm>
          <a:solidFill>
            <a:srgbClr val="FF0099"/>
          </a:solidFill>
        </p:grpSpPr>
        <p:grpSp>
          <p:nvGrpSpPr>
            <p:cNvPr id="76" name="Imagen 1">
              <a:extLst>
                <a:ext uri="{FF2B5EF4-FFF2-40B4-BE49-F238E27FC236}">
                  <a16:creationId xmlns:a16="http://schemas.microsoft.com/office/drawing/2014/main" id="{2402A48A-B565-6968-24DD-8C13A2DF9348}"/>
                </a:ext>
              </a:extLst>
            </p:cNvPr>
            <p:cNvGrpSpPr/>
            <p:nvPr/>
          </p:nvGrpSpPr>
          <p:grpSpPr>
            <a:xfrm>
              <a:off x="702668" y="329504"/>
              <a:ext cx="866092" cy="214696"/>
              <a:chOff x="702668" y="329504"/>
              <a:chExt cx="866092" cy="214696"/>
            </a:xfrm>
            <a:grpFill/>
          </p:grpSpPr>
          <p:grpSp>
            <p:nvGrpSpPr>
              <p:cNvPr id="83" name="Imagen 1">
                <a:extLst>
                  <a:ext uri="{FF2B5EF4-FFF2-40B4-BE49-F238E27FC236}">
                    <a16:creationId xmlns:a16="http://schemas.microsoft.com/office/drawing/2014/main" id="{D47FAFDA-CB61-F497-52A3-9CD437149A5A}"/>
                  </a:ext>
                </a:extLst>
              </p:cNvPr>
              <p:cNvGrpSpPr/>
              <p:nvPr/>
            </p:nvGrpSpPr>
            <p:grpSpPr>
              <a:xfrm>
                <a:off x="1530610" y="510920"/>
                <a:ext cx="33280" cy="33279"/>
                <a:chOff x="1530610" y="510920"/>
                <a:chExt cx="33280" cy="33279"/>
              </a:xfrm>
              <a:grpFill/>
            </p:grpSpPr>
            <p:sp>
              <p:nvSpPr>
                <p:cNvPr id="85" name="Forma libre: forma 18">
                  <a:extLst>
                    <a:ext uri="{FF2B5EF4-FFF2-40B4-BE49-F238E27FC236}">
                      <a16:creationId xmlns:a16="http://schemas.microsoft.com/office/drawing/2014/main" id="{710961A8-8AE9-8824-9491-BA82C9E5F908}"/>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86" name="Forma libre: forma 19">
                  <a:extLst>
                    <a:ext uri="{FF2B5EF4-FFF2-40B4-BE49-F238E27FC236}">
                      <a16:creationId xmlns:a16="http://schemas.microsoft.com/office/drawing/2014/main" id="{4277E8D6-9166-304E-F391-5E92AD077A5C}"/>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84" name="Forma libre: forma 17">
                <a:extLst>
                  <a:ext uri="{FF2B5EF4-FFF2-40B4-BE49-F238E27FC236}">
                    <a16:creationId xmlns:a16="http://schemas.microsoft.com/office/drawing/2014/main" id="{6D514021-0E7D-BD4E-7B64-984C57BDF286}"/>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77" name="Imagen 1">
              <a:extLst>
                <a:ext uri="{FF2B5EF4-FFF2-40B4-BE49-F238E27FC236}">
                  <a16:creationId xmlns:a16="http://schemas.microsoft.com/office/drawing/2014/main" id="{4A081269-BFE6-173D-D53D-F493C508F697}"/>
                </a:ext>
              </a:extLst>
            </p:cNvPr>
            <p:cNvGrpSpPr/>
            <p:nvPr/>
          </p:nvGrpSpPr>
          <p:grpSpPr>
            <a:xfrm>
              <a:off x="1029786" y="526546"/>
              <a:ext cx="275980" cy="58645"/>
              <a:chOff x="1029786" y="526546"/>
              <a:chExt cx="275980" cy="58645"/>
            </a:xfrm>
            <a:grpFill/>
          </p:grpSpPr>
          <p:sp>
            <p:nvSpPr>
              <p:cNvPr id="78" name="Forma libre: forma 11">
                <a:extLst>
                  <a:ext uri="{FF2B5EF4-FFF2-40B4-BE49-F238E27FC236}">
                    <a16:creationId xmlns:a16="http://schemas.microsoft.com/office/drawing/2014/main" id="{A1DACBFB-06FC-74ED-250D-1396B3178425}"/>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79" name="Forma libre: forma 12">
                <a:extLst>
                  <a:ext uri="{FF2B5EF4-FFF2-40B4-BE49-F238E27FC236}">
                    <a16:creationId xmlns:a16="http://schemas.microsoft.com/office/drawing/2014/main" id="{1B4C5F68-7E35-8211-7581-0E6B05FC5A88}"/>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80" name="Forma libre: forma 13">
                <a:extLst>
                  <a:ext uri="{FF2B5EF4-FFF2-40B4-BE49-F238E27FC236}">
                    <a16:creationId xmlns:a16="http://schemas.microsoft.com/office/drawing/2014/main" id="{8F4AC5E4-7E9B-FE0E-7519-2006651CC832}"/>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81" name="Forma libre: forma 14">
                <a:extLst>
                  <a:ext uri="{FF2B5EF4-FFF2-40B4-BE49-F238E27FC236}">
                    <a16:creationId xmlns:a16="http://schemas.microsoft.com/office/drawing/2014/main" id="{67977EFB-187C-C508-54D1-86BECCBF49BF}"/>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82" name="Forma libre: forma 15">
                <a:extLst>
                  <a:ext uri="{FF2B5EF4-FFF2-40B4-BE49-F238E27FC236}">
                    <a16:creationId xmlns:a16="http://schemas.microsoft.com/office/drawing/2014/main" id="{F678EAF9-F83F-3170-9221-064DDE2AAB49}"/>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sp>
        <p:nvSpPr>
          <p:cNvPr id="87" name="Título 86">
            <a:extLst>
              <a:ext uri="{FF2B5EF4-FFF2-40B4-BE49-F238E27FC236}">
                <a16:creationId xmlns:a16="http://schemas.microsoft.com/office/drawing/2014/main" id="{61D7EA21-308A-29CB-3A61-BAC63BA0AEC8}"/>
              </a:ext>
            </a:extLst>
          </p:cNvPr>
          <p:cNvSpPr>
            <a:spLocks noGrp="1"/>
          </p:cNvSpPr>
          <p:nvPr>
            <p:ph type="title" hasCustomPrompt="1"/>
          </p:nvPr>
        </p:nvSpPr>
        <p:spPr>
          <a:xfrm>
            <a:off x="1067905" y="940310"/>
            <a:ext cx="5333620" cy="571477"/>
          </a:xfrm>
          <a:prstGeom prst="rect">
            <a:avLst/>
          </a:prstGeom>
        </p:spPr>
        <p:txBody>
          <a:bodyPr/>
          <a:lstStyle>
            <a:lvl1pPr>
              <a:defRPr sz="3600" b="1" i="0">
                <a:solidFill>
                  <a:srgbClr val="435368"/>
                </a:solidFill>
                <a:latin typeface="Roboto Black" panose="02000000000000000000" pitchFamily="2" charset="0"/>
                <a:ea typeface="Roboto Black" panose="02000000000000000000" pitchFamily="2" charset="0"/>
                <a:cs typeface="Roboto Black" panose="02000000000000000000" pitchFamily="2" charset="0"/>
              </a:defRPr>
            </a:lvl1pPr>
          </a:lstStyle>
          <a:p>
            <a:r>
              <a:rPr lang="es-ES"/>
              <a:t>Titulo</a:t>
            </a:r>
          </a:p>
        </p:txBody>
      </p:sp>
      <p:sp>
        <p:nvSpPr>
          <p:cNvPr id="89" name="Marcador de texto 88">
            <a:extLst>
              <a:ext uri="{FF2B5EF4-FFF2-40B4-BE49-F238E27FC236}">
                <a16:creationId xmlns:a16="http://schemas.microsoft.com/office/drawing/2014/main" id="{E6F63101-444F-5B61-F5FF-A6EAB378D273}"/>
              </a:ext>
            </a:extLst>
          </p:cNvPr>
          <p:cNvSpPr>
            <a:spLocks noGrp="1"/>
          </p:cNvSpPr>
          <p:nvPr>
            <p:ph type="body" sz="quarter" idx="10"/>
          </p:nvPr>
        </p:nvSpPr>
        <p:spPr>
          <a:xfrm>
            <a:off x="1071651" y="1666461"/>
            <a:ext cx="4292600" cy="327440"/>
          </a:xfrm>
          <a:prstGeom prst="rect">
            <a:avLst/>
          </a:prstGeom>
        </p:spPr>
        <p:txBody>
          <a:bodyPr/>
          <a:lstStyle>
            <a:lvl1pPr>
              <a:buFontTx/>
              <a:buNone/>
              <a:defRPr sz="1600" b="0" i="0">
                <a:solidFill>
                  <a:srgbClr val="FF0099"/>
                </a:solidFill>
                <a:latin typeface="Roboto Medium" panose="02000000000000000000" pitchFamily="2" charset="0"/>
                <a:ea typeface="Roboto Medium" panose="02000000000000000000" pitchFamily="2" charset="0"/>
                <a:cs typeface="Roboto Medium" panose="02000000000000000000" pitchFamily="2" charset="0"/>
              </a:defRPr>
            </a:lvl1pPr>
          </a:lstStyle>
          <a:p>
            <a:pPr lvl="0"/>
            <a:endParaRPr lang="es-ES"/>
          </a:p>
        </p:txBody>
      </p:sp>
      <p:sp>
        <p:nvSpPr>
          <p:cNvPr id="101" name="Subtítulo 2">
            <a:extLst>
              <a:ext uri="{FF2B5EF4-FFF2-40B4-BE49-F238E27FC236}">
                <a16:creationId xmlns:a16="http://schemas.microsoft.com/office/drawing/2014/main" id="{D7A6254D-D9DF-5E83-7A5A-C0F706D62B61}"/>
              </a:ext>
            </a:extLst>
          </p:cNvPr>
          <p:cNvSpPr>
            <a:spLocks noGrp="1"/>
          </p:cNvSpPr>
          <p:nvPr>
            <p:ph type="subTitle" idx="1"/>
          </p:nvPr>
        </p:nvSpPr>
        <p:spPr>
          <a:xfrm>
            <a:off x="1095412" y="2109361"/>
            <a:ext cx="5000589" cy="750818"/>
          </a:xfrm>
          <a:prstGeom prst="rect">
            <a:avLst/>
          </a:prstGeom>
        </p:spPr>
        <p:txBody>
          <a:bodyPr/>
          <a:lstStyle>
            <a:lvl1pPr marL="0" indent="0" algn="l">
              <a:buNone/>
              <a:defRPr sz="1200" b="0" i="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p>
        </p:txBody>
      </p:sp>
    </p:spTree>
    <p:extLst>
      <p:ext uri="{BB962C8B-B14F-4D97-AF65-F5344CB8AC3E}">
        <p14:creationId xmlns:p14="http://schemas.microsoft.com/office/powerpoint/2010/main" val="234371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750" fill="hold"/>
                                        <p:tgtEl>
                                          <p:spTgt spid="42"/>
                                        </p:tgtEl>
                                        <p:attrNameLst>
                                          <p:attrName>ppt_w</p:attrName>
                                        </p:attrNameLst>
                                      </p:cBhvr>
                                      <p:tavLst>
                                        <p:tav tm="0">
                                          <p:val>
                                            <p:fltVal val="0"/>
                                          </p:val>
                                        </p:tav>
                                        <p:tav tm="100000">
                                          <p:val>
                                            <p:strVal val="#ppt_w"/>
                                          </p:val>
                                        </p:tav>
                                      </p:tavLst>
                                    </p:anim>
                                    <p:anim calcmode="lin" valueType="num">
                                      <p:cBhvr>
                                        <p:cTn id="8" dur="750" fill="hold"/>
                                        <p:tgtEl>
                                          <p:spTgt spid="4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p:cTn id="11" dur="750" fill="hold"/>
                                        <p:tgtEl>
                                          <p:spTgt spid="41"/>
                                        </p:tgtEl>
                                        <p:attrNameLst>
                                          <p:attrName>ppt_w</p:attrName>
                                        </p:attrNameLst>
                                      </p:cBhvr>
                                      <p:tavLst>
                                        <p:tav tm="0">
                                          <p:val>
                                            <p:fltVal val="0"/>
                                          </p:val>
                                        </p:tav>
                                        <p:tav tm="100000">
                                          <p:val>
                                            <p:strVal val="#ppt_w"/>
                                          </p:val>
                                        </p:tav>
                                      </p:tavLst>
                                    </p:anim>
                                    <p:anim calcmode="lin" valueType="num">
                                      <p:cBhvr>
                                        <p:cTn id="12" dur="750" fill="hold"/>
                                        <p:tgtEl>
                                          <p:spTgt spid="41"/>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p:cTn id="15" dur="750" fill="hold"/>
                                        <p:tgtEl>
                                          <p:spTgt spid="40"/>
                                        </p:tgtEl>
                                        <p:attrNameLst>
                                          <p:attrName>ppt_w</p:attrName>
                                        </p:attrNameLst>
                                      </p:cBhvr>
                                      <p:tavLst>
                                        <p:tav tm="0">
                                          <p:val>
                                            <p:fltVal val="0"/>
                                          </p:val>
                                        </p:tav>
                                        <p:tav tm="100000">
                                          <p:val>
                                            <p:strVal val="#ppt_w"/>
                                          </p:val>
                                        </p:tav>
                                      </p:tavLst>
                                    </p:anim>
                                    <p:anim calcmode="lin" valueType="num">
                                      <p:cBhvr>
                                        <p:cTn id="16" dur="750" fill="hold"/>
                                        <p:tgtEl>
                                          <p:spTgt spid="40"/>
                                        </p:tgtEl>
                                        <p:attrNameLst>
                                          <p:attrName>ppt_h</p:attrName>
                                        </p:attrNameLst>
                                      </p:cBhvr>
                                      <p:tavLst>
                                        <p:tav tm="0">
                                          <p:val>
                                            <p:fltVal val="0"/>
                                          </p:val>
                                        </p:tav>
                                        <p:tav tm="100000">
                                          <p:val>
                                            <p:strVal val="#ppt_h"/>
                                          </p:val>
                                        </p:tav>
                                      </p:tavLst>
                                    </p:anim>
                                  </p:childTnLst>
                                </p:cTn>
                              </p:par>
                              <p:par>
                                <p:cTn id="17" presetID="22" presetClass="entr" presetSubtype="4"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down)">
                                      <p:cBhvr>
                                        <p:cTn id="19" dur="500"/>
                                        <p:tgtEl>
                                          <p:spTgt spid="4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01">
                                            <p:txEl>
                                              <p:pRg st="0" end="0"/>
                                            </p:txEl>
                                          </p:spTgt>
                                        </p:tgtEl>
                                        <p:attrNameLst>
                                          <p:attrName>style.visibility</p:attrName>
                                        </p:attrNameLst>
                                      </p:cBhvr>
                                      <p:to>
                                        <p:strVal val="visible"/>
                                      </p:to>
                                    </p:set>
                                    <p:animEffect transition="in" filter="wipe(down)">
                                      <p:cBhvr>
                                        <p:cTn id="22" dur="500"/>
                                        <p:tgtEl>
                                          <p:spTgt spid="101">
                                            <p:txEl>
                                              <p:pRg st="0" end="0"/>
                                            </p:txEl>
                                          </p:spTgt>
                                        </p:tgtEl>
                                      </p:cBhvr>
                                    </p:animEffect>
                                  </p:childTnLst>
                                </p:cTn>
                              </p:par>
                              <p:par>
                                <p:cTn id="23" presetID="22" presetClass="entr" presetSubtype="4" fill="hold" grpId="0" nodeType="withEffect" nodePh="1">
                                  <p:stCondLst>
                                    <p:cond delay="0"/>
                                  </p:stCondLst>
                                  <p:endCondLst>
                                    <p:cond evt="begin" delay="0">
                                      <p:tn val="23"/>
                                    </p:cond>
                                  </p:endCondLst>
                                  <p:childTnLst>
                                    <p:set>
                                      <p:cBhvr>
                                        <p:cTn id="24" dur="1" fill="hold">
                                          <p:stCondLst>
                                            <p:cond delay="0"/>
                                          </p:stCondLst>
                                        </p:cTn>
                                        <p:tgtEl>
                                          <p:spTgt spid="89">
                                            <p:txEl>
                                              <p:pRg st="0" end="0"/>
                                            </p:txEl>
                                          </p:spTgt>
                                        </p:tgtEl>
                                        <p:attrNameLst>
                                          <p:attrName>style.visibility</p:attrName>
                                        </p:attrNameLst>
                                      </p:cBhvr>
                                      <p:to>
                                        <p:strVal val="visible"/>
                                      </p:to>
                                    </p:set>
                                    <p:animEffect transition="in" filter="wipe(down)">
                                      <p:cBhvr>
                                        <p:cTn id="25" dur="500"/>
                                        <p:tgtEl>
                                          <p:spTgt spid="89">
                                            <p:txEl>
                                              <p:pRg st="0" end="0"/>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87"/>
                                        </p:tgtEl>
                                        <p:attrNameLst>
                                          <p:attrName>style.visibility</p:attrName>
                                        </p:attrNameLst>
                                      </p:cBhvr>
                                      <p:to>
                                        <p:strVal val="visible"/>
                                      </p:to>
                                    </p:set>
                                    <p:animEffect transition="in" filter="wipe(down)">
                                      <p:cBhvr>
                                        <p:cTn id="28"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87" grpId="0"/>
      <p:bldP spid="89" grpId="0" build="p">
        <p:tmplLst>
          <p:tmpl lvl="1">
            <p:tnLst>
              <p:par>
                <p:cTn presetID="22" presetClass="entr" presetSubtype="4" fill="hold" nodeType="withEffect" nodePh="1">
                  <p:stCondLst>
                    <p:cond delay="0"/>
                  </p:stCondLst>
                  <p:endCondLst>
                    <p:cond delay="0"/>
                  </p:endCondLst>
                  <p:childTnLst>
                    <p:set>
                      <p:cBhvr>
                        <p:cTn dur="1" fill="hold">
                          <p:stCondLst>
                            <p:cond delay="0"/>
                          </p:stCondLst>
                        </p:cTn>
                        <p:tgtEl>
                          <p:spTgt spid="89"/>
                        </p:tgtEl>
                        <p:attrNameLst>
                          <p:attrName>style.visibility</p:attrName>
                        </p:attrNameLst>
                      </p:cBhvr>
                      <p:to>
                        <p:strVal val="visible"/>
                      </p:to>
                    </p:set>
                    <p:animEffect transition="in" filter="wipe(down)">
                      <p:cBhvr>
                        <p:cTn dur="500"/>
                        <p:tgtEl>
                          <p:spTgt spid="89"/>
                        </p:tgtEl>
                      </p:cBhvr>
                    </p:animEffect>
                  </p:childTnLst>
                </p:cTn>
              </p:par>
            </p:tnLst>
          </p:tmpl>
        </p:tmplLst>
      </p:bldP>
      <p:bldP spid="101" grpId="0" build="p">
        <p:tmplLst>
          <p:tmpl lvl="1">
            <p:tnLst>
              <p:par>
                <p:cTn presetID="22" presetClass="entr" presetSubtype="4" fill="hold" nodeType="withEffect">
                  <p:stCondLst>
                    <p:cond delay="0"/>
                  </p:stCondLst>
                  <p:childTnLst>
                    <p:set>
                      <p:cBhvr>
                        <p:cTn dur="1" fill="hold">
                          <p:stCondLst>
                            <p:cond delay="0"/>
                          </p:stCondLst>
                        </p:cTn>
                        <p:tgtEl>
                          <p:spTgt spid="101"/>
                        </p:tgtEl>
                        <p:attrNameLst>
                          <p:attrName>style.visibility</p:attrName>
                        </p:attrNameLst>
                      </p:cBhvr>
                      <p:to>
                        <p:strVal val="visible"/>
                      </p:to>
                    </p:set>
                    <p:animEffect transition="in" filter="wipe(down)">
                      <p:cBhvr>
                        <p:cTn dur="500"/>
                        <p:tgtEl>
                          <p:spTgt spid="101"/>
                        </p:tgtEl>
                      </p:cBhvr>
                    </p:animEffect>
                  </p:childTnLst>
                </p:cTn>
              </p:par>
            </p:tnLst>
          </p:tmpl>
        </p:tmplLst>
      </p:bldP>
    </p:bld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Empresas">
    <p:spTree>
      <p:nvGrpSpPr>
        <p:cNvPr id="1" name=""/>
        <p:cNvGrpSpPr/>
        <p:nvPr/>
      </p:nvGrpSpPr>
      <p:grpSpPr>
        <a:xfrm>
          <a:off x="0" y="0"/>
          <a:ext cx="0" cy="0"/>
          <a:chOff x="0" y="0"/>
          <a:chExt cx="0" cy="0"/>
        </a:xfrm>
      </p:grpSpPr>
      <p:sp>
        <p:nvSpPr>
          <p:cNvPr id="7" name="Rectangle: Rounded Corners 47">
            <a:extLst>
              <a:ext uri="{FF2B5EF4-FFF2-40B4-BE49-F238E27FC236}">
                <a16:creationId xmlns:a16="http://schemas.microsoft.com/office/drawing/2014/main" id="{03CAB5D2-5CAC-EBC7-5E68-CD0DDB62971C}"/>
              </a:ext>
            </a:extLst>
          </p:cNvPr>
          <p:cNvSpPr/>
          <p:nvPr userDrawn="1"/>
        </p:nvSpPr>
        <p:spPr>
          <a:xfrm>
            <a:off x="8283151" y="181409"/>
            <a:ext cx="593023" cy="240607"/>
          </a:xfrm>
          <a:prstGeom prst="roundRect">
            <a:avLst>
              <a:gd name="adj" fmla="val 16954"/>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cxnSp>
        <p:nvCxnSpPr>
          <p:cNvPr id="9" name="Conector recto 8">
            <a:extLst>
              <a:ext uri="{FF2B5EF4-FFF2-40B4-BE49-F238E27FC236}">
                <a16:creationId xmlns:a16="http://schemas.microsoft.com/office/drawing/2014/main" id="{EC5524BB-FC18-20D5-FDA6-34316C881017}"/>
              </a:ext>
            </a:extLst>
          </p:cNvPr>
          <p:cNvCxnSpPr>
            <a:cxnSpLocks/>
            <a:stCxn id="27" idx="0"/>
            <a:endCxn id="25" idx="2"/>
          </p:cNvCxnSpPr>
          <p:nvPr userDrawn="1"/>
        </p:nvCxnSpPr>
        <p:spPr>
          <a:xfrm flipH="1" flipV="1">
            <a:off x="8591399" y="439408"/>
            <a:ext cx="7412" cy="1464388"/>
          </a:xfrm>
          <a:prstGeom prst="line">
            <a:avLst/>
          </a:prstGeom>
          <a:ln w="19050">
            <a:solidFill>
              <a:srgbClr val="FF0099"/>
            </a:solidFill>
          </a:ln>
        </p:spPr>
        <p:style>
          <a:lnRef idx="1">
            <a:schemeClr val="accent1"/>
          </a:lnRef>
          <a:fillRef idx="0">
            <a:schemeClr val="accent1"/>
          </a:fillRef>
          <a:effectRef idx="0">
            <a:schemeClr val="accent1"/>
          </a:effectRef>
          <a:fontRef idx="minor">
            <a:schemeClr val="tx1"/>
          </a:fontRef>
        </p:style>
      </p:cxnSp>
      <p:grpSp>
        <p:nvGrpSpPr>
          <p:cNvPr id="10" name="Grupo 9">
            <a:extLst>
              <a:ext uri="{FF2B5EF4-FFF2-40B4-BE49-F238E27FC236}">
                <a16:creationId xmlns:a16="http://schemas.microsoft.com/office/drawing/2014/main" id="{08BD5C42-3595-938B-3A63-4E5B578538B9}"/>
              </a:ext>
            </a:extLst>
          </p:cNvPr>
          <p:cNvGrpSpPr/>
          <p:nvPr userDrawn="1"/>
        </p:nvGrpSpPr>
        <p:grpSpPr>
          <a:xfrm rot="16200000">
            <a:off x="8145357" y="365074"/>
            <a:ext cx="85438" cy="881567"/>
            <a:chOff x="754310" y="3857009"/>
            <a:chExt cx="114770" cy="1184223"/>
          </a:xfrm>
        </p:grpSpPr>
        <p:sp>
          <p:nvSpPr>
            <p:cNvPr id="11" name="Elipse 10">
              <a:extLst>
                <a:ext uri="{FF2B5EF4-FFF2-40B4-BE49-F238E27FC236}">
                  <a16:creationId xmlns:a16="http://schemas.microsoft.com/office/drawing/2014/main" id="{EF8B1B39-7D2C-2A95-A872-884311706467}"/>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12" name="Conector recto 11">
              <a:extLst>
                <a:ext uri="{FF2B5EF4-FFF2-40B4-BE49-F238E27FC236}">
                  <a16:creationId xmlns:a16="http://schemas.microsoft.com/office/drawing/2014/main" id="{B49873A9-AD3D-3D3E-4245-D5573BFB1B5A}"/>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3" name="Rectángulo 12">
            <a:extLst>
              <a:ext uri="{FF2B5EF4-FFF2-40B4-BE49-F238E27FC236}">
                <a16:creationId xmlns:a16="http://schemas.microsoft.com/office/drawing/2014/main" id="{F306CE96-6597-76B9-4285-BE53E337936D}"/>
              </a:ext>
            </a:extLst>
          </p:cNvPr>
          <p:cNvSpPr>
            <a:spLocks noChangeArrowheads="1"/>
          </p:cNvSpPr>
          <p:nvPr userDrawn="1"/>
        </p:nvSpPr>
        <p:spPr bwMode="auto">
          <a:xfrm>
            <a:off x="6463653" y="933062"/>
            <a:ext cx="11899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Sothis</a:t>
            </a:r>
            <a:endPar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4" name="Gráfico 13">
            <a:extLst>
              <a:ext uri="{FF2B5EF4-FFF2-40B4-BE49-F238E27FC236}">
                <a16:creationId xmlns:a16="http://schemas.microsoft.com/office/drawing/2014/main" id="{1A8B16D4-3046-1155-D764-EF3F9143FFD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621527" y="625554"/>
            <a:ext cx="760744" cy="278486"/>
          </a:xfrm>
          <a:prstGeom prst="rect">
            <a:avLst/>
          </a:prstGeom>
        </p:spPr>
      </p:pic>
      <p:grpSp>
        <p:nvGrpSpPr>
          <p:cNvPr id="15" name="Grupo 14">
            <a:extLst>
              <a:ext uri="{FF2B5EF4-FFF2-40B4-BE49-F238E27FC236}">
                <a16:creationId xmlns:a16="http://schemas.microsoft.com/office/drawing/2014/main" id="{94EA390D-0098-6F90-BB71-1E4535C6D02F}"/>
              </a:ext>
            </a:extLst>
          </p:cNvPr>
          <p:cNvGrpSpPr/>
          <p:nvPr userDrawn="1"/>
        </p:nvGrpSpPr>
        <p:grpSpPr>
          <a:xfrm rot="5400000">
            <a:off x="8948065" y="861623"/>
            <a:ext cx="85438" cy="881567"/>
            <a:chOff x="754310" y="3857009"/>
            <a:chExt cx="114770" cy="1184223"/>
          </a:xfrm>
        </p:grpSpPr>
        <p:sp>
          <p:nvSpPr>
            <p:cNvPr id="16" name="Elipse 15">
              <a:extLst>
                <a:ext uri="{FF2B5EF4-FFF2-40B4-BE49-F238E27FC236}">
                  <a16:creationId xmlns:a16="http://schemas.microsoft.com/office/drawing/2014/main" id="{4E45F3BA-929B-BFA2-ED09-CC307C68DEC8}"/>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17" name="Conector recto 16">
              <a:extLst>
                <a:ext uri="{FF2B5EF4-FFF2-40B4-BE49-F238E27FC236}">
                  <a16:creationId xmlns:a16="http://schemas.microsoft.com/office/drawing/2014/main" id="{B923987A-6EAE-684F-5C96-E12B8E68FB7C}"/>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8" name="Rectángulo 17">
            <a:extLst>
              <a:ext uri="{FF2B5EF4-FFF2-40B4-BE49-F238E27FC236}">
                <a16:creationId xmlns:a16="http://schemas.microsoft.com/office/drawing/2014/main" id="{B177C307-E12A-741A-10B8-AECEC3545D12}"/>
              </a:ext>
            </a:extLst>
          </p:cNvPr>
          <p:cNvSpPr>
            <a:spLocks noChangeArrowheads="1"/>
          </p:cNvSpPr>
          <p:nvPr userDrawn="1"/>
        </p:nvSpPr>
        <p:spPr bwMode="auto">
          <a:xfrm>
            <a:off x="9575911" y="1289294"/>
            <a:ext cx="1534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Near</a:t>
            </a:r>
            <a:r>
              <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Systems</a:t>
            </a:r>
            <a:r>
              <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and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Solutions</a:t>
            </a:r>
            <a:endPar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9" name="Gráfico 18">
            <a:extLst>
              <a:ext uri="{FF2B5EF4-FFF2-40B4-BE49-F238E27FC236}">
                <a16:creationId xmlns:a16="http://schemas.microsoft.com/office/drawing/2014/main" id="{38994DAD-18E8-EA18-4B71-54384780FA9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987965" y="936659"/>
            <a:ext cx="793432" cy="341360"/>
          </a:xfrm>
          <a:prstGeom prst="rect">
            <a:avLst/>
          </a:prstGeom>
        </p:spPr>
      </p:pic>
      <p:sp>
        <p:nvSpPr>
          <p:cNvPr id="20" name="Rectángulo 19">
            <a:extLst>
              <a:ext uri="{FF2B5EF4-FFF2-40B4-BE49-F238E27FC236}">
                <a16:creationId xmlns:a16="http://schemas.microsoft.com/office/drawing/2014/main" id="{0CC40EF3-93E6-0F69-1CEE-DF7F746BC338}"/>
              </a:ext>
            </a:extLst>
          </p:cNvPr>
          <p:cNvSpPr>
            <a:spLocks noChangeArrowheads="1"/>
          </p:cNvSpPr>
          <p:nvPr userDrawn="1"/>
        </p:nvSpPr>
        <p:spPr bwMode="auto">
          <a:xfrm>
            <a:off x="6299497" y="1744565"/>
            <a:ext cx="13665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Ticomsa</a:t>
            </a:r>
            <a:r>
              <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Sistemas</a:t>
            </a:r>
          </a:p>
        </p:txBody>
      </p:sp>
      <p:pic>
        <p:nvPicPr>
          <p:cNvPr id="21" name="Gráfico 20">
            <a:extLst>
              <a:ext uri="{FF2B5EF4-FFF2-40B4-BE49-F238E27FC236}">
                <a16:creationId xmlns:a16="http://schemas.microsoft.com/office/drawing/2014/main" id="{332F1571-DE18-A704-C166-0156618BBDF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343197" y="1538810"/>
            <a:ext cx="1136568" cy="178603"/>
          </a:xfrm>
          <a:prstGeom prst="rect">
            <a:avLst/>
          </a:prstGeom>
        </p:spPr>
      </p:pic>
      <p:grpSp>
        <p:nvGrpSpPr>
          <p:cNvPr id="22" name="Grupo 21">
            <a:extLst>
              <a:ext uri="{FF2B5EF4-FFF2-40B4-BE49-F238E27FC236}">
                <a16:creationId xmlns:a16="http://schemas.microsoft.com/office/drawing/2014/main" id="{1CA30F40-C52F-EC7C-4893-A51F2FF5AFB0}"/>
              </a:ext>
            </a:extLst>
          </p:cNvPr>
          <p:cNvGrpSpPr/>
          <p:nvPr userDrawn="1"/>
        </p:nvGrpSpPr>
        <p:grpSpPr>
          <a:xfrm rot="16200000">
            <a:off x="8154688" y="1323009"/>
            <a:ext cx="85438" cy="881567"/>
            <a:chOff x="754310" y="3857009"/>
            <a:chExt cx="114770" cy="1184223"/>
          </a:xfrm>
        </p:grpSpPr>
        <p:sp>
          <p:nvSpPr>
            <p:cNvPr id="23" name="Elipse 22">
              <a:extLst>
                <a:ext uri="{FF2B5EF4-FFF2-40B4-BE49-F238E27FC236}">
                  <a16:creationId xmlns:a16="http://schemas.microsoft.com/office/drawing/2014/main" id="{79ED7FF0-9F15-9D46-C993-F8BDDA8988A0}"/>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24" name="Conector recto 23">
              <a:extLst>
                <a:ext uri="{FF2B5EF4-FFF2-40B4-BE49-F238E27FC236}">
                  <a16:creationId xmlns:a16="http://schemas.microsoft.com/office/drawing/2014/main" id="{FDAB097D-9E11-63B3-214E-D98911B7EE14}"/>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25" name="TextBox 38">
            <a:extLst>
              <a:ext uri="{FF2B5EF4-FFF2-40B4-BE49-F238E27FC236}">
                <a16:creationId xmlns:a16="http://schemas.microsoft.com/office/drawing/2014/main" id="{5D84A0DD-DB9C-BB88-6CF8-F8FE1689A13F}"/>
              </a:ext>
            </a:extLst>
          </p:cNvPr>
          <p:cNvSpPr txBox="1"/>
          <p:nvPr userDrawn="1"/>
        </p:nvSpPr>
        <p:spPr>
          <a:xfrm>
            <a:off x="8191760" y="162410"/>
            <a:ext cx="799277" cy="276999"/>
          </a:xfrm>
          <a:prstGeom prst="rect">
            <a:avLst/>
          </a:prstGeom>
          <a:noFill/>
        </p:spPr>
        <p:txBody>
          <a:bodyPr wrap="square" rtlCol="0">
            <a:spAutoFit/>
          </a:bodyPr>
          <a:lstStyle/>
          <a:p>
            <a:pPr algn="ctr">
              <a:spcBef>
                <a:spcPts val="1200"/>
              </a:spcBef>
            </a:pPr>
            <a:r>
              <a:rPr lang="en-US" sz="1200" b="1">
                <a:solidFill>
                  <a:srgbClr val="FF0099"/>
                </a:solidFill>
                <a:latin typeface="+mj-lt"/>
                <a:ea typeface="Open Sans Extrabold" panose="020B0606030504020204" pitchFamily="34" charset="0"/>
                <a:cs typeface="Open Sans Extrabold" panose="020B0606030504020204" pitchFamily="34" charset="0"/>
              </a:rPr>
              <a:t>2022</a:t>
            </a:r>
          </a:p>
        </p:txBody>
      </p:sp>
      <p:sp>
        <p:nvSpPr>
          <p:cNvPr id="26" name="Rectangle: Rounded Corners 47">
            <a:extLst>
              <a:ext uri="{FF2B5EF4-FFF2-40B4-BE49-F238E27FC236}">
                <a16:creationId xmlns:a16="http://schemas.microsoft.com/office/drawing/2014/main" id="{9C18A954-F21B-1E16-6260-2F99466E7C39}"/>
              </a:ext>
            </a:extLst>
          </p:cNvPr>
          <p:cNvSpPr/>
          <p:nvPr userDrawn="1"/>
        </p:nvSpPr>
        <p:spPr>
          <a:xfrm>
            <a:off x="8290565" y="1929781"/>
            <a:ext cx="593023" cy="240607"/>
          </a:xfrm>
          <a:prstGeom prst="roundRect">
            <a:avLst>
              <a:gd name="adj" fmla="val 16954"/>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7" name="TextBox 38">
            <a:extLst>
              <a:ext uri="{FF2B5EF4-FFF2-40B4-BE49-F238E27FC236}">
                <a16:creationId xmlns:a16="http://schemas.microsoft.com/office/drawing/2014/main" id="{9463B414-0D2A-DA44-9078-31C0BA271ECD}"/>
              </a:ext>
            </a:extLst>
          </p:cNvPr>
          <p:cNvSpPr txBox="1"/>
          <p:nvPr userDrawn="1"/>
        </p:nvSpPr>
        <p:spPr>
          <a:xfrm>
            <a:off x="8199172" y="1903797"/>
            <a:ext cx="799277" cy="276999"/>
          </a:xfrm>
          <a:prstGeom prst="rect">
            <a:avLst/>
          </a:prstGeom>
          <a:noFill/>
        </p:spPr>
        <p:txBody>
          <a:bodyPr wrap="square" rtlCol="0">
            <a:spAutoFit/>
          </a:bodyPr>
          <a:lstStyle/>
          <a:p>
            <a:pPr algn="ctr">
              <a:spcBef>
                <a:spcPts val="1200"/>
              </a:spcBef>
            </a:pPr>
            <a:r>
              <a:rPr lang="en-US" sz="1200" b="1">
                <a:solidFill>
                  <a:srgbClr val="FF0099"/>
                </a:solidFill>
                <a:latin typeface="+mj-lt"/>
                <a:ea typeface="Open Sans Extrabold" panose="020B0606030504020204" pitchFamily="34" charset="0"/>
                <a:cs typeface="Open Sans Extrabold" panose="020B0606030504020204" pitchFamily="34" charset="0"/>
              </a:rPr>
              <a:t>2023</a:t>
            </a:r>
          </a:p>
        </p:txBody>
      </p:sp>
      <p:grpSp>
        <p:nvGrpSpPr>
          <p:cNvPr id="28" name="Grupo 27">
            <a:extLst>
              <a:ext uri="{FF2B5EF4-FFF2-40B4-BE49-F238E27FC236}">
                <a16:creationId xmlns:a16="http://schemas.microsoft.com/office/drawing/2014/main" id="{E5F8AE9F-AA6A-C59B-0682-A7A367282AA8}"/>
              </a:ext>
            </a:extLst>
          </p:cNvPr>
          <p:cNvGrpSpPr/>
          <p:nvPr userDrawn="1"/>
        </p:nvGrpSpPr>
        <p:grpSpPr>
          <a:xfrm rot="5400000">
            <a:off x="8949970" y="2046474"/>
            <a:ext cx="85438" cy="881567"/>
            <a:chOff x="754310" y="3857009"/>
            <a:chExt cx="114770" cy="1184223"/>
          </a:xfrm>
        </p:grpSpPr>
        <p:sp>
          <p:nvSpPr>
            <p:cNvPr id="29" name="Elipse 28">
              <a:extLst>
                <a:ext uri="{FF2B5EF4-FFF2-40B4-BE49-F238E27FC236}">
                  <a16:creationId xmlns:a16="http://schemas.microsoft.com/office/drawing/2014/main" id="{2C5A3AEA-C6A7-4B95-A4F2-BFDD83E039F2}"/>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30" name="Conector recto 29">
              <a:extLst>
                <a:ext uri="{FF2B5EF4-FFF2-40B4-BE49-F238E27FC236}">
                  <a16:creationId xmlns:a16="http://schemas.microsoft.com/office/drawing/2014/main" id="{7490CF67-85C6-5592-58C0-C2256AA7DCB2}"/>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31" name="Rectángulo 30">
            <a:extLst>
              <a:ext uri="{FF2B5EF4-FFF2-40B4-BE49-F238E27FC236}">
                <a16:creationId xmlns:a16="http://schemas.microsoft.com/office/drawing/2014/main" id="{E6DB880A-6813-BA91-E241-63B4CCBB5B18}"/>
              </a:ext>
            </a:extLst>
          </p:cNvPr>
          <p:cNvSpPr>
            <a:spLocks noChangeArrowheads="1"/>
          </p:cNvSpPr>
          <p:nvPr userDrawn="1"/>
        </p:nvSpPr>
        <p:spPr bwMode="auto">
          <a:xfrm>
            <a:off x="9600454" y="2361118"/>
            <a:ext cx="152128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 </a:t>
            </a:r>
            <a:r>
              <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IRD Telecom</a:t>
            </a:r>
          </a:p>
        </p:txBody>
      </p:sp>
      <p:pic>
        <p:nvPicPr>
          <p:cNvPr id="32" name="Gráfico 31">
            <a:extLst>
              <a:ext uri="{FF2B5EF4-FFF2-40B4-BE49-F238E27FC236}">
                <a16:creationId xmlns:a16="http://schemas.microsoft.com/office/drawing/2014/main" id="{FC3EAAAF-5FA1-D90F-CCD0-0A36D1FF3F7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95507" y="2037759"/>
            <a:ext cx="1083471" cy="256392"/>
          </a:xfrm>
          <a:prstGeom prst="rect">
            <a:avLst/>
          </a:prstGeom>
        </p:spPr>
      </p:pic>
      <p:grpSp>
        <p:nvGrpSpPr>
          <p:cNvPr id="33" name="Grupo 32">
            <a:extLst>
              <a:ext uri="{FF2B5EF4-FFF2-40B4-BE49-F238E27FC236}">
                <a16:creationId xmlns:a16="http://schemas.microsoft.com/office/drawing/2014/main" id="{392F1B21-429A-41C3-CB4F-A898BCEC1C7B}"/>
              </a:ext>
            </a:extLst>
          </p:cNvPr>
          <p:cNvGrpSpPr/>
          <p:nvPr userDrawn="1"/>
        </p:nvGrpSpPr>
        <p:grpSpPr>
          <a:xfrm rot="16200000">
            <a:off x="8157252" y="2438823"/>
            <a:ext cx="85438" cy="881567"/>
            <a:chOff x="754310" y="3857009"/>
            <a:chExt cx="114770" cy="1184223"/>
          </a:xfrm>
        </p:grpSpPr>
        <p:sp>
          <p:nvSpPr>
            <p:cNvPr id="34" name="Elipse 33">
              <a:extLst>
                <a:ext uri="{FF2B5EF4-FFF2-40B4-BE49-F238E27FC236}">
                  <a16:creationId xmlns:a16="http://schemas.microsoft.com/office/drawing/2014/main" id="{F3220579-930D-D15F-43DE-940F49456C13}"/>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35" name="Conector recto 34">
              <a:extLst>
                <a:ext uri="{FF2B5EF4-FFF2-40B4-BE49-F238E27FC236}">
                  <a16:creationId xmlns:a16="http://schemas.microsoft.com/office/drawing/2014/main" id="{24964939-17AC-8BA6-BF0B-9E51964B1479}"/>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36" name="Rectángulo 35">
            <a:extLst>
              <a:ext uri="{FF2B5EF4-FFF2-40B4-BE49-F238E27FC236}">
                <a16:creationId xmlns:a16="http://schemas.microsoft.com/office/drawing/2014/main" id="{3AD0642D-5CDA-A6B7-453C-9BE46909693F}"/>
              </a:ext>
            </a:extLst>
          </p:cNvPr>
          <p:cNvSpPr>
            <a:spLocks noChangeArrowheads="1"/>
          </p:cNvSpPr>
          <p:nvPr userDrawn="1"/>
        </p:nvSpPr>
        <p:spPr bwMode="auto">
          <a:xfrm>
            <a:off x="6321313" y="2944534"/>
            <a:ext cx="138584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Inycom</a:t>
            </a:r>
            <a:endPar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7" name="Gráfico 36">
            <a:extLst>
              <a:ext uri="{FF2B5EF4-FFF2-40B4-BE49-F238E27FC236}">
                <a16:creationId xmlns:a16="http://schemas.microsoft.com/office/drawing/2014/main" id="{2E5778F4-29FE-1957-5F15-50A3172CC27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811466" y="2515721"/>
            <a:ext cx="373423" cy="400095"/>
          </a:xfrm>
          <a:prstGeom prst="rect">
            <a:avLst/>
          </a:prstGeom>
        </p:spPr>
      </p:pic>
      <p:grpSp>
        <p:nvGrpSpPr>
          <p:cNvPr id="38" name="Grupo 37">
            <a:extLst>
              <a:ext uri="{FF2B5EF4-FFF2-40B4-BE49-F238E27FC236}">
                <a16:creationId xmlns:a16="http://schemas.microsoft.com/office/drawing/2014/main" id="{0EBB888D-8CC8-F10F-0C8F-54E35ACF44A2}"/>
              </a:ext>
            </a:extLst>
          </p:cNvPr>
          <p:cNvGrpSpPr/>
          <p:nvPr userDrawn="1"/>
        </p:nvGrpSpPr>
        <p:grpSpPr>
          <a:xfrm rot="5400000">
            <a:off x="8957200" y="2831172"/>
            <a:ext cx="85438" cy="881567"/>
            <a:chOff x="754310" y="3857009"/>
            <a:chExt cx="114770" cy="1184223"/>
          </a:xfrm>
        </p:grpSpPr>
        <p:sp>
          <p:nvSpPr>
            <p:cNvPr id="39" name="Elipse 38">
              <a:extLst>
                <a:ext uri="{FF2B5EF4-FFF2-40B4-BE49-F238E27FC236}">
                  <a16:creationId xmlns:a16="http://schemas.microsoft.com/office/drawing/2014/main" id="{6578376B-591A-DF0F-E6A2-CCEA7AB90C01}"/>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40" name="Conector recto 39">
              <a:extLst>
                <a:ext uri="{FF2B5EF4-FFF2-40B4-BE49-F238E27FC236}">
                  <a16:creationId xmlns:a16="http://schemas.microsoft.com/office/drawing/2014/main" id="{628E0280-B5A1-6C3F-C1CB-C7C966FBA44D}"/>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41" name="Rectángulo 40">
            <a:extLst>
              <a:ext uri="{FF2B5EF4-FFF2-40B4-BE49-F238E27FC236}">
                <a16:creationId xmlns:a16="http://schemas.microsoft.com/office/drawing/2014/main" id="{55093D3E-307B-8FBA-E291-448240FA2FD7}"/>
              </a:ext>
            </a:extLst>
          </p:cNvPr>
          <p:cNvSpPr>
            <a:spLocks noChangeArrowheads="1"/>
          </p:cNvSpPr>
          <p:nvPr userDrawn="1"/>
        </p:nvSpPr>
        <p:spPr bwMode="auto">
          <a:xfrm>
            <a:off x="9658496" y="3138989"/>
            <a:ext cx="115067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Ininfa</a:t>
            </a:r>
            <a:endPar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42" name="Picture 2" descr="Inicio - ININFA - Consultores MOM Sitio web de Ininfa Colombia">
            <a:extLst>
              <a:ext uri="{FF2B5EF4-FFF2-40B4-BE49-F238E27FC236}">
                <a16:creationId xmlns:a16="http://schemas.microsoft.com/office/drawing/2014/main" id="{AD3C34EB-D1EC-FD65-121E-4C901C203C94}"/>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9920937" y="2884018"/>
            <a:ext cx="625799" cy="257896"/>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upo 42">
            <a:extLst>
              <a:ext uri="{FF2B5EF4-FFF2-40B4-BE49-F238E27FC236}">
                <a16:creationId xmlns:a16="http://schemas.microsoft.com/office/drawing/2014/main" id="{044B8EF6-9A42-ACC2-20CA-5A2A1CE66CA3}"/>
              </a:ext>
            </a:extLst>
          </p:cNvPr>
          <p:cNvGrpSpPr/>
          <p:nvPr userDrawn="1"/>
        </p:nvGrpSpPr>
        <p:grpSpPr>
          <a:xfrm rot="16200000">
            <a:off x="8168682" y="3223520"/>
            <a:ext cx="85438" cy="881567"/>
            <a:chOff x="754310" y="3857009"/>
            <a:chExt cx="114770" cy="1184223"/>
          </a:xfrm>
        </p:grpSpPr>
        <p:sp>
          <p:nvSpPr>
            <p:cNvPr id="44" name="Elipse 43">
              <a:extLst>
                <a:ext uri="{FF2B5EF4-FFF2-40B4-BE49-F238E27FC236}">
                  <a16:creationId xmlns:a16="http://schemas.microsoft.com/office/drawing/2014/main" id="{F257528F-4CB9-03BE-B269-AAF19965CFAE}"/>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45" name="Conector recto 44">
              <a:extLst>
                <a:ext uri="{FF2B5EF4-FFF2-40B4-BE49-F238E27FC236}">
                  <a16:creationId xmlns:a16="http://schemas.microsoft.com/office/drawing/2014/main" id="{00151A5D-EF78-218B-4227-C1885FB68536}"/>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46" name="Rectángulo 45">
            <a:extLst>
              <a:ext uri="{FF2B5EF4-FFF2-40B4-BE49-F238E27FC236}">
                <a16:creationId xmlns:a16="http://schemas.microsoft.com/office/drawing/2014/main" id="{8091F30F-9E4F-FA7C-FC0F-A2B8DE7AFC80}"/>
              </a:ext>
            </a:extLst>
          </p:cNvPr>
          <p:cNvSpPr>
            <a:spLocks noChangeArrowheads="1"/>
          </p:cNvSpPr>
          <p:nvPr userDrawn="1"/>
        </p:nvSpPr>
        <p:spPr bwMode="auto">
          <a:xfrm>
            <a:off x="6419997" y="3727204"/>
            <a:ext cx="118848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 </a:t>
            </a:r>
            <a:r>
              <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Esfera</a:t>
            </a:r>
          </a:p>
        </p:txBody>
      </p:sp>
      <p:pic>
        <p:nvPicPr>
          <p:cNvPr id="47" name="Gráfico 46">
            <a:extLst>
              <a:ext uri="{FF2B5EF4-FFF2-40B4-BE49-F238E27FC236}">
                <a16:creationId xmlns:a16="http://schemas.microsoft.com/office/drawing/2014/main" id="{8B2273CF-A936-A3D2-0F0A-B293C4FB8EDB}"/>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6564343" y="3406388"/>
            <a:ext cx="856324" cy="300352"/>
          </a:xfrm>
          <a:prstGeom prst="rect">
            <a:avLst/>
          </a:prstGeom>
        </p:spPr>
      </p:pic>
      <p:grpSp>
        <p:nvGrpSpPr>
          <p:cNvPr id="48" name="Grupo 47">
            <a:extLst>
              <a:ext uri="{FF2B5EF4-FFF2-40B4-BE49-F238E27FC236}">
                <a16:creationId xmlns:a16="http://schemas.microsoft.com/office/drawing/2014/main" id="{E3C669D2-7E0F-6E7C-5B64-86CC12237DF6}"/>
              </a:ext>
            </a:extLst>
          </p:cNvPr>
          <p:cNvGrpSpPr/>
          <p:nvPr userDrawn="1"/>
        </p:nvGrpSpPr>
        <p:grpSpPr>
          <a:xfrm rot="5400000">
            <a:off x="8974345" y="3615867"/>
            <a:ext cx="85438" cy="881567"/>
            <a:chOff x="754310" y="3857009"/>
            <a:chExt cx="114770" cy="1184223"/>
          </a:xfrm>
        </p:grpSpPr>
        <p:sp>
          <p:nvSpPr>
            <p:cNvPr id="49" name="Elipse 48">
              <a:extLst>
                <a:ext uri="{FF2B5EF4-FFF2-40B4-BE49-F238E27FC236}">
                  <a16:creationId xmlns:a16="http://schemas.microsoft.com/office/drawing/2014/main" id="{FB4EFB8D-005B-023D-B079-1F6A05B8F4D8}"/>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50" name="Conector recto 49">
              <a:extLst>
                <a:ext uri="{FF2B5EF4-FFF2-40B4-BE49-F238E27FC236}">
                  <a16:creationId xmlns:a16="http://schemas.microsoft.com/office/drawing/2014/main" id="{149E3F0A-9E08-DB34-18B8-6810A05FB947}"/>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51" name="Rectángulo 50">
            <a:extLst>
              <a:ext uri="{FF2B5EF4-FFF2-40B4-BE49-F238E27FC236}">
                <a16:creationId xmlns:a16="http://schemas.microsoft.com/office/drawing/2014/main" id="{ECE5028A-E94F-188D-605C-9CD7F5946D50}"/>
              </a:ext>
            </a:extLst>
          </p:cNvPr>
          <p:cNvSpPr>
            <a:spLocks noChangeArrowheads="1"/>
          </p:cNvSpPr>
          <p:nvPr userDrawn="1"/>
        </p:nvSpPr>
        <p:spPr bwMode="auto">
          <a:xfrm>
            <a:off x="9628223" y="3993882"/>
            <a:ext cx="118094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Gystic</a:t>
            </a:r>
            <a:endPar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52" name="Gráfico 51">
            <a:extLst>
              <a:ext uri="{FF2B5EF4-FFF2-40B4-BE49-F238E27FC236}">
                <a16:creationId xmlns:a16="http://schemas.microsoft.com/office/drawing/2014/main" id="{9A7FE762-41A7-592B-591F-B800F249C591}"/>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9798647" y="3685752"/>
            <a:ext cx="820780" cy="265302"/>
          </a:xfrm>
          <a:prstGeom prst="rect">
            <a:avLst/>
          </a:prstGeom>
        </p:spPr>
      </p:pic>
      <p:sp>
        <p:nvSpPr>
          <p:cNvPr id="53" name="Rectangle: Rounded Corners 47">
            <a:extLst>
              <a:ext uri="{FF2B5EF4-FFF2-40B4-BE49-F238E27FC236}">
                <a16:creationId xmlns:a16="http://schemas.microsoft.com/office/drawing/2014/main" id="{35A609FD-FDFD-3AB6-1A45-230211B18A95}"/>
              </a:ext>
            </a:extLst>
          </p:cNvPr>
          <p:cNvSpPr/>
          <p:nvPr userDrawn="1"/>
        </p:nvSpPr>
        <p:spPr>
          <a:xfrm>
            <a:off x="8309595" y="4282751"/>
            <a:ext cx="593023" cy="240607"/>
          </a:xfrm>
          <a:prstGeom prst="roundRect">
            <a:avLst>
              <a:gd name="adj" fmla="val 16954"/>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54" name="TextBox 38">
            <a:extLst>
              <a:ext uri="{FF2B5EF4-FFF2-40B4-BE49-F238E27FC236}">
                <a16:creationId xmlns:a16="http://schemas.microsoft.com/office/drawing/2014/main" id="{97428C1B-8DDD-05A1-B20E-0EF02180044C}"/>
              </a:ext>
            </a:extLst>
          </p:cNvPr>
          <p:cNvSpPr txBox="1"/>
          <p:nvPr userDrawn="1"/>
        </p:nvSpPr>
        <p:spPr>
          <a:xfrm>
            <a:off x="8218204" y="4256759"/>
            <a:ext cx="799277" cy="276999"/>
          </a:xfrm>
          <a:prstGeom prst="rect">
            <a:avLst/>
          </a:prstGeom>
          <a:noFill/>
        </p:spPr>
        <p:txBody>
          <a:bodyPr wrap="square" rtlCol="0">
            <a:spAutoFit/>
          </a:bodyPr>
          <a:lstStyle/>
          <a:p>
            <a:pPr algn="ctr">
              <a:spcBef>
                <a:spcPts val="1200"/>
              </a:spcBef>
            </a:pPr>
            <a:r>
              <a:rPr lang="en-US" sz="1200" b="1">
                <a:solidFill>
                  <a:srgbClr val="FF0099"/>
                </a:solidFill>
                <a:latin typeface="+mj-lt"/>
                <a:ea typeface="Open Sans Extrabold" panose="020B0606030504020204" pitchFamily="34" charset="0"/>
                <a:cs typeface="Open Sans Extrabold" panose="020B0606030504020204" pitchFamily="34" charset="0"/>
              </a:rPr>
              <a:t>2024</a:t>
            </a:r>
          </a:p>
        </p:txBody>
      </p:sp>
      <p:grpSp>
        <p:nvGrpSpPr>
          <p:cNvPr id="55" name="Grupo 54">
            <a:extLst>
              <a:ext uri="{FF2B5EF4-FFF2-40B4-BE49-F238E27FC236}">
                <a16:creationId xmlns:a16="http://schemas.microsoft.com/office/drawing/2014/main" id="{B7BEA179-11A3-F2CD-14C6-5C5DBBBEF382}"/>
              </a:ext>
            </a:extLst>
          </p:cNvPr>
          <p:cNvGrpSpPr/>
          <p:nvPr userDrawn="1"/>
        </p:nvGrpSpPr>
        <p:grpSpPr>
          <a:xfrm rot="16200000">
            <a:off x="8176960" y="4287791"/>
            <a:ext cx="85438" cy="881567"/>
            <a:chOff x="754310" y="3857009"/>
            <a:chExt cx="114770" cy="1184223"/>
          </a:xfrm>
        </p:grpSpPr>
        <p:sp>
          <p:nvSpPr>
            <p:cNvPr id="56" name="Elipse 55">
              <a:extLst>
                <a:ext uri="{FF2B5EF4-FFF2-40B4-BE49-F238E27FC236}">
                  <a16:creationId xmlns:a16="http://schemas.microsoft.com/office/drawing/2014/main" id="{FF404A90-6004-8159-E27D-428601C6E313}"/>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57" name="Conector recto 56">
              <a:extLst>
                <a:ext uri="{FF2B5EF4-FFF2-40B4-BE49-F238E27FC236}">
                  <a16:creationId xmlns:a16="http://schemas.microsoft.com/office/drawing/2014/main" id="{0C03539A-B76A-0271-249F-7B8BAC6B0D80}"/>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58" name="Rectángulo 57">
            <a:extLst>
              <a:ext uri="{FF2B5EF4-FFF2-40B4-BE49-F238E27FC236}">
                <a16:creationId xmlns:a16="http://schemas.microsoft.com/office/drawing/2014/main" id="{25B9C19E-A455-41AA-BA18-E0DAC01E24CE}"/>
              </a:ext>
            </a:extLst>
          </p:cNvPr>
          <p:cNvSpPr>
            <a:spLocks noChangeArrowheads="1"/>
          </p:cNvSpPr>
          <p:nvPr userDrawn="1"/>
        </p:nvSpPr>
        <p:spPr bwMode="auto">
          <a:xfrm>
            <a:off x="6356989" y="4652512"/>
            <a:ext cx="131449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 </a:t>
            </a:r>
            <a:r>
              <a:rPr lang="es-ES" sz="900" b="0">
                <a:solidFill>
                  <a:srgbClr val="000000"/>
                </a:solidFill>
                <a:latin typeface="Roboto" panose="02000000000000000000" pitchFamily="2" charset="0"/>
                <a:ea typeface="Roboto" panose="02000000000000000000" pitchFamily="2" charset="0"/>
              </a:rPr>
              <a:t>747Docs</a:t>
            </a:r>
            <a:endPar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59" name="Imagen 58" descr="Logotipo, Icono&#10;&#10;Descripción generada automáticamente">
            <a:extLst>
              <a:ext uri="{FF2B5EF4-FFF2-40B4-BE49-F238E27FC236}">
                <a16:creationId xmlns:a16="http://schemas.microsoft.com/office/drawing/2014/main" id="{9B20015C-7766-0319-C603-7517181B9F2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639921" y="4387728"/>
            <a:ext cx="760472" cy="200355"/>
          </a:xfrm>
          <a:prstGeom prst="rect">
            <a:avLst/>
          </a:prstGeom>
        </p:spPr>
      </p:pic>
      <p:grpSp>
        <p:nvGrpSpPr>
          <p:cNvPr id="60" name="Grupo 59">
            <a:extLst>
              <a:ext uri="{FF2B5EF4-FFF2-40B4-BE49-F238E27FC236}">
                <a16:creationId xmlns:a16="http://schemas.microsoft.com/office/drawing/2014/main" id="{6F79C2A3-95B4-8106-9A53-2D6C6FDC1274}"/>
              </a:ext>
            </a:extLst>
          </p:cNvPr>
          <p:cNvGrpSpPr/>
          <p:nvPr userDrawn="1"/>
        </p:nvGrpSpPr>
        <p:grpSpPr>
          <a:xfrm rot="5400000">
            <a:off x="8974345" y="5242635"/>
            <a:ext cx="85438" cy="881567"/>
            <a:chOff x="754310" y="3857009"/>
            <a:chExt cx="114770" cy="1184223"/>
          </a:xfrm>
        </p:grpSpPr>
        <p:sp>
          <p:nvSpPr>
            <p:cNvPr id="61" name="Elipse 60">
              <a:extLst>
                <a:ext uri="{FF2B5EF4-FFF2-40B4-BE49-F238E27FC236}">
                  <a16:creationId xmlns:a16="http://schemas.microsoft.com/office/drawing/2014/main" id="{A0850F61-DC9A-EBEB-705F-7F0005138B93}"/>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62" name="Conector recto 61">
              <a:extLst>
                <a:ext uri="{FF2B5EF4-FFF2-40B4-BE49-F238E27FC236}">
                  <a16:creationId xmlns:a16="http://schemas.microsoft.com/office/drawing/2014/main" id="{3927608A-97E1-4F3A-D6FE-709792D8F732}"/>
                </a:ext>
              </a:extLst>
            </p:cNvPr>
            <p:cNvCxnSpPr>
              <a:cxnSpLocks/>
            </p:cNvCxnSpPr>
            <p:nvPr/>
          </p:nvCxnSpPr>
          <p:spPr>
            <a:xfrm flipV="1">
              <a:off x="813849" y="3857009"/>
              <a:ext cx="0" cy="1102565"/>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63" name="Rectángulo 62">
            <a:extLst>
              <a:ext uri="{FF2B5EF4-FFF2-40B4-BE49-F238E27FC236}">
                <a16:creationId xmlns:a16="http://schemas.microsoft.com/office/drawing/2014/main" id="{4D44C429-1920-D43D-F243-A350C0405509}"/>
              </a:ext>
            </a:extLst>
          </p:cNvPr>
          <p:cNvSpPr>
            <a:spLocks noChangeArrowheads="1"/>
          </p:cNvSpPr>
          <p:nvPr userDrawn="1"/>
        </p:nvSpPr>
        <p:spPr bwMode="auto">
          <a:xfrm>
            <a:off x="9600449" y="5738793"/>
            <a:ext cx="15699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incorporan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Dayfisa</a:t>
            </a:r>
            <a:r>
              <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e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Infortel</a:t>
            </a:r>
            <a:endPar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64" name="Imagen 63">
            <a:extLst>
              <a:ext uri="{FF2B5EF4-FFF2-40B4-BE49-F238E27FC236}">
                <a16:creationId xmlns:a16="http://schemas.microsoft.com/office/drawing/2014/main" id="{D6204C49-BBC6-7584-AF8D-68310573353F}"/>
              </a:ext>
            </a:extLst>
          </p:cNvPr>
          <p:cNvPicPr>
            <a:picLocks noChangeAspect="1"/>
          </p:cNvPicPr>
          <p:nvPr userDrawn="1"/>
        </p:nvPicPr>
        <p:blipFill>
          <a:blip r:embed="rId11"/>
          <a:stretch>
            <a:fillRect/>
          </a:stretch>
        </p:blipFill>
        <p:spPr>
          <a:xfrm>
            <a:off x="9641652" y="5353488"/>
            <a:ext cx="468305" cy="352488"/>
          </a:xfrm>
          <a:prstGeom prst="rect">
            <a:avLst/>
          </a:prstGeom>
        </p:spPr>
      </p:pic>
      <p:pic>
        <p:nvPicPr>
          <p:cNvPr id="65" name="Imagen 64">
            <a:extLst>
              <a:ext uri="{FF2B5EF4-FFF2-40B4-BE49-F238E27FC236}">
                <a16:creationId xmlns:a16="http://schemas.microsoft.com/office/drawing/2014/main" id="{CF0642FD-4E76-8D6E-61FA-2F4AE2EEF3ED}"/>
              </a:ext>
            </a:extLst>
          </p:cNvPr>
          <p:cNvPicPr>
            <a:picLocks noChangeAspect="1"/>
          </p:cNvPicPr>
          <p:nvPr userDrawn="1"/>
        </p:nvPicPr>
        <p:blipFill>
          <a:blip r:embed="rId12"/>
          <a:stretch>
            <a:fillRect/>
          </a:stretch>
        </p:blipFill>
        <p:spPr>
          <a:xfrm>
            <a:off x="10244970" y="5438266"/>
            <a:ext cx="835249" cy="181576"/>
          </a:xfrm>
          <a:prstGeom prst="rect">
            <a:avLst/>
          </a:prstGeom>
        </p:spPr>
      </p:pic>
      <p:sp>
        <p:nvSpPr>
          <p:cNvPr id="66" name="Rectangle: Rounded Corners 47">
            <a:extLst>
              <a:ext uri="{FF2B5EF4-FFF2-40B4-BE49-F238E27FC236}">
                <a16:creationId xmlns:a16="http://schemas.microsoft.com/office/drawing/2014/main" id="{66E098E5-0AA6-8D0F-A535-93E915ED4292}"/>
              </a:ext>
            </a:extLst>
          </p:cNvPr>
          <p:cNvSpPr/>
          <p:nvPr userDrawn="1"/>
        </p:nvSpPr>
        <p:spPr>
          <a:xfrm>
            <a:off x="8307979" y="5106682"/>
            <a:ext cx="593023" cy="240607"/>
          </a:xfrm>
          <a:prstGeom prst="roundRect">
            <a:avLst>
              <a:gd name="adj" fmla="val 16954"/>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67" name="TextBox 38">
            <a:extLst>
              <a:ext uri="{FF2B5EF4-FFF2-40B4-BE49-F238E27FC236}">
                <a16:creationId xmlns:a16="http://schemas.microsoft.com/office/drawing/2014/main" id="{C3C610C8-DC30-E88B-5C60-1B7B74C82852}"/>
              </a:ext>
            </a:extLst>
          </p:cNvPr>
          <p:cNvSpPr txBox="1"/>
          <p:nvPr userDrawn="1"/>
        </p:nvSpPr>
        <p:spPr>
          <a:xfrm>
            <a:off x="8216588" y="5080690"/>
            <a:ext cx="799277" cy="276999"/>
          </a:xfrm>
          <a:prstGeom prst="rect">
            <a:avLst/>
          </a:prstGeom>
          <a:noFill/>
        </p:spPr>
        <p:txBody>
          <a:bodyPr wrap="square" rtlCol="0">
            <a:spAutoFit/>
          </a:bodyPr>
          <a:lstStyle/>
          <a:p>
            <a:pPr algn="ctr">
              <a:spcBef>
                <a:spcPts val="1200"/>
              </a:spcBef>
            </a:pPr>
            <a:r>
              <a:rPr lang="en-US" sz="1200" b="1">
                <a:solidFill>
                  <a:srgbClr val="FF0099"/>
                </a:solidFill>
                <a:latin typeface="+mj-lt"/>
                <a:ea typeface="Open Sans Extrabold" panose="020B0606030504020204" pitchFamily="34" charset="0"/>
                <a:cs typeface="Open Sans Extrabold" panose="020B0606030504020204" pitchFamily="34" charset="0"/>
              </a:rPr>
              <a:t>2025</a:t>
            </a:r>
          </a:p>
        </p:txBody>
      </p:sp>
      <p:grpSp>
        <p:nvGrpSpPr>
          <p:cNvPr id="68" name="Grupo 67">
            <a:extLst>
              <a:ext uri="{FF2B5EF4-FFF2-40B4-BE49-F238E27FC236}">
                <a16:creationId xmlns:a16="http://schemas.microsoft.com/office/drawing/2014/main" id="{B0BE5FDC-F739-AD60-E19B-0604F0371CAA}"/>
              </a:ext>
            </a:extLst>
          </p:cNvPr>
          <p:cNvGrpSpPr/>
          <p:nvPr userDrawn="1"/>
        </p:nvGrpSpPr>
        <p:grpSpPr>
          <a:xfrm rot="16200000">
            <a:off x="8301829" y="6027347"/>
            <a:ext cx="85438" cy="631827"/>
            <a:chOff x="754310" y="4192490"/>
            <a:chExt cx="114770" cy="848742"/>
          </a:xfrm>
        </p:grpSpPr>
        <p:sp>
          <p:nvSpPr>
            <p:cNvPr id="69" name="Elipse 68">
              <a:extLst>
                <a:ext uri="{FF2B5EF4-FFF2-40B4-BE49-F238E27FC236}">
                  <a16:creationId xmlns:a16="http://schemas.microsoft.com/office/drawing/2014/main" id="{E2AF3AE2-CCC8-3888-66B7-26B74135D41A}"/>
                </a:ext>
              </a:extLst>
            </p:cNvPr>
            <p:cNvSpPr/>
            <p:nvPr/>
          </p:nvSpPr>
          <p:spPr>
            <a:xfrm>
              <a:off x="754310" y="4929034"/>
              <a:ext cx="114770" cy="112198"/>
            </a:xfrm>
            <a:prstGeom prst="ellipse">
              <a:avLst/>
            </a:prstGeom>
            <a:solidFill>
              <a:srgbClr val="FF0099"/>
            </a:solidFill>
            <a:ln w="15875">
              <a:solidFill>
                <a:srgbClr val="FF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cxnSp>
          <p:nvCxnSpPr>
            <p:cNvPr id="70" name="Conector recto 69">
              <a:extLst>
                <a:ext uri="{FF2B5EF4-FFF2-40B4-BE49-F238E27FC236}">
                  <a16:creationId xmlns:a16="http://schemas.microsoft.com/office/drawing/2014/main" id="{2BFEC5B9-046D-0501-F529-0BE0514D63F9}"/>
                </a:ext>
              </a:extLst>
            </p:cNvPr>
            <p:cNvCxnSpPr>
              <a:cxnSpLocks/>
            </p:cNvCxnSpPr>
            <p:nvPr/>
          </p:nvCxnSpPr>
          <p:spPr>
            <a:xfrm rot="5400000" flipH="1">
              <a:off x="430305" y="4576033"/>
              <a:ext cx="767085" cy="0"/>
            </a:xfrm>
            <a:prstGeom prst="line">
              <a:avLst/>
            </a:prstGeom>
            <a:ln w="9525" cap="flat" cmpd="sng" algn="ctr">
              <a:solidFill>
                <a:srgbClr val="FF009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71" name="Rectángulo 70">
            <a:extLst>
              <a:ext uri="{FF2B5EF4-FFF2-40B4-BE49-F238E27FC236}">
                <a16:creationId xmlns:a16="http://schemas.microsoft.com/office/drawing/2014/main" id="{1B90CCAD-C1CF-00A5-E2A6-DB52E97720C2}"/>
              </a:ext>
            </a:extLst>
          </p:cNvPr>
          <p:cNvSpPr>
            <a:spLocks noChangeArrowheads="1"/>
          </p:cNvSpPr>
          <p:nvPr userDrawn="1"/>
        </p:nvSpPr>
        <p:spPr bwMode="auto">
          <a:xfrm>
            <a:off x="6474065" y="6182941"/>
            <a:ext cx="13858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charset="0"/>
                <a:ea typeface="Arial" charset="0"/>
                <a:cs typeface="Arial" charset="0"/>
              </a:defRPr>
            </a:lvl1pPr>
            <a:lvl2pPr marL="742950" indent="-285750">
              <a:defRPr sz="1600">
                <a:solidFill>
                  <a:schemeClr val="tx1"/>
                </a:solidFill>
                <a:latin typeface="Arial" charset="0"/>
                <a:ea typeface="Arial" charset="0"/>
                <a:cs typeface="Arial" charset="0"/>
              </a:defRPr>
            </a:lvl2pPr>
            <a:lvl3pPr marL="1143000" indent="-228600">
              <a:defRPr sz="1600">
                <a:solidFill>
                  <a:schemeClr val="tx1"/>
                </a:solidFill>
                <a:latin typeface="Arial" charset="0"/>
                <a:ea typeface="Arial" charset="0"/>
                <a:cs typeface="Arial" charset="0"/>
              </a:defRPr>
            </a:lvl3pPr>
            <a:lvl4pPr marL="1600200" indent="-228600">
              <a:defRPr sz="1600">
                <a:solidFill>
                  <a:schemeClr val="tx1"/>
                </a:solidFill>
                <a:latin typeface="Arial" charset="0"/>
                <a:ea typeface="Arial" charset="0"/>
                <a:cs typeface="Arial" charset="0"/>
              </a:defRPr>
            </a:lvl4pPr>
            <a:lvl5pPr marL="2057400" indent="-228600">
              <a:defRPr sz="16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ea typeface="Arial" charset="0"/>
                <a:cs typeface="Arial" charset="0"/>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a:ln>
                  <a:noFill/>
                </a:ln>
                <a:solidFill>
                  <a:srgbClr val="FFFFFF">
                    <a:lumMod val="65000"/>
                  </a:srgbClr>
                </a:solidFill>
                <a:effectLst/>
                <a:uLnTx/>
                <a:uFillTx/>
                <a:latin typeface="Roboto" panose="02000000000000000000" pitchFamily="2" charset="0"/>
                <a:ea typeface="Roboto" panose="02000000000000000000" pitchFamily="2" charset="0"/>
              </a:rPr>
              <a:t>Se incorporan </a:t>
            </a:r>
            <a:r>
              <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Gispert y </a:t>
            </a:r>
            <a:r>
              <a:rPr kumimoji="0" lang="es-ES" sz="900" b="0" i="0" u="none" strike="noStrike" kern="1200" cap="none" spc="0" normalizeH="0" baseline="0" noProof="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Kaizen</a:t>
            </a:r>
            <a:r>
              <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t>
            </a:r>
            <a:r>
              <a:rPr lang="es-ES" sz="900" b="0">
                <a:solidFill>
                  <a:srgbClr val="000000"/>
                </a:solidFill>
                <a:latin typeface="Roboto" panose="02000000000000000000" pitchFamily="2" charset="0"/>
                <a:ea typeface="Roboto" panose="02000000000000000000" pitchFamily="2" charset="0"/>
                <a:cs typeface="Roboto" panose="02000000000000000000" pitchFamily="2" charset="0"/>
              </a:rPr>
              <a:t>Network</a:t>
            </a:r>
            <a:endParaRPr kumimoji="0" lang="es-ES"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grpSp>
        <p:nvGrpSpPr>
          <p:cNvPr id="77" name="Group 6">
            <a:extLst>
              <a:ext uri="{FF2B5EF4-FFF2-40B4-BE49-F238E27FC236}">
                <a16:creationId xmlns:a16="http://schemas.microsoft.com/office/drawing/2014/main" id="{97EE15E9-A97A-371C-52B5-3D79FF6DF729}"/>
              </a:ext>
            </a:extLst>
          </p:cNvPr>
          <p:cNvGrpSpPr/>
          <p:nvPr userDrawn="1"/>
        </p:nvGrpSpPr>
        <p:grpSpPr>
          <a:xfrm>
            <a:off x="881868" y="4499988"/>
            <a:ext cx="4365317" cy="1366788"/>
            <a:chOff x="2147204" y="762109"/>
            <a:chExt cx="7815143" cy="2583780"/>
          </a:xfrm>
        </p:grpSpPr>
        <p:sp useBgFill="1">
          <p:nvSpPr>
            <p:cNvPr id="78" name="Rectangle: Rounded Corners 16">
              <a:extLst>
                <a:ext uri="{FF2B5EF4-FFF2-40B4-BE49-F238E27FC236}">
                  <a16:creationId xmlns:a16="http://schemas.microsoft.com/office/drawing/2014/main" id="{8D7663AA-F680-374A-E684-C5B3C4583F13}"/>
                </a:ext>
              </a:extLst>
            </p:cNvPr>
            <p:cNvSpPr/>
            <p:nvPr/>
          </p:nvSpPr>
          <p:spPr>
            <a:xfrm>
              <a:off x="2763692" y="762109"/>
              <a:ext cx="7198655" cy="2583780"/>
            </a:xfrm>
            <a:prstGeom prst="roundRect">
              <a:avLst>
                <a:gd name="adj" fmla="val 6712"/>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79" name="Freeform: Shape 32">
              <a:extLst>
                <a:ext uri="{FF2B5EF4-FFF2-40B4-BE49-F238E27FC236}">
                  <a16:creationId xmlns:a16="http://schemas.microsoft.com/office/drawing/2014/main" id="{68CEE627-F85B-0862-DD2F-1F0AE07DE7B5}"/>
                </a:ext>
              </a:extLst>
            </p:cNvPr>
            <p:cNvSpPr>
              <a:spLocks noChangeArrowheads="1"/>
            </p:cNvSpPr>
            <p:nvPr/>
          </p:nvSpPr>
          <p:spPr bwMode="auto">
            <a:xfrm rot="16200000" flipH="1">
              <a:off x="1711605" y="1660343"/>
              <a:ext cx="1487685" cy="616487"/>
            </a:xfrm>
            <a:custGeom>
              <a:avLst/>
              <a:gdLst>
                <a:gd name="connsiteX0" fmla="*/ 0 w 1236584"/>
                <a:gd name="connsiteY0" fmla="*/ 616487 h 616487"/>
                <a:gd name="connsiteX1" fmla="*/ 1236584 w 1236584"/>
                <a:gd name="connsiteY1" fmla="*/ 616487 h 616487"/>
                <a:gd name="connsiteX2" fmla="*/ 618292 w 1236584"/>
                <a:gd name="connsiteY2" fmla="*/ 0 h 616487"/>
                <a:gd name="connsiteX3" fmla="*/ 0 w 1236584"/>
                <a:gd name="connsiteY3" fmla="*/ 616487 h 616487"/>
              </a:gdLst>
              <a:ahLst/>
              <a:cxnLst>
                <a:cxn ang="0">
                  <a:pos x="connsiteX0" y="connsiteY0"/>
                </a:cxn>
                <a:cxn ang="0">
                  <a:pos x="connsiteX1" y="connsiteY1"/>
                </a:cxn>
                <a:cxn ang="0">
                  <a:pos x="connsiteX2" y="connsiteY2"/>
                </a:cxn>
                <a:cxn ang="0">
                  <a:pos x="connsiteX3" y="connsiteY3"/>
                </a:cxn>
              </a:cxnLst>
              <a:rect l="l" t="t" r="r" b="b"/>
              <a:pathLst>
                <a:path w="1236584" h="616487">
                  <a:moveTo>
                    <a:pt x="0" y="616487"/>
                  </a:moveTo>
                  <a:lnTo>
                    <a:pt x="1236584" y="616487"/>
                  </a:lnTo>
                  <a:cubicBezTo>
                    <a:pt x="1236584" y="276011"/>
                    <a:pt x="959765" y="0"/>
                    <a:pt x="618292" y="0"/>
                  </a:cubicBezTo>
                  <a:cubicBezTo>
                    <a:pt x="276819" y="0"/>
                    <a:pt x="0" y="276011"/>
                    <a:pt x="0" y="616487"/>
                  </a:cubicBezTo>
                  <a:close/>
                </a:path>
              </a:pathLst>
            </a:custGeom>
            <a:gradFill>
              <a:gsLst>
                <a:gs pos="0">
                  <a:srgbClr val="FF0099"/>
                </a:gs>
                <a:gs pos="100000">
                  <a:schemeClr val="bg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p>
          </p:txBody>
        </p:sp>
      </p:grpSp>
      <p:sp>
        <p:nvSpPr>
          <p:cNvPr id="80" name="Freeform 5">
            <a:extLst>
              <a:ext uri="{FF2B5EF4-FFF2-40B4-BE49-F238E27FC236}">
                <a16:creationId xmlns:a16="http://schemas.microsoft.com/office/drawing/2014/main" id="{C8494676-7DB7-1265-5CD2-676E58C1C5C4}"/>
              </a:ext>
            </a:extLst>
          </p:cNvPr>
          <p:cNvSpPr>
            <a:spLocks/>
          </p:cNvSpPr>
          <p:nvPr userDrawn="1"/>
        </p:nvSpPr>
        <p:spPr bwMode="auto">
          <a:xfrm rot="16200000" flipH="1">
            <a:off x="794140" y="4716171"/>
            <a:ext cx="1296901" cy="885564"/>
          </a:xfrm>
          <a:custGeom>
            <a:avLst/>
            <a:gdLst>
              <a:gd name="T0" fmla="*/ 4 w 592"/>
              <a:gd name="T1" fmla="*/ 0 h 343"/>
              <a:gd name="T2" fmla="*/ 0 w 592"/>
              <a:gd name="T3" fmla="*/ 47 h 343"/>
              <a:gd name="T4" fmla="*/ 296 w 592"/>
              <a:gd name="T5" fmla="*/ 343 h 343"/>
              <a:gd name="T6" fmla="*/ 592 w 592"/>
              <a:gd name="T7" fmla="*/ 47 h 343"/>
              <a:gd name="T8" fmla="*/ 588 w 592"/>
              <a:gd name="T9" fmla="*/ 0 h 343"/>
              <a:gd name="T10" fmla="*/ 4 w 592"/>
              <a:gd name="T11" fmla="*/ 0 h 343"/>
            </a:gdLst>
            <a:ahLst/>
            <a:cxnLst>
              <a:cxn ang="0">
                <a:pos x="T0" y="T1"/>
              </a:cxn>
              <a:cxn ang="0">
                <a:pos x="T2" y="T3"/>
              </a:cxn>
              <a:cxn ang="0">
                <a:pos x="T4" y="T5"/>
              </a:cxn>
              <a:cxn ang="0">
                <a:pos x="T6" y="T7"/>
              </a:cxn>
              <a:cxn ang="0">
                <a:pos x="T8" y="T9"/>
              </a:cxn>
              <a:cxn ang="0">
                <a:pos x="T10" y="T11"/>
              </a:cxn>
            </a:cxnLst>
            <a:rect l="0" t="0" r="r" b="b"/>
            <a:pathLst>
              <a:path w="592" h="343">
                <a:moveTo>
                  <a:pt x="4" y="0"/>
                </a:moveTo>
                <a:cubicBezTo>
                  <a:pt x="1" y="16"/>
                  <a:pt x="0" y="31"/>
                  <a:pt x="0" y="47"/>
                </a:cubicBezTo>
                <a:cubicBezTo>
                  <a:pt x="0" y="211"/>
                  <a:pt x="133" y="343"/>
                  <a:pt x="296" y="343"/>
                </a:cubicBezTo>
                <a:cubicBezTo>
                  <a:pt x="459" y="343"/>
                  <a:pt x="592" y="211"/>
                  <a:pt x="592" y="47"/>
                </a:cubicBezTo>
                <a:cubicBezTo>
                  <a:pt x="592" y="31"/>
                  <a:pt x="591" y="16"/>
                  <a:pt x="588" y="0"/>
                </a:cubicBezTo>
                <a:lnTo>
                  <a:pt x="4" y="0"/>
                </a:lnTo>
                <a:close/>
              </a:path>
            </a:pathLst>
          </a:custGeom>
          <a:gradFill>
            <a:gsLst>
              <a:gs pos="0">
                <a:srgbClr val="FF0099"/>
              </a:gs>
              <a:gs pos="100000">
                <a:schemeClr val="bg1"/>
              </a:gs>
            </a:gsLst>
            <a:lin ang="270000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sz="1800"/>
          </a:p>
        </p:txBody>
      </p:sp>
      <p:cxnSp>
        <p:nvCxnSpPr>
          <p:cNvPr id="82" name="Conector recto 81">
            <a:extLst>
              <a:ext uri="{FF2B5EF4-FFF2-40B4-BE49-F238E27FC236}">
                <a16:creationId xmlns:a16="http://schemas.microsoft.com/office/drawing/2014/main" id="{20815951-0EB8-DE66-BA98-7196A7872A9D}"/>
              </a:ext>
            </a:extLst>
          </p:cNvPr>
          <p:cNvCxnSpPr>
            <a:cxnSpLocks/>
            <a:stCxn id="54" idx="0"/>
          </p:cNvCxnSpPr>
          <p:nvPr userDrawn="1"/>
        </p:nvCxnSpPr>
        <p:spPr>
          <a:xfrm flipH="1" flipV="1">
            <a:off x="8591399" y="2165338"/>
            <a:ext cx="26444" cy="2091420"/>
          </a:xfrm>
          <a:prstGeom prst="line">
            <a:avLst/>
          </a:prstGeom>
          <a:ln w="19050">
            <a:solidFill>
              <a:srgbClr val="FF0099"/>
            </a:solidFill>
          </a:ln>
        </p:spPr>
        <p:style>
          <a:lnRef idx="1">
            <a:schemeClr val="accent1"/>
          </a:lnRef>
          <a:fillRef idx="0">
            <a:schemeClr val="accent1"/>
          </a:fillRef>
          <a:effectRef idx="0">
            <a:schemeClr val="accent1"/>
          </a:effectRef>
          <a:fontRef idx="minor">
            <a:schemeClr val="tx1"/>
          </a:fontRef>
        </p:style>
      </p:cxnSp>
      <p:cxnSp>
        <p:nvCxnSpPr>
          <p:cNvPr id="83" name="Conector recto 82">
            <a:extLst>
              <a:ext uri="{FF2B5EF4-FFF2-40B4-BE49-F238E27FC236}">
                <a16:creationId xmlns:a16="http://schemas.microsoft.com/office/drawing/2014/main" id="{B5C1B66E-A72A-42F0-7DCF-CCBCEE8BD481}"/>
              </a:ext>
            </a:extLst>
          </p:cNvPr>
          <p:cNvCxnSpPr>
            <a:cxnSpLocks/>
            <a:stCxn id="67" idx="0"/>
            <a:endCxn id="54" idx="2"/>
          </p:cNvCxnSpPr>
          <p:nvPr userDrawn="1"/>
        </p:nvCxnSpPr>
        <p:spPr>
          <a:xfrm flipV="1">
            <a:off x="8616227" y="4533757"/>
            <a:ext cx="1616" cy="546932"/>
          </a:xfrm>
          <a:prstGeom prst="line">
            <a:avLst/>
          </a:prstGeom>
          <a:ln w="19050">
            <a:solidFill>
              <a:srgbClr val="FF0099"/>
            </a:solidFill>
          </a:ln>
        </p:spPr>
        <p:style>
          <a:lnRef idx="1">
            <a:schemeClr val="accent1"/>
          </a:lnRef>
          <a:fillRef idx="0">
            <a:schemeClr val="accent1"/>
          </a:fillRef>
          <a:effectRef idx="0">
            <a:schemeClr val="accent1"/>
          </a:effectRef>
          <a:fontRef idx="minor">
            <a:schemeClr val="tx1"/>
          </a:fontRef>
        </p:style>
      </p:cxnSp>
      <p:cxnSp>
        <p:nvCxnSpPr>
          <p:cNvPr id="84" name="Conector recto 83">
            <a:extLst>
              <a:ext uri="{FF2B5EF4-FFF2-40B4-BE49-F238E27FC236}">
                <a16:creationId xmlns:a16="http://schemas.microsoft.com/office/drawing/2014/main" id="{11A2B764-9676-F360-F163-4B04BE39E55C}"/>
              </a:ext>
            </a:extLst>
          </p:cNvPr>
          <p:cNvCxnSpPr>
            <a:cxnSpLocks/>
            <a:endCxn id="67" idx="2"/>
          </p:cNvCxnSpPr>
          <p:nvPr userDrawn="1"/>
        </p:nvCxnSpPr>
        <p:spPr>
          <a:xfrm flipH="1" flipV="1">
            <a:off x="8616227" y="5357689"/>
            <a:ext cx="1615" cy="1500319"/>
          </a:xfrm>
          <a:prstGeom prst="line">
            <a:avLst/>
          </a:prstGeom>
          <a:ln w="19050">
            <a:solidFill>
              <a:srgbClr val="FF0099"/>
            </a:solidFill>
          </a:ln>
        </p:spPr>
        <p:style>
          <a:lnRef idx="1">
            <a:schemeClr val="accent1"/>
          </a:lnRef>
          <a:fillRef idx="0">
            <a:schemeClr val="accent1"/>
          </a:fillRef>
          <a:effectRef idx="0">
            <a:schemeClr val="accent1"/>
          </a:effectRef>
          <a:fontRef idx="minor">
            <a:schemeClr val="tx1"/>
          </a:fontRef>
        </p:style>
      </p:cxnSp>
      <p:grpSp>
        <p:nvGrpSpPr>
          <p:cNvPr id="85" name="Grupo 84">
            <a:extLst>
              <a:ext uri="{FF2B5EF4-FFF2-40B4-BE49-F238E27FC236}">
                <a16:creationId xmlns:a16="http://schemas.microsoft.com/office/drawing/2014/main" id="{20B6B54F-0C0B-14C3-57B3-6B8405E078B2}"/>
              </a:ext>
            </a:extLst>
          </p:cNvPr>
          <p:cNvGrpSpPr/>
          <p:nvPr userDrawn="1"/>
        </p:nvGrpSpPr>
        <p:grpSpPr>
          <a:xfrm>
            <a:off x="489762" y="318947"/>
            <a:ext cx="947903" cy="279839"/>
            <a:chOff x="702668" y="329504"/>
            <a:chExt cx="866092" cy="255687"/>
          </a:xfrm>
          <a:solidFill>
            <a:srgbClr val="FF0099"/>
          </a:solidFill>
        </p:grpSpPr>
        <p:grpSp>
          <p:nvGrpSpPr>
            <p:cNvPr id="86" name="Imagen 1">
              <a:extLst>
                <a:ext uri="{FF2B5EF4-FFF2-40B4-BE49-F238E27FC236}">
                  <a16:creationId xmlns:a16="http://schemas.microsoft.com/office/drawing/2014/main" id="{24222DB8-0517-5257-AC8F-607C58232388}"/>
                </a:ext>
              </a:extLst>
            </p:cNvPr>
            <p:cNvGrpSpPr/>
            <p:nvPr/>
          </p:nvGrpSpPr>
          <p:grpSpPr>
            <a:xfrm>
              <a:off x="702668" y="329504"/>
              <a:ext cx="866092" cy="214696"/>
              <a:chOff x="702668" y="329504"/>
              <a:chExt cx="866092" cy="214696"/>
            </a:xfrm>
            <a:grpFill/>
          </p:grpSpPr>
          <p:grpSp>
            <p:nvGrpSpPr>
              <p:cNvPr id="93" name="Imagen 1">
                <a:extLst>
                  <a:ext uri="{FF2B5EF4-FFF2-40B4-BE49-F238E27FC236}">
                    <a16:creationId xmlns:a16="http://schemas.microsoft.com/office/drawing/2014/main" id="{6825ADCE-602F-EFD7-C63B-BC2287CCE885}"/>
                  </a:ext>
                </a:extLst>
              </p:cNvPr>
              <p:cNvGrpSpPr/>
              <p:nvPr/>
            </p:nvGrpSpPr>
            <p:grpSpPr>
              <a:xfrm>
                <a:off x="1530610" y="510920"/>
                <a:ext cx="33280" cy="33279"/>
                <a:chOff x="1530610" y="510920"/>
                <a:chExt cx="33280" cy="33279"/>
              </a:xfrm>
              <a:grpFill/>
            </p:grpSpPr>
            <p:sp>
              <p:nvSpPr>
                <p:cNvPr id="95" name="Forma libre: forma 18">
                  <a:extLst>
                    <a:ext uri="{FF2B5EF4-FFF2-40B4-BE49-F238E27FC236}">
                      <a16:creationId xmlns:a16="http://schemas.microsoft.com/office/drawing/2014/main" id="{00D1F9D9-146A-2BE6-D91C-351AE558E81E}"/>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96" name="Forma libre: forma 19">
                  <a:extLst>
                    <a:ext uri="{FF2B5EF4-FFF2-40B4-BE49-F238E27FC236}">
                      <a16:creationId xmlns:a16="http://schemas.microsoft.com/office/drawing/2014/main" id="{439C1BFD-592C-4FC3-CC24-199B64EBE190}"/>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94" name="Forma libre: forma 17">
                <a:extLst>
                  <a:ext uri="{FF2B5EF4-FFF2-40B4-BE49-F238E27FC236}">
                    <a16:creationId xmlns:a16="http://schemas.microsoft.com/office/drawing/2014/main" id="{395BEF09-CF58-43A1-36CA-76E3D7F91918}"/>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87" name="Imagen 1">
              <a:extLst>
                <a:ext uri="{FF2B5EF4-FFF2-40B4-BE49-F238E27FC236}">
                  <a16:creationId xmlns:a16="http://schemas.microsoft.com/office/drawing/2014/main" id="{AC8DE5EC-1F5E-BF89-97B2-0B1DD17AE6B0}"/>
                </a:ext>
              </a:extLst>
            </p:cNvPr>
            <p:cNvGrpSpPr/>
            <p:nvPr/>
          </p:nvGrpSpPr>
          <p:grpSpPr>
            <a:xfrm>
              <a:off x="1029786" y="526546"/>
              <a:ext cx="275980" cy="58645"/>
              <a:chOff x="1029786" y="526546"/>
              <a:chExt cx="275980" cy="58645"/>
            </a:xfrm>
            <a:grpFill/>
          </p:grpSpPr>
          <p:sp>
            <p:nvSpPr>
              <p:cNvPr id="88" name="Forma libre: forma 11">
                <a:extLst>
                  <a:ext uri="{FF2B5EF4-FFF2-40B4-BE49-F238E27FC236}">
                    <a16:creationId xmlns:a16="http://schemas.microsoft.com/office/drawing/2014/main" id="{3E9FEB43-FC2C-1905-B761-362F975DFFA1}"/>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89" name="Forma libre: forma 12">
                <a:extLst>
                  <a:ext uri="{FF2B5EF4-FFF2-40B4-BE49-F238E27FC236}">
                    <a16:creationId xmlns:a16="http://schemas.microsoft.com/office/drawing/2014/main" id="{30FE13FD-3D95-4716-3FA2-286337AA0AAD}"/>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90" name="Forma libre: forma 13">
                <a:extLst>
                  <a:ext uri="{FF2B5EF4-FFF2-40B4-BE49-F238E27FC236}">
                    <a16:creationId xmlns:a16="http://schemas.microsoft.com/office/drawing/2014/main" id="{C2FE1B3D-3DDB-044E-A911-FB2D56D19476}"/>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91" name="Forma libre: forma 14">
                <a:extLst>
                  <a:ext uri="{FF2B5EF4-FFF2-40B4-BE49-F238E27FC236}">
                    <a16:creationId xmlns:a16="http://schemas.microsoft.com/office/drawing/2014/main" id="{43AF1364-C424-26DD-E139-76DB3E8AAD54}"/>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92" name="Forma libre: forma 15">
                <a:extLst>
                  <a:ext uri="{FF2B5EF4-FFF2-40B4-BE49-F238E27FC236}">
                    <a16:creationId xmlns:a16="http://schemas.microsoft.com/office/drawing/2014/main" id="{5F899A21-85AF-63E6-C681-E08357C49EC7}"/>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sp useBgFill="1">
        <p:nvSpPr>
          <p:cNvPr id="97" name="Rectangle: Rounded Corners 24">
            <a:extLst>
              <a:ext uri="{FF2B5EF4-FFF2-40B4-BE49-F238E27FC236}">
                <a16:creationId xmlns:a16="http://schemas.microsoft.com/office/drawing/2014/main" id="{F836B8C4-C03C-4D4D-B44A-BD08DA3B66E4}"/>
              </a:ext>
            </a:extLst>
          </p:cNvPr>
          <p:cNvSpPr/>
          <p:nvPr userDrawn="1"/>
        </p:nvSpPr>
        <p:spPr>
          <a:xfrm>
            <a:off x="1151344" y="1838425"/>
            <a:ext cx="4497411" cy="1507050"/>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pic>
        <p:nvPicPr>
          <p:cNvPr id="98" name="Imagen 97" descr="Logotipo&#10;&#10;El contenido generado por IA puede ser incorrecto.">
            <a:extLst>
              <a:ext uri="{FF2B5EF4-FFF2-40B4-BE49-F238E27FC236}">
                <a16:creationId xmlns:a16="http://schemas.microsoft.com/office/drawing/2014/main" id="{30E307E7-FFB8-235C-928E-33C6670786F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265668" y="5883725"/>
            <a:ext cx="748568" cy="251344"/>
          </a:xfrm>
          <a:prstGeom prst="rect">
            <a:avLst/>
          </a:prstGeom>
        </p:spPr>
      </p:pic>
      <p:pic>
        <p:nvPicPr>
          <p:cNvPr id="99" name="Imagen 98" descr="Logotipo&#10;&#10;El contenido generado por IA puede ser incorrecto.">
            <a:extLst>
              <a:ext uri="{FF2B5EF4-FFF2-40B4-BE49-F238E27FC236}">
                <a16:creationId xmlns:a16="http://schemas.microsoft.com/office/drawing/2014/main" id="{12B9ACCA-7F5C-A32B-1A32-333DCBC6BC3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108469" y="5894289"/>
            <a:ext cx="955481" cy="235846"/>
          </a:xfrm>
          <a:prstGeom prst="rect">
            <a:avLst/>
          </a:prstGeom>
        </p:spPr>
      </p:pic>
      <p:sp>
        <p:nvSpPr>
          <p:cNvPr id="102" name="Título 101">
            <a:extLst>
              <a:ext uri="{FF2B5EF4-FFF2-40B4-BE49-F238E27FC236}">
                <a16:creationId xmlns:a16="http://schemas.microsoft.com/office/drawing/2014/main" id="{E6818F46-6D2A-418C-26BA-378DE48BD48C}"/>
              </a:ext>
            </a:extLst>
          </p:cNvPr>
          <p:cNvSpPr>
            <a:spLocks noGrp="1"/>
          </p:cNvSpPr>
          <p:nvPr>
            <p:ph type="title"/>
          </p:nvPr>
        </p:nvSpPr>
        <p:spPr>
          <a:xfrm>
            <a:off x="1031230" y="794880"/>
            <a:ext cx="5064775" cy="531436"/>
          </a:xfrm>
          <a:prstGeom prst="rect">
            <a:avLst/>
          </a:prstGeom>
        </p:spPr>
        <p:txBody>
          <a:bodyPr/>
          <a:lstStyle>
            <a:lvl1pPr>
              <a:defRPr sz="3600" b="1" i="0">
                <a:solidFill>
                  <a:srgbClr val="435368"/>
                </a:solidFill>
                <a:latin typeface="Roboto Black" panose="02000000000000000000" pitchFamily="2" charset="0"/>
                <a:ea typeface="Roboto Black" panose="02000000000000000000" pitchFamily="2" charset="0"/>
                <a:cs typeface="Roboto Black" panose="02000000000000000000" pitchFamily="2" charset="0"/>
              </a:defRPr>
            </a:lvl1pPr>
          </a:lstStyle>
          <a:p>
            <a:endParaRPr lang="es-ES"/>
          </a:p>
        </p:txBody>
      </p:sp>
      <p:sp>
        <p:nvSpPr>
          <p:cNvPr id="106" name="Marcador de texto 105">
            <a:extLst>
              <a:ext uri="{FF2B5EF4-FFF2-40B4-BE49-F238E27FC236}">
                <a16:creationId xmlns:a16="http://schemas.microsoft.com/office/drawing/2014/main" id="{76435E5E-E3F7-3EC2-CF3B-DB8DCE284EFE}"/>
              </a:ext>
            </a:extLst>
          </p:cNvPr>
          <p:cNvSpPr>
            <a:spLocks noGrp="1"/>
          </p:cNvSpPr>
          <p:nvPr>
            <p:ph type="body" sz="quarter" idx="14"/>
          </p:nvPr>
        </p:nvSpPr>
        <p:spPr>
          <a:xfrm>
            <a:off x="1744667" y="4781752"/>
            <a:ext cx="3282951" cy="803275"/>
          </a:xfrm>
          <a:prstGeom prst="rect">
            <a:avLst/>
          </a:prstGeom>
        </p:spPr>
        <p:txBody>
          <a:bodyPr/>
          <a:lstStyle>
            <a:lvl1pPr>
              <a:buNone/>
              <a:defRPr b="0" i="0">
                <a:solidFill>
                  <a:srgbClr val="FF0099"/>
                </a:solidFill>
                <a:latin typeface="Roboto Black" panose="02000000000000000000" pitchFamily="2" charset="0"/>
                <a:ea typeface="Roboto Black" panose="02000000000000000000" pitchFamily="2" charset="0"/>
                <a:cs typeface="Roboto Black" panose="02000000000000000000" pitchFamily="2" charset="0"/>
              </a:defRPr>
            </a:lvl1pPr>
          </a:lstStyle>
          <a:p>
            <a:pPr lvl="0"/>
            <a:endParaRPr lang="es-ES"/>
          </a:p>
        </p:txBody>
      </p:sp>
      <p:sp>
        <p:nvSpPr>
          <p:cNvPr id="107" name="Subtítulo 2">
            <a:extLst>
              <a:ext uri="{FF2B5EF4-FFF2-40B4-BE49-F238E27FC236}">
                <a16:creationId xmlns:a16="http://schemas.microsoft.com/office/drawing/2014/main" id="{658DFCE2-06D5-C2B3-C07C-DEC0962279F4}"/>
              </a:ext>
            </a:extLst>
          </p:cNvPr>
          <p:cNvSpPr>
            <a:spLocks noGrp="1"/>
          </p:cNvSpPr>
          <p:nvPr>
            <p:ph type="subTitle" idx="1"/>
          </p:nvPr>
        </p:nvSpPr>
        <p:spPr>
          <a:xfrm>
            <a:off x="1299718" y="1987426"/>
            <a:ext cx="4056583" cy="1241809"/>
          </a:xfrm>
          <a:prstGeom prst="rect">
            <a:avLst/>
          </a:prstGeom>
        </p:spPr>
        <p:txBody>
          <a:bodyPr/>
          <a:lstStyle>
            <a:lvl1pPr marL="0" indent="0" algn="l">
              <a:lnSpc>
                <a:spcPts val="1740"/>
              </a:lnSpc>
              <a:buNone/>
              <a:defRPr sz="1200" b="0" i="0">
                <a:solidFill>
                  <a:srgbClr val="435368"/>
                </a:solidFill>
                <a:latin typeface="Roboto Light" panose="02000000000000000000" pitchFamily="2" charset="0"/>
                <a:ea typeface="Roboto Light" panose="02000000000000000000" pitchFamily="2" charset="0"/>
                <a:cs typeface="Roboto Light" panose="020000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p>
        </p:txBody>
      </p:sp>
    </p:spTree>
    <p:extLst>
      <p:ext uri="{BB962C8B-B14F-4D97-AF65-F5344CB8AC3E}">
        <p14:creationId xmlns:p14="http://schemas.microsoft.com/office/powerpoint/2010/main" val="264689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250"/>
                                  </p:stCondLst>
                                  <p:childTnLst>
                                    <p:set>
                                      <p:cBhvr>
                                        <p:cTn id="6" dur="1" fill="hold">
                                          <p:stCondLst>
                                            <p:cond delay="0"/>
                                          </p:stCondLst>
                                        </p:cTn>
                                        <p:tgtEl>
                                          <p:spTgt spid="25"/>
                                        </p:tgtEl>
                                        <p:attrNameLst>
                                          <p:attrName>style.visibility</p:attrName>
                                        </p:attrNameLst>
                                      </p:cBhvr>
                                      <p:to>
                                        <p:strVal val="visible"/>
                                      </p:to>
                                    </p:set>
                                    <p:anim calcmode="lin" valueType="num">
                                      <p:cBhvr>
                                        <p:cTn id="7" dur="750" fill="hold"/>
                                        <p:tgtEl>
                                          <p:spTgt spid="25"/>
                                        </p:tgtEl>
                                        <p:attrNameLst>
                                          <p:attrName>ppt_w</p:attrName>
                                        </p:attrNameLst>
                                      </p:cBhvr>
                                      <p:tavLst>
                                        <p:tav tm="0">
                                          <p:val>
                                            <p:fltVal val="0"/>
                                          </p:val>
                                        </p:tav>
                                        <p:tav tm="100000">
                                          <p:val>
                                            <p:strVal val="#ppt_w"/>
                                          </p:val>
                                        </p:tav>
                                      </p:tavLst>
                                    </p:anim>
                                    <p:anim calcmode="lin" valueType="num">
                                      <p:cBhvr>
                                        <p:cTn id="8" dur="750" fill="hold"/>
                                        <p:tgtEl>
                                          <p:spTgt spid="2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250"/>
                                  </p:stCondLst>
                                  <p:childTnLst>
                                    <p:set>
                                      <p:cBhvr>
                                        <p:cTn id="10" dur="1" fill="hold">
                                          <p:stCondLst>
                                            <p:cond delay="0"/>
                                          </p:stCondLst>
                                        </p:cTn>
                                        <p:tgtEl>
                                          <p:spTgt spid="27"/>
                                        </p:tgtEl>
                                        <p:attrNameLst>
                                          <p:attrName>style.visibility</p:attrName>
                                        </p:attrNameLst>
                                      </p:cBhvr>
                                      <p:to>
                                        <p:strVal val="visible"/>
                                      </p:to>
                                    </p:set>
                                    <p:anim calcmode="lin" valueType="num">
                                      <p:cBhvr>
                                        <p:cTn id="11" dur="750" fill="hold"/>
                                        <p:tgtEl>
                                          <p:spTgt spid="27"/>
                                        </p:tgtEl>
                                        <p:attrNameLst>
                                          <p:attrName>ppt_w</p:attrName>
                                        </p:attrNameLst>
                                      </p:cBhvr>
                                      <p:tavLst>
                                        <p:tav tm="0">
                                          <p:val>
                                            <p:fltVal val="0"/>
                                          </p:val>
                                        </p:tav>
                                        <p:tav tm="100000">
                                          <p:val>
                                            <p:strVal val="#ppt_w"/>
                                          </p:val>
                                        </p:tav>
                                      </p:tavLst>
                                    </p:anim>
                                    <p:anim calcmode="lin" valueType="num">
                                      <p:cBhvr>
                                        <p:cTn id="12" dur="750" fill="hold"/>
                                        <p:tgtEl>
                                          <p:spTgt spid="27"/>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250"/>
                                  </p:stCondLst>
                                  <p:childTnLst>
                                    <p:set>
                                      <p:cBhvr>
                                        <p:cTn id="14" dur="1" fill="hold">
                                          <p:stCondLst>
                                            <p:cond delay="0"/>
                                          </p:stCondLst>
                                        </p:cTn>
                                        <p:tgtEl>
                                          <p:spTgt spid="54"/>
                                        </p:tgtEl>
                                        <p:attrNameLst>
                                          <p:attrName>style.visibility</p:attrName>
                                        </p:attrNameLst>
                                      </p:cBhvr>
                                      <p:to>
                                        <p:strVal val="visible"/>
                                      </p:to>
                                    </p:set>
                                    <p:anim calcmode="lin" valueType="num">
                                      <p:cBhvr>
                                        <p:cTn id="15" dur="750" fill="hold"/>
                                        <p:tgtEl>
                                          <p:spTgt spid="54"/>
                                        </p:tgtEl>
                                        <p:attrNameLst>
                                          <p:attrName>ppt_w</p:attrName>
                                        </p:attrNameLst>
                                      </p:cBhvr>
                                      <p:tavLst>
                                        <p:tav tm="0">
                                          <p:val>
                                            <p:fltVal val="0"/>
                                          </p:val>
                                        </p:tav>
                                        <p:tav tm="100000">
                                          <p:val>
                                            <p:strVal val="#ppt_w"/>
                                          </p:val>
                                        </p:tav>
                                      </p:tavLst>
                                    </p:anim>
                                    <p:anim calcmode="lin" valueType="num">
                                      <p:cBhvr>
                                        <p:cTn id="16" dur="750" fill="hold"/>
                                        <p:tgtEl>
                                          <p:spTgt spid="5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250"/>
                                  </p:stCondLst>
                                  <p:childTnLst>
                                    <p:set>
                                      <p:cBhvr>
                                        <p:cTn id="18" dur="1" fill="hold">
                                          <p:stCondLst>
                                            <p:cond delay="0"/>
                                          </p:stCondLst>
                                        </p:cTn>
                                        <p:tgtEl>
                                          <p:spTgt spid="67"/>
                                        </p:tgtEl>
                                        <p:attrNameLst>
                                          <p:attrName>style.visibility</p:attrName>
                                        </p:attrNameLst>
                                      </p:cBhvr>
                                      <p:to>
                                        <p:strVal val="visible"/>
                                      </p:to>
                                    </p:set>
                                    <p:anim calcmode="lin" valueType="num">
                                      <p:cBhvr>
                                        <p:cTn id="19" dur="750" fill="hold"/>
                                        <p:tgtEl>
                                          <p:spTgt spid="67"/>
                                        </p:tgtEl>
                                        <p:attrNameLst>
                                          <p:attrName>ppt_w</p:attrName>
                                        </p:attrNameLst>
                                      </p:cBhvr>
                                      <p:tavLst>
                                        <p:tav tm="0">
                                          <p:val>
                                            <p:fltVal val="0"/>
                                          </p:val>
                                        </p:tav>
                                        <p:tav tm="100000">
                                          <p:val>
                                            <p:strVal val="#ppt_w"/>
                                          </p:val>
                                        </p:tav>
                                      </p:tavLst>
                                    </p:anim>
                                    <p:anim calcmode="lin" valueType="num">
                                      <p:cBhvr>
                                        <p:cTn id="20" dur="750" fill="hold"/>
                                        <p:tgtEl>
                                          <p:spTgt spid="67"/>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250"/>
                                  </p:stCondLst>
                                  <p:childTnLst>
                                    <p:set>
                                      <p:cBhvr>
                                        <p:cTn id="22" dur="1" fill="hold">
                                          <p:stCondLst>
                                            <p:cond delay="0"/>
                                          </p:stCondLst>
                                        </p:cTn>
                                        <p:tgtEl>
                                          <p:spTgt spid="77"/>
                                        </p:tgtEl>
                                        <p:attrNameLst>
                                          <p:attrName>style.visibility</p:attrName>
                                        </p:attrNameLst>
                                      </p:cBhvr>
                                      <p:to>
                                        <p:strVal val="visible"/>
                                      </p:to>
                                    </p:set>
                                    <p:anim calcmode="lin" valueType="num">
                                      <p:cBhvr>
                                        <p:cTn id="23" dur="750" fill="hold"/>
                                        <p:tgtEl>
                                          <p:spTgt spid="77"/>
                                        </p:tgtEl>
                                        <p:attrNameLst>
                                          <p:attrName>ppt_w</p:attrName>
                                        </p:attrNameLst>
                                      </p:cBhvr>
                                      <p:tavLst>
                                        <p:tav tm="0">
                                          <p:val>
                                            <p:fltVal val="0"/>
                                          </p:val>
                                        </p:tav>
                                        <p:tav tm="100000">
                                          <p:val>
                                            <p:strVal val="#ppt_w"/>
                                          </p:val>
                                        </p:tav>
                                      </p:tavLst>
                                    </p:anim>
                                    <p:anim calcmode="lin" valueType="num">
                                      <p:cBhvr>
                                        <p:cTn id="24" dur="750" fill="hold"/>
                                        <p:tgtEl>
                                          <p:spTgt spid="77"/>
                                        </p:tgtEl>
                                        <p:attrNameLst>
                                          <p:attrName>ppt_h</p:attrName>
                                        </p:attrNameLst>
                                      </p:cBhvr>
                                      <p:tavLst>
                                        <p:tav tm="0">
                                          <p:val>
                                            <p:fltVal val="0"/>
                                          </p:val>
                                        </p:tav>
                                        <p:tav tm="100000">
                                          <p:val>
                                            <p:strVal val="#ppt_h"/>
                                          </p:val>
                                        </p:tav>
                                      </p:tavLst>
                                    </p:anim>
                                  </p:childTnLst>
                                </p:cTn>
                              </p:par>
                              <p:par>
                                <p:cTn id="25" presetID="10" presetClass="entr" presetSubtype="0" fill="hold" grpId="0" nodeType="withEffect">
                                  <p:stCondLst>
                                    <p:cond delay="750"/>
                                  </p:stCondLst>
                                  <p:childTnLst>
                                    <p:set>
                                      <p:cBhvr>
                                        <p:cTn id="26" dur="1" fill="hold">
                                          <p:stCondLst>
                                            <p:cond delay="0"/>
                                          </p:stCondLst>
                                        </p:cTn>
                                        <p:tgtEl>
                                          <p:spTgt spid="80"/>
                                        </p:tgtEl>
                                        <p:attrNameLst>
                                          <p:attrName>style.visibility</p:attrName>
                                        </p:attrNameLst>
                                      </p:cBhvr>
                                      <p:to>
                                        <p:strVal val="visible"/>
                                      </p:to>
                                    </p:set>
                                    <p:animEffect transition="in" filter="fade">
                                      <p:cBhvr>
                                        <p:cTn id="27" dur="750"/>
                                        <p:tgtEl>
                                          <p:spTgt spid="80"/>
                                        </p:tgtEl>
                                      </p:cBhvr>
                                    </p:animEffect>
                                  </p:childTnLst>
                                </p:cTn>
                              </p:par>
                              <p:par>
                                <p:cTn id="28" presetID="2" presetClass="entr" presetSubtype="4" decel="100000" fill="hold" grpId="0" nodeType="withEffect">
                                  <p:stCondLst>
                                    <p:cond delay="250"/>
                                  </p:stCondLst>
                                  <p:childTnLst>
                                    <p:set>
                                      <p:cBhvr>
                                        <p:cTn id="29" dur="1" fill="hold">
                                          <p:stCondLst>
                                            <p:cond delay="0"/>
                                          </p:stCondLst>
                                        </p:cTn>
                                        <p:tgtEl>
                                          <p:spTgt spid="97"/>
                                        </p:tgtEl>
                                        <p:attrNameLst>
                                          <p:attrName>style.visibility</p:attrName>
                                        </p:attrNameLst>
                                      </p:cBhvr>
                                      <p:to>
                                        <p:strVal val="visible"/>
                                      </p:to>
                                    </p:set>
                                    <p:anim calcmode="lin" valueType="num">
                                      <p:cBhvr additive="base">
                                        <p:cTn id="30" dur="1000" fill="hold"/>
                                        <p:tgtEl>
                                          <p:spTgt spid="97"/>
                                        </p:tgtEl>
                                        <p:attrNameLst>
                                          <p:attrName>ppt_x</p:attrName>
                                        </p:attrNameLst>
                                      </p:cBhvr>
                                      <p:tavLst>
                                        <p:tav tm="0">
                                          <p:val>
                                            <p:strVal val="#ppt_x"/>
                                          </p:val>
                                        </p:tav>
                                        <p:tav tm="100000">
                                          <p:val>
                                            <p:strVal val="#ppt_x"/>
                                          </p:val>
                                        </p:tav>
                                      </p:tavLst>
                                    </p:anim>
                                    <p:anim calcmode="lin" valueType="num">
                                      <p:cBhvr additive="base">
                                        <p:cTn id="31" dur="1000" fill="hold"/>
                                        <p:tgtEl>
                                          <p:spTgt spid="97"/>
                                        </p:tgtEl>
                                        <p:attrNameLst>
                                          <p:attrName>ppt_y</p:attrName>
                                        </p:attrNameLst>
                                      </p:cBhvr>
                                      <p:tavLst>
                                        <p:tav tm="0">
                                          <p:val>
                                            <p:strVal val="1+#ppt_h/2"/>
                                          </p:val>
                                        </p:tav>
                                        <p:tav tm="100000">
                                          <p:val>
                                            <p:strVal val="#ppt_y"/>
                                          </p:val>
                                        </p:tav>
                                      </p:tavLst>
                                    </p:anim>
                                  </p:childTnLst>
                                </p:cTn>
                              </p:par>
                              <p:par>
                                <p:cTn id="32" presetID="22" presetClass="entr" presetSubtype="4" fill="hold" grpId="0" nodeType="withEffect">
                                  <p:stCondLst>
                                    <p:cond delay="250"/>
                                  </p:stCondLst>
                                  <p:childTnLst>
                                    <p:set>
                                      <p:cBhvr>
                                        <p:cTn id="33" dur="1" fill="hold">
                                          <p:stCondLst>
                                            <p:cond delay="0"/>
                                          </p:stCondLst>
                                        </p:cTn>
                                        <p:tgtEl>
                                          <p:spTgt spid="107">
                                            <p:txEl>
                                              <p:pRg st="0" end="0"/>
                                            </p:txEl>
                                          </p:spTgt>
                                        </p:tgtEl>
                                        <p:attrNameLst>
                                          <p:attrName>style.visibility</p:attrName>
                                        </p:attrNameLst>
                                      </p:cBhvr>
                                      <p:to>
                                        <p:strVal val="visible"/>
                                      </p:to>
                                    </p:set>
                                    <p:animEffect transition="in" filter="wipe(down)">
                                      <p:cBhvr>
                                        <p:cTn id="34" dur="500"/>
                                        <p:tgtEl>
                                          <p:spTgt spid="107">
                                            <p:txEl>
                                              <p:pRg st="0" end="0"/>
                                            </p:txEl>
                                          </p:spTgt>
                                        </p:tgtEl>
                                      </p:cBhvr>
                                    </p:animEffect>
                                  </p:childTnLst>
                                </p:cTn>
                              </p:par>
                              <p:par>
                                <p:cTn id="35" presetID="22" presetClass="entr" presetSubtype="4" fill="hold" grpId="0" nodeType="withEffect" nodePh="1">
                                  <p:stCondLst>
                                    <p:cond delay="250"/>
                                  </p:stCondLst>
                                  <p:endCondLst>
                                    <p:cond evt="begin" delay="0">
                                      <p:tn val="35"/>
                                    </p:cond>
                                  </p:endCondLst>
                                  <p:childTnLst>
                                    <p:set>
                                      <p:cBhvr>
                                        <p:cTn id="36" dur="1" fill="hold">
                                          <p:stCondLst>
                                            <p:cond delay="0"/>
                                          </p:stCondLst>
                                        </p:cTn>
                                        <p:tgtEl>
                                          <p:spTgt spid="102"/>
                                        </p:tgtEl>
                                        <p:attrNameLst>
                                          <p:attrName>style.visibility</p:attrName>
                                        </p:attrNameLst>
                                      </p:cBhvr>
                                      <p:to>
                                        <p:strVal val="visible"/>
                                      </p:to>
                                    </p:set>
                                    <p:animEffect transition="in" filter="wipe(down)">
                                      <p:cBhvr>
                                        <p:cTn id="37"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54" grpId="0"/>
      <p:bldP spid="67" grpId="0"/>
      <p:bldP spid="80" grpId="0" animBg="1"/>
      <p:bldP spid="97" grpId="0" animBg="1"/>
      <p:bldP spid="102" grpId="0"/>
      <p:bldP spid="107" grpId="0" build="p">
        <p:tmplLst>
          <p:tmpl lvl="1">
            <p:tnLst>
              <p:par>
                <p:cTn presetID="22" presetClass="entr" presetSubtype="4" fill="hold" nodeType="withEffect">
                  <p:stCondLst>
                    <p:cond delay="250"/>
                  </p:stCondLst>
                  <p:childTnLst>
                    <p:set>
                      <p:cBhvr>
                        <p:cTn dur="1" fill="hold">
                          <p:stCondLst>
                            <p:cond delay="0"/>
                          </p:stCondLst>
                        </p:cTn>
                        <p:tgtEl>
                          <p:spTgt spid="107"/>
                        </p:tgtEl>
                        <p:attrNameLst>
                          <p:attrName>style.visibility</p:attrName>
                        </p:attrNameLst>
                      </p:cBhvr>
                      <p:to>
                        <p:strVal val="visible"/>
                      </p:to>
                    </p:set>
                    <p:animEffect transition="in" filter="wipe(down)">
                      <p:cBhvr>
                        <p:cTn dur="500"/>
                        <p:tgtEl>
                          <p:spTgt spid="107"/>
                        </p:tgtEl>
                      </p:cBhvr>
                    </p:animEffect>
                  </p:childTnLst>
                </p:cTn>
              </p:par>
            </p:tnLst>
          </p:tmpl>
        </p:tmplLst>
      </p:bldP>
    </p:bld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Expansion">
    <p:spTree>
      <p:nvGrpSpPr>
        <p:cNvPr id="1" name=""/>
        <p:cNvGrpSpPr/>
        <p:nvPr/>
      </p:nvGrpSpPr>
      <p:grpSpPr>
        <a:xfrm>
          <a:off x="0" y="0"/>
          <a:ext cx="0" cy="0"/>
          <a:chOff x="0" y="0"/>
          <a:chExt cx="0" cy="0"/>
        </a:xfrm>
      </p:grpSpPr>
      <p:sp useBgFill="1">
        <p:nvSpPr>
          <p:cNvPr id="9" name="Rectangle: Rounded Corners 24">
            <a:extLst>
              <a:ext uri="{FF2B5EF4-FFF2-40B4-BE49-F238E27FC236}">
                <a16:creationId xmlns:a16="http://schemas.microsoft.com/office/drawing/2014/main" id="{9E0279A1-1234-3003-04BF-E20338988E97}"/>
              </a:ext>
            </a:extLst>
          </p:cNvPr>
          <p:cNvSpPr/>
          <p:nvPr userDrawn="1"/>
        </p:nvSpPr>
        <p:spPr>
          <a:xfrm>
            <a:off x="6037721" y="870282"/>
            <a:ext cx="5167555" cy="1524206"/>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10" name="Rectangle: Rounded Corners 24">
            <a:extLst>
              <a:ext uri="{FF2B5EF4-FFF2-40B4-BE49-F238E27FC236}">
                <a16:creationId xmlns:a16="http://schemas.microsoft.com/office/drawing/2014/main" id="{8B823129-5709-B593-7AD4-5AF4C09DA4F0}"/>
              </a:ext>
            </a:extLst>
          </p:cNvPr>
          <p:cNvSpPr/>
          <p:nvPr userDrawn="1"/>
        </p:nvSpPr>
        <p:spPr>
          <a:xfrm>
            <a:off x="2661431" y="2801205"/>
            <a:ext cx="7290040" cy="3512054"/>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13" name="Freeform: Shape 39">
            <a:extLst>
              <a:ext uri="{FF2B5EF4-FFF2-40B4-BE49-F238E27FC236}">
                <a16:creationId xmlns:a16="http://schemas.microsoft.com/office/drawing/2014/main" id="{329D4A8E-D17E-906F-8AC7-594CE570FF36}"/>
              </a:ext>
            </a:extLst>
          </p:cNvPr>
          <p:cNvSpPr>
            <a:spLocks noChangeArrowheads="1"/>
          </p:cNvSpPr>
          <p:nvPr userDrawn="1"/>
        </p:nvSpPr>
        <p:spPr bwMode="auto">
          <a:xfrm rot="7220564">
            <a:off x="8920255" y="2217059"/>
            <a:ext cx="806156" cy="1460209"/>
          </a:xfrm>
          <a:custGeom>
            <a:avLst/>
            <a:gdLst>
              <a:gd name="connsiteX0" fmla="*/ 452393 w 655958"/>
              <a:gd name="connsiteY0" fmla="*/ 1188155 h 1188155"/>
              <a:gd name="connsiteX1" fmla="*/ 53942 w 655958"/>
              <a:gd name="connsiteY1" fmla="*/ 507454 h 1188155"/>
              <a:gd name="connsiteX2" fmla="*/ 130320 w 655958"/>
              <a:gd name="connsiteY2" fmla="*/ 16247 h 1188155"/>
              <a:gd name="connsiteX3" fmla="*/ 152601 w 655958"/>
              <a:gd name="connsiteY3" fmla="*/ 0 h 1188155"/>
              <a:gd name="connsiteX4" fmla="*/ 223112 w 655958"/>
              <a:gd name="connsiteY4" fmla="*/ 22224 h 1188155"/>
              <a:gd name="connsiteX5" fmla="*/ 655958 w 655958"/>
              <a:gd name="connsiteY5" fmla="*/ 685266 h 1188155"/>
              <a:gd name="connsiteX6" fmla="*/ 570421 w 655958"/>
              <a:gd name="connsiteY6" fmla="*/ 1028266 h 1188155"/>
              <a:gd name="connsiteX7" fmla="*/ 551861 w 655958"/>
              <a:gd name="connsiteY7" fmla="*/ 1059286 h 1188155"/>
              <a:gd name="connsiteX8" fmla="*/ 534921 w 655958"/>
              <a:gd name="connsiteY8" fmla="*/ 1087595 h 1188155"/>
              <a:gd name="connsiteX9" fmla="*/ 483137 w 655958"/>
              <a:gd name="connsiteY9" fmla="*/ 1156185 h 1188155"/>
              <a:gd name="connsiteX10" fmla="*/ 452393 w 655958"/>
              <a:gd name="connsiteY10" fmla="*/ 1188155 h 118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5958" h="1188155">
                <a:moveTo>
                  <a:pt x="452393" y="1188155"/>
                </a:moveTo>
                <a:lnTo>
                  <a:pt x="53942" y="507454"/>
                </a:lnTo>
                <a:cubicBezTo>
                  <a:pt x="-42078" y="343416"/>
                  <a:pt x="-5834" y="138443"/>
                  <a:pt x="130320" y="16247"/>
                </a:cubicBezTo>
                <a:lnTo>
                  <a:pt x="152601" y="0"/>
                </a:lnTo>
                <a:lnTo>
                  <a:pt x="223112" y="22224"/>
                </a:lnTo>
                <a:cubicBezTo>
                  <a:pt x="477477" y="131464"/>
                  <a:pt x="655958" y="387201"/>
                  <a:pt x="655958" y="685266"/>
                </a:cubicBezTo>
                <a:cubicBezTo>
                  <a:pt x="655957" y="809459"/>
                  <a:pt x="624971" y="926305"/>
                  <a:pt x="570421" y="1028266"/>
                </a:cubicBezTo>
                <a:lnTo>
                  <a:pt x="551861" y="1059286"/>
                </a:lnTo>
                <a:lnTo>
                  <a:pt x="534921" y="1087595"/>
                </a:lnTo>
                <a:cubicBezTo>
                  <a:pt x="519002" y="1111522"/>
                  <a:pt x="501701" y="1134424"/>
                  <a:pt x="483137" y="1156185"/>
                </a:cubicBezTo>
                <a:lnTo>
                  <a:pt x="452393" y="1188155"/>
                </a:lnTo>
                <a:close/>
              </a:path>
            </a:pathLst>
          </a:custGeom>
          <a:gradFill flip="none" rotWithShape="1">
            <a:gsLst>
              <a:gs pos="100000">
                <a:srgbClr val="E8EDF4"/>
              </a:gs>
              <a:gs pos="0">
                <a:srgbClr val="FF0099"/>
              </a:gs>
            </a:gsLst>
            <a:lin ang="2700000" scaled="1"/>
            <a:tileRect/>
          </a:gradFill>
          <a:ln w="25400">
            <a:noFill/>
            <a:round/>
            <a:headEnd/>
            <a:tailEnd/>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p>
        </p:txBody>
      </p:sp>
      <p:sp>
        <p:nvSpPr>
          <p:cNvPr id="14" name="Freeform: Shape 41">
            <a:extLst>
              <a:ext uri="{FF2B5EF4-FFF2-40B4-BE49-F238E27FC236}">
                <a16:creationId xmlns:a16="http://schemas.microsoft.com/office/drawing/2014/main" id="{2E417BB1-700F-8A76-8C0C-1604136BB7B1}"/>
              </a:ext>
            </a:extLst>
          </p:cNvPr>
          <p:cNvSpPr/>
          <p:nvPr userDrawn="1"/>
        </p:nvSpPr>
        <p:spPr>
          <a:xfrm>
            <a:off x="2566483" y="5519691"/>
            <a:ext cx="776499" cy="891880"/>
          </a:xfrm>
          <a:custGeom>
            <a:avLst/>
            <a:gdLst>
              <a:gd name="connsiteX0" fmla="*/ 358799 w 1007370"/>
              <a:gd name="connsiteY0" fmla="*/ 344 h 1157057"/>
              <a:gd name="connsiteX1" fmla="*/ 1007114 w 1007370"/>
              <a:gd name="connsiteY1" fmla="*/ 898142 h 1157057"/>
              <a:gd name="connsiteX2" fmla="*/ 995232 w 1007370"/>
              <a:gd name="connsiteY2" fmla="*/ 1060313 h 1157057"/>
              <a:gd name="connsiteX3" fmla="*/ 969796 w 1007370"/>
              <a:gd name="connsiteY3" fmla="*/ 1157057 h 1157057"/>
              <a:gd name="connsiteX4" fmla="*/ 393328 w 1007370"/>
              <a:gd name="connsiteY4" fmla="*/ 1157057 h 1157057"/>
              <a:gd name="connsiteX5" fmla="*/ 0 w 1007370"/>
              <a:gd name="connsiteY5" fmla="*/ 763729 h 1157057"/>
              <a:gd name="connsiteX6" fmla="*/ 0 w 1007370"/>
              <a:gd name="connsiteY6" fmla="*/ 130727 h 1157057"/>
              <a:gd name="connsiteX7" fmla="*/ 20502 w 1007370"/>
              <a:gd name="connsiteY7" fmla="*/ 112446 h 1157057"/>
              <a:gd name="connsiteX8" fmla="*/ 277118 w 1007370"/>
              <a:gd name="connsiteY8" fmla="*/ 3830 h 1157057"/>
              <a:gd name="connsiteX9" fmla="*/ 358799 w 1007370"/>
              <a:gd name="connsiteY9" fmla="*/ 344 h 115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370" h="1157057">
                <a:moveTo>
                  <a:pt x="358799" y="344"/>
                </a:moveTo>
                <a:cubicBezTo>
                  <a:pt x="756784" y="15076"/>
                  <a:pt x="996832" y="499867"/>
                  <a:pt x="1007114" y="898142"/>
                </a:cubicBezTo>
                <a:cubicBezTo>
                  <a:pt x="1008485" y="951724"/>
                  <a:pt x="1004345" y="1006311"/>
                  <a:pt x="995232" y="1060313"/>
                </a:cubicBezTo>
                <a:lnTo>
                  <a:pt x="969796" y="1157057"/>
                </a:lnTo>
                <a:lnTo>
                  <a:pt x="393328" y="1157057"/>
                </a:lnTo>
                <a:cubicBezTo>
                  <a:pt x="176099" y="1157057"/>
                  <a:pt x="0" y="980958"/>
                  <a:pt x="0" y="763729"/>
                </a:cubicBezTo>
                <a:lnTo>
                  <a:pt x="0" y="130727"/>
                </a:lnTo>
                <a:lnTo>
                  <a:pt x="20502" y="112446"/>
                </a:lnTo>
                <a:cubicBezTo>
                  <a:pt x="95788" y="53514"/>
                  <a:pt x="184844" y="14917"/>
                  <a:pt x="277118" y="3830"/>
                </a:cubicBezTo>
                <a:cubicBezTo>
                  <a:pt x="305033" y="469"/>
                  <a:pt x="332267" y="-638"/>
                  <a:pt x="358799" y="344"/>
                </a:cubicBezTo>
                <a:close/>
              </a:path>
            </a:pathLst>
          </a:custGeom>
          <a:gradFill>
            <a:gsLst>
              <a:gs pos="0">
                <a:srgbClr val="FF0099"/>
              </a:gs>
              <a:gs pos="100000">
                <a:schemeClr val="bg1"/>
              </a:gs>
            </a:gsLst>
            <a:lin ang="2700000" scaled="0"/>
          </a:gra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solidFill>
                <a:schemeClr val="lt1"/>
              </a:solidFill>
            </a:endParaRPr>
          </a:p>
        </p:txBody>
      </p:sp>
      <p:pic>
        <p:nvPicPr>
          <p:cNvPr id="16" name="Marcador de posición de imagen 29">
            <a:extLst>
              <a:ext uri="{FF2B5EF4-FFF2-40B4-BE49-F238E27FC236}">
                <a16:creationId xmlns:a16="http://schemas.microsoft.com/office/drawing/2014/main" id="{76C4F480-9AF6-0EF5-30C2-02F5B8C57D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02" t="-2553" r="-4155" b="1"/>
          <a:stretch>
            <a:fillRect/>
          </a:stretch>
        </p:blipFill>
        <p:spPr>
          <a:xfrm>
            <a:off x="2914817" y="2990160"/>
            <a:ext cx="6774947" cy="3099427"/>
          </a:xfrm>
          <a:custGeom>
            <a:avLst/>
            <a:gdLst>
              <a:gd name="connsiteX0" fmla="*/ 301394 w 5661882"/>
              <a:gd name="connsiteY0" fmla="*/ 0 h 3104274"/>
              <a:gd name="connsiteX1" fmla="*/ 5360488 w 5661882"/>
              <a:gd name="connsiteY1" fmla="*/ 0 h 3104274"/>
              <a:gd name="connsiteX2" fmla="*/ 5661882 w 5661882"/>
              <a:gd name="connsiteY2" fmla="*/ 301394 h 3104274"/>
              <a:gd name="connsiteX3" fmla="*/ 5661882 w 5661882"/>
              <a:gd name="connsiteY3" fmla="*/ 2802880 h 3104274"/>
              <a:gd name="connsiteX4" fmla="*/ 5360488 w 5661882"/>
              <a:gd name="connsiteY4" fmla="*/ 3104274 h 3104274"/>
              <a:gd name="connsiteX5" fmla="*/ 301394 w 5661882"/>
              <a:gd name="connsiteY5" fmla="*/ 3104274 h 3104274"/>
              <a:gd name="connsiteX6" fmla="*/ 0 w 5661882"/>
              <a:gd name="connsiteY6" fmla="*/ 2802880 h 3104274"/>
              <a:gd name="connsiteX7" fmla="*/ 0 w 5661882"/>
              <a:gd name="connsiteY7" fmla="*/ 301394 h 3104274"/>
              <a:gd name="connsiteX8" fmla="*/ 301394 w 5661882"/>
              <a:gd name="connsiteY8" fmla="*/ 0 h 3104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1882" h="3104274">
                <a:moveTo>
                  <a:pt x="301394" y="0"/>
                </a:moveTo>
                <a:lnTo>
                  <a:pt x="5360488" y="0"/>
                </a:lnTo>
                <a:cubicBezTo>
                  <a:pt x="5526943" y="0"/>
                  <a:pt x="5661882" y="134939"/>
                  <a:pt x="5661882" y="301394"/>
                </a:cubicBezTo>
                <a:lnTo>
                  <a:pt x="5661882" y="2802880"/>
                </a:lnTo>
                <a:cubicBezTo>
                  <a:pt x="5661882" y="2969335"/>
                  <a:pt x="5526943" y="3104274"/>
                  <a:pt x="5360488" y="3104274"/>
                </a:cubicBezTo>
                <a:lnTo>
                  <a:pt x="301394" y="3104274"/>
                </a:lnTo>
                <a:cubicBezTo>
                  <a:pt x="134939" y="3104274"/>
                  <a:pt x="0" y="2969335"/>
                  <a:pt x="0" y="2802880"/>
                </a:cubicBezTo>
                <a:lnTo>
                  <a:pt x="0" y="301394"/>
                </a:lnTo>
                <a:cubicBezTo>
                  <a:pt x="0" y="134939"/>
                  <a:pt x="134939" y="0"/>
                  <a:pt x="301394" y="0"/>
                </a:cubicBezTo>
                <a:close/>
              </a:path>
            </a:pathLst>
          </a:custGeom>
        </p:spPr>
      </p:pic>
      <p:grpSp>
        <p:nvGrpSpPr>
          <p:cNvPr id="17" name="Grupo 16">
            <a:extLst>
              <a:ext uri="{FF2B5EF4-FFF2-40B4-BE49-F238E27FC236}">
                <a16:creationId xmlns:a16="http://schemas.microsoft.com/office/drawing/2014/main" id="{6B751AFD-D47D-FA4E-BDAD-C5BF44175425}"/>
              </a:ext>
            </a:extLst>
          </p:cNvPr>
          <p:cNvGrpSpPr/>
          <p:nvPr userDrawn="1"/>
        </p:nvGrpSpPr>
        <p:grpSpPr>
          <a:xfrm>
            <a:off x="489758" y="318947"/>
            <a:ext cx="947903" cy="279839"/>
            <a:chOff x="702668" y="329504"/>
            <a:chExt cx="866092" cy="255687"/>
          </a:xfrm>
          <a:solidFill>
            <a:srgbClr val="FF0099"/>
          </a:solidFill>
        </p:grpSpPr>
        <p:grpSp>
          <p:nvGrpSpPr>
            <p:cNvPr id="18" name="Imagen 1">
              <a:extLst>
                <a:ext uri="{FF2B5EF4-FFF2-40B4-BE49-F238E27FC236}">
                  <a16:creationId xmlns:a16="http://schemas.microsoft.com/office/drawing/2014/main" id="{ECB15B6E-BFBA-B395-8AD9-83DF8E49C4FB}"/>
                </a:ext>
              </a:extLst>
            </p:cNvPr>
            <p:cNvGrpSpPr/>
            <p:nvPr/>
          </p:nvGrpSpPr>
          <p:grpSpPr>
            <a:xfrm>
              <a:off x="702668" y="329504"/>
              <a:ext cx="866092" cy="214696"/>
              <a:chOff x="702668" y="329504"/>
              <a:chExt cx="866092" cy="214696"/>
            </a:xfrm>
            <a:grpFill/>
          </p:grpSpPr>
          <p:grpSp>
            <p:nvGrpSpPr>
              <p:cNvPr id="25" name="Imagen 1">
                <a:extLst>
                  <a:ext uri="{FF2B5EF4-FFF2-40B4-BE49-F238E27FC236}">
                    <a16:creationId xmlns:a16="http://schemas.microsoft.com/office/drawing/2014/main" id="{C5564DB1-FF8B-8AB9-4F34-E903CC0B797C}"/>
                  </a:ext>
                </a:extLst>
              </p:cNvPr>
              <p:cNvGrpSpPr/>
              <p:nvPr/>
            </p:nvGrpSpPr>
            <p:grpSpPr>
              <a:xfrm>
                <a:off x="1530610" y="510920"/>
                <a:ext cx="33280" cy="33279"/>
                <a:chOff x="1530610" y="510920"/>
                <a:chExt cx="33280" cy="33279"/>
              </a:xfrm>
              <a:grpFill/>
            </p:grpSpPr>
            <p:sp>
              <p:nvSpPr>
                <p:cNvPr id="27" name="Forma libre: forma 18">
                  <a:extLst>
                    <a:ext uri="{FF2B5EF4-FFF2-40B4-BE49-F238E27FC236}">
                      <a16:creationId xmlns:a16="http://schemas.microsoft.com/office/drawing/2014/main" id="{DD05BFB2-308F-2FA1-A449-3EAA7EF19DA7}"/>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28" name="Forma libre: forma 19">
                  <a:extLst>
                    <a:ext uri="{FF2B5EF4-FFF2-40B4-BE49-F238E27FC236}">
                      <a16:creationId xmlns:a16="http://schemas.microsoft.com/office/drawing/2014/main" id="{6A7BD598-9F28-AB2B-9499-9727E4D5D407}"/>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26" name="Forma libre: forma 17">
                <a:extLst>
                  <a:ext uri="{FF2B5EF4-FFF2-40B4-BE49-F238E27FC236}">
                    <a16:creationId xmlns:a16="http://schemas.microsoft.com/office/drawing/2014/main" id="{E88C8FA3-A818-71C6-0C22-46D847D21F46}"/>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19" name="Imagen 1">
              <a:extLst>
                <a:ext uri="{FF2B5EF4-FFF2-40B4-BE49-F238E27FC236}">
                  <a16:creationId xmlns:a16="http://schemas.microsoft.com/office/drawing/2014/main" id="{42FEB639-3929-DFA0-1581-BE432595BFCC}"/>
                </a:ext>
              </a:extLst>
            </p:cNvPr>
            <p:cNvGrpSpPr/>
            <p:nvPr/>
          </p:nvGrpSpPr>
          <p:grpSpPr>
            <a:xfrm>
              <a:off x="1029786" y="526546"/>
              <a:ext cx="275980" cy="58645"/>
              <a:chOff x="1029786" y="526546"/>
              <a:chExt cx="275980" cy="58645"/>
            </a:xfrm>
            <a:grpFill/>
          </p:grpSpPr>
          <p:sp>
            <p:nvSpPr>
              <p:cNvPr id="20" name="Forma libre: forma 11">
                <a:extLst>
                  <a:ext uri="{FF2B5EF4-FFF2-40B4-BE49-F238E27FC236}">
                    <a16:creationId xmlns:a16="http://schemas.microsoft.com/office/drawing/2014/main" id="{21446C89-0E7A-3DE0-E6A0-AD251FFBA970}"/>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21" name="Forma libre: forma 12">
                <a:extLst>
                  <a:ext uri="{FF2B5EF4-FFF2-40B4-BE49-F238E27FC236}">
                    <a16:creationId xmlns:a16="http://schemas.microsoft.com/office/drawing/2014/main" id="{28C025DE-52A1-28C4-B542-6C9686B92371}"/>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22" name="Forma libre: forma 13">
                <a:extLst>
                  <a:ext uri="{FF2B5EF4-FFF2-40B4-BE49-F238E27FC236}">
                    <a16:creationId xmlns:a16="http://schemas.microsoft.com/office/drawing/2014/main" id="{6A1993AC-9542-228F-B00D-90C0AA49D80A}"/>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23" name="Forma libre: forma 14">
                <a:extLst>
                  <a:ext uri="{FF2B5EF4-FFF2-40B4-BE49-F238E27FC236}">
                    <a16:creationId xmlns:a16="http://schemas.microsoft.com/office/drawing/2014/main" id="{8E3921CD-FC99-0BA8-68F0-D97BCD7CCD37}"/>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24" name="Forma libre: forma 15">
                <a:extLst>
                  <a:ext uri="{FF2B5EF4-FFF2-40B4-BE49-F238E27FC236}">
                    <a16:creationId xmlns:a16="http://schemas.microsoft.com/office/drawing/2014/main" id="{3FB20143-03F5-46CB-69D5-005985A9AC21}"/>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sp>
        <p:nvSpPr>
          <p:cNvPr id="30" name="Título 101">
            <a:extLst>
              <a:ext uri="{FF2B5EF4-FFF2-40B4-BE49-F238E27FC236}">
                <a16:creationId xmlns:a16="http://schemas.microsoft.com/office/drawing/2014/main" id="{3ACC9428-2C25-6A9E-B308-AB89193CB1E8}"/>
              </a:ext>
            </a:extLst>
          </p:cNvPr>
          <p:cNvSpPr>
            <a:spLocks noGrp="1"/>
          </p:cNvSpPr>
          <p:nvPr>
            <p:ph type="title"/>
          </p:nvPr>
        </p:nvSpPr>
        <p:spPr>
          <a:xfrm>
            <a:off x="1031226" y="910526"/>
            <a:ext cx="5064775" cy="531436"/>
          </a:xfrm>
          <a:prstGeom prst="rect">
            <a:avLst/>
          </a:prstGeom>
        </p:spPr>
        <p:txBody>
          <a:bodyPr/>
          <a:lstStyle>
            <a:lvl1pPr>
              <a:defRPr sz="3600" b="1" i="0">
                <a:solidFill>
                  <a:srgbClr val="435368"/>
                </a:solidFill>
                <a:latin typeface="Roboto Black" panose="02000000000000000000" pitchFamily="2" charset="0"/>
                <a:ea typeface="Roboto Black" panose="02000000000000000000" pitchFamily="2" charset="0"/>
                <a:cs typeface="Roboto Black" panose="02000000000000000000" pitchFamily="2" charset="0"/>
              </a:defRPr>
            </a:lvl1pPr>
          </a:lstStyle>
          <a:p>
            <a:endParaRPr lang="es-ES"/>
          </a:p>
        </p:txBody>
      </p:sp>
      <p:sp>
        <p:nvSpPr>
          <p:cNvPr id="31" name="Marcador de texto 105">
            <a:extLst>
              <a:ext uri="{FF2B5EF4-FFF2-40B4-BE49-F238E27FC236}">
                <a16:creationId xmlns:a16="http://schemas.microsoft.com/office/drawing/2014/main" id="{5CAD8145-9F6A-3E78-A0AE-CA993CFA67F9}"/>
              </a:ext>
            </a:extLst>
          </p:cNvPr>
          <p:cNvSpPr>
            <a:spLocks noGrp="1"/>
          </p:cNvSpPr>
          <p:nvPr>
            <p:ph type="body" sz="quarter" idx="14"/>
          </p:nvPr>
        </p:nvSpPr>
        <p:spPr>
          <a:xfrm>
            <a:off x="6302291" y="1014991"/>
            <a:ext cx="3282951" cy="364031"/>
          </a:xfrm>
          <a:prstGeom prst="rect">
            <a:avLst/>
          </a:prstGeom>
        </p:spPr>
        <p:txBody>
          <a:bodyPr/>
          <a:lstStyle>
            <a:lvl1pPr>
              <a:buNone/>
              <a:defRPr sz="1800" b="1" i="0">
                <a:solidFill>
                  <a:srgbClr val="FF0099"/>
                </a:solidFill>
                <a:latin typeface="Roboto Black" panose="02000000000000000000" pitchFamily="2" charset="0"/>
                <a:ea typeface="Roboto Black" panose="02000000000000000000" pitchFamily="2" charset="0"/>
                <a:cs typeface="Roboto Black" panose="02000000000000000000" pitchFamily="2" charset="0"/>
              </a:defRPr>
            </a:lvl1pPr>
          </a:lstStyle>
          <a:p>
            <a:pPr lvl="0"/>
            <a:endParaRPr lang="es-ES"/>
          </a:p>
        </p:txBody>
      </p:sp>
      <p:sp>
        <p:nvSpPr>
          <p:cNvPr id="33" name="Subtítulo 2">
            <a:extLst>
              <a:ext uri="{FF2B5EF4-FFF2-40B4-BE49-F238E27FC236}">
                <a16:creationId xmlns:a16="http://schemas.microsoft.com/office/drawing/2014/main" id="{A99F8C5C-86A2-94FA-A95F-BDBBDE1F58BE}"/>
              </a:ext>
            </a:extLst>
          </p:cNvPr>
          <p:cNvSpPr>
            <a:spLocks noGrp="1"/>
          </p:cNvSpPr>
          <p:nvPr>
            <p:ph type="subTitle" idx="1"/>
          </p:nvPr>
        </p:nvSpPr>
        <p:spPr>
          <a:xfrm>
            <a:off x="6302292" y="1523727"/>
            <a:ext cx="4153151" cy="750818"/>
          </a:xfrm>
          <a:prstGeom prst="rect">
            <a:avLst/>
          </a:prstGeom>
        </p:spPr>
        <p:txBody>
          <a:bodyPr/>
          <a:lstStyle>
            <a:lvl1pPr marL="0" indent="0" algn="l">
              <a:buNone/>
              <a:defRPr sz="1200" b="0" i="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p>
        </p:txBody>
      </p:sp>
      <p:sp>
        <p:nvSpPr>
          <p:cNvPr id="3" name="Subtítulo 2">
            <a:extLst>
              <a:ext uri="{FF2B5EF4-FFF2-40B4-BE49-F238E27FC236}">
                <a16:creationId xmlns:a16="http://schemas.microsoft.com/office/drawing/2014/main" id="{F9A14D30-66F1-DFD9-2443-F4B061A6F5E5}"/>
              </a:ext>
            </a:extLst>
          </p:cNvPr>
          <p:cNvSpPr txBox="1">
            <a:spLocks/>
          </p:cNvSpPr>
          <p:nvPr userDrawn="1"/>
        </p:nvSpPr>
        <p:spPr>
          <a:xfrm>
            <a:off x="10405637" y="238940"/>
            <a:ext cx="1296607" cy="2475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900" err="1">
                <a:solidFill>
                  <a:srgbClr val="7F7F7F"/>
                </a:solidFill>
              </a:rPr>
              <a:t>Nunsys</a:t>
            </a:r>
            <a:r>
              <a:rPr lang="es-ES" sz="900">
                <a:solidFill>
                  <a:srgbClr val="7F7F7F"/>
                </a:solidFill>
              </a:rPr>
              <a:t> </a:t>
            </a:r>
            <a:r>
              <a:rPr lang="es-ES" sz="900" err="1">
                <a:solidFill>
                  <a:srgbClr val="7F7F7F"/>
                </a:solidFill>
              </a:rPr>
              <a:t>Group</a:t>
            </a:r>
            <a:r>
              <a:rPr lang="es-ES" sz="900" baseline="0">
                <a:solidFill>
                  <a:srgbClr val="7F7F7F"/>
                </a:solidFill>
              </a:rPr>
              <a:t>  /  </a:t>
            </a:r>
            <a:fld id="{A8E42662-BFEA-074B-B09F-DDACA6A5246D}" type="slidenum">
              <a:rPr lang="es-ES" sz="900" baseline="0" smtClean="0">
                <a:solidFill>
                  <a:srgbClr val="7F7F7F"/>
                </a:solidFill>
              </a:rPr>
              <a:t>‹#›</a:t>
            </a:fld>
            <a:endParaRPr lang="es-ES" sz="900">
              <a:solidFill>
                <a:srgbClr val="7F7F7F"/>
              </a:solidFill>
            </a:endParaRPr>
          </a:p>
        </p:txBody>
      </p:sp>
    </p:spTree>
    <p:extLst>
      <p:ext uri="{BB962C8B-B14F-4D97-AF65-F5344CB8AC3E}">
        <p14:creationId xmlns:p14="http://schemas.microsoft.com/office/powerpoint/2010/main" val="3834997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ppt_x"/>
                                          </p:val>
                                        </p:tav>
                                        <p:tav tm="100000">
                                          <p:val>
                                            <p:strVal val="#ppt_x"/>
                                          </p:val>
                                        </p:tav>
                                      </p:tavLst>
                                    </p:anim>
                                    <p:anim calcmode="lin" valueType="num">
                                      <p:cBhvr additive="base">
                                        <p:cTn id="16" dur="10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par>
                                <p:cTn id="21" presetID="22" presetClass="entr" presetSubtype="4" fill="hold" grpId="0" nodeType="withEffect" nodePh="1">
                                  <p:stCondLst>
                                    <p:cond delay="250"/>
                                  </p:stCondLst>
                                  <p:endCondLst>
                                    <p:cond evt="begin" delay="0">
                                      <p:tn val="21"/>
                                    </p:cond>
                                  </p:endCondLst>
                                  <p:childTnLst>
                                    <p:set>
                                      <p:cBhvr>
                                        <p:cTn id="22" dur="1" fill="hold">
                                          <p:stCondLst>
                                            <p:cond delay="0"/>
                                          </p:stCondLst>
                                        </p:cTn>
                                        <p:tgtEl>
                                          <p:spTgt spid="30"/>
                                        </p:tgtEl>
                                        <p:attrNameLst>
                                          <p:attrName>style.visibility</p:attrName>
                                        </p:attrNameLst>
                                      </p:cBhvr>
                                      <p:to>
                                        <p:strVal val="visible"/>
                                      </p:to>
                                    </p:set>
                                    <p:animEffect transition="in" filter="wipe(down)">
                                      <p:cBhvr>
                                        <p:cTn id="23" dur="500"/>
                                        <p:tgtEl>
                                          <p:spTgt spid="30"/>
                                        </p:tgtEl>
                                      </p:cBhvr>
                                    </p:animEffect>
                                  </p:childTnLst>
                                </p:cTn>
                              </p:par>
                              <p:par>
                                <p:cTn id="24" presetID="22" presetClass="entr" presetSubtype="4" fill="hold" grpId="0" nodeType="withEffect" nodePh="1">
                                  <p:stCondLst>
                                    <p:cond delay="250"/>
                                  </p:stCondLst>
                                  <p:endCondLst>
                                    <p:cond evt="begin" delay="0">
                                      <p:tn val="24"/>
                                    </p:cond>
                                  </p:endCondLst>
                                  <p:childTnLst>
                                    <p:set>
                                      <p:cBhvr>
                                        <p:cTn id="25" dur="1" fill="hold">
                                          <p:stCondLst>
                                            <p:cond delay="0"/>
                                          </p:stCondLst>
                                        </p:cTn>
                                        <p:tgtEl>
                                          <p:spTgt spid="31">
                                            <p:txEl>
                                              <p:pRg st="0" end="0"/>
                                            </p:txEl>
                                          </p:spTgt>
                                        </p:tgtEl>
                                        <p:attrNameLst>
                                          <p:attrName>style.visibility</p:attrName>
                                        </p:attrNameLst>
                                      </p:cBhvr>
                                      <p:to>
                                        <p:strVal val="visible"/>
                                      </p:to>
                                    </p:set>
                                    <p:animEffect transition="in" filter="wipe(down)">
                                      <p:cBhvr>
                                        <p:cTn id="26" dur="500"/>
                                        <p:tgtEl>
                                          <p:spTgt spid="31">
                                            <p:txEl>
                                              <p:pRg st="0" end="0"/>
                                            </p:txEl>
                                          </p:spTgt>
                                        </p:tgtEl>
                                      </p:cBhvr>
                                    </p:animEffect>
                                  </p:childTnLst>
                                </p:cTn>
                              </p:par>
                              <p:par>
                                <p:cTn id="27" presetID="22" presetClass="entr" presetSubtype="4" fill="hold" grpId="0" nodeType="withEffect">
                                  <p:stCondLst>
                                    <p:cond delay="250"/>
                                  </p:stCondLst>
                                  <p:childTnLst>
                                    <p:set>
                                      <p:cBhvr>
                                        <p:cTn id="28" dur="1" fill="hold">
                                          <p:stCondLst>
                                            <p:cond delay="0"/>
                                          </p:stCondLst>
                                        </p:cTn>
                                        <p:tgtEl>
                                          <p:spTgt spid="33">
                                            <p:txEl>
                                              <p:pRg st="0" end="0"/>
                                            </p:txEl>
                                          </p:spTgt>
                                        </p:tgtEl>
                                        <p:attrNameLst>
                                          <p:attrName>style.visibility</p:attrName>
                                        </p:attrNameLst>
                                      </p:cBhvr>
                                      <p:to>
                                        <p:strVal val="visible"/>
                                      </p:to>
                                    </p:set>
                                    <p:animEffect transition="in" filter="wipe(down)">
                                      <p:cBhvr>
                                        <p:cTn id="29" dur="500"/>
                                        <p:tgtEl>
                                          <p:spTgt spid="33">
                                            <p:txEl>
                                              <p:pRg st="0" end="0"/>
                                            </p:txEl>
                                          </p:spTgt>
                                        </p:tgtEl>
                                      </p:cBhvr>
                                    </p:animEffect>
                                  </p:childTnLst>
                                </p:cTn>
                              </p:par>
                              <p:par>
                                <p:cTn id="30" presetID="22" presetClass="entr" presetSubtype="4" fill="hold" grpId="0" nodeType="withEffect">
                                  <p:stCondLst>
                                    <p:cond delay="250"/>
                                  </p:st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wipe(down)">
                                      <p:cBhvr>
                                        <p:cTn id="3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4" grpId="0" animBg="1"/>
      <p:bldP spid="30" grpId="0"/>
      <p:bldP spid="31" grpId="0" build="p">
        <p:tmplLst>
          <p:tmpl lvl="1">
            <p:tnLst>
              <p:par>
                <p:cTn presetID="22" presetClass="entr" presetSubtype="4" fill="hold" nodeType="withEffect" nodePh="1">
                  <p:stCondLst>
                    <p:cond delay="250"/>
                  </p:stCondLst>
                  <p:endCondLst>
                    <p:cond delay="0"/>
                  </p:endCondLst>
                  <p:childTnLst>
                    <p:set>
                      <p:cBhvr>
                        <p:cTn dur="1" fill="hold">
                          <p:stCondLst>
                            <p:cond delay="0"/>
                          </p:stCondLst>
                        </p:cTn>
                        <p:tgtEl>
                          <p:spTgt spid="31"/>
                        </p:tgtEl>
                        <p:attrNameLst>
                          <p:attrName>style.visibility</p:attrName>
                        </p:attrNameLst>
                      </p:cBhvr>
                      <p:to>
                        <p:strVal val="visible"/>
                      </p:to>
                    </p:set>
                    <p:animEffect transition="in" filter="wipe(down)">
                      <p:cBhvr>
                        <p:cTn dur="500"/>
                        <p:tgtEl>
                          <p:spTgt spid="31"/>
                        </p:tgtEl>
                      </p:cBhvr>
                    </p:animEffect>
                  </p:childTnLst>
                </p:cTn>
              </p:par>
            </p:tnLst>
          </p:tmpl>
        </p:tmplLst>
      </p:bldP>
      <p:bldP spid="33" grpId="0" build="p">
        <p:tmplLst>
          <p:tmpl lvl="1">
            <p:tnLst>
              <p:par>
                <p:cTn presetID="22" presetClass="entr" presetSubtype="4"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wipe(down)">
                      <p:cBhvr>
                        <p:cTn dur="500"/>
                        <p:tgtEl>
                          <p:spTgt spid="33"/>
                        </p:tgtEl>
                      </p:cBhvr>
                    </p:animEffect>
                  </p:childTnLst>
                </p:cTn>
              </p:par>
            </p:tnLst>
          </p:tmpl>
        </p:tmplLst>
      </p:bldP>
      <p:bldP spid="3" grpId="0" build="p">
        <p:tmplLst>
          <p:tmpl lvl="1">
            <p:tnLst>
              <p:par>
                <p:cTn presetID="22" presetClass="entr" presetSubtype="4"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Coding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Picture 1" descr="A black and white logo&#10;&#10;AI-generated content may be incorrect.">
            <a:extLst>
              <a:ext uri="{FF2B5EF4-FFF2-40B4-BE49-F238E27FC236}">
                <a16:creationId xmlns:a16="http://schemas.microsoft.com/office/drawing/2014/main" id="{86B6AADE-6978-64F3-412D-4FDE59142000}"/>
              </a:ext>
            </a:extLst>
          </p:cNvPr>
          <p:cNvPicPr>
            <a:picLocks noChangeAspect="1"/>
          </p:cNvPicPr>
          <p:nvPr userDrawn="1"/>
        </p:nvPicPr>
        <p:blipFill>
          <a:blip r:embed="rId3"/>
          <a:stretch>
            <a:fillRect/>
          </a:stretch>
        </p:blipFill>
        <p:spPr>
          <a:xfrm>
            <a:off x="281585" y="285758"/>
            <a:ext cx="2667361" cy="881269"/>
          </a:xfrm>
          <a:prstGeom prst="rect">
            <a:avLst/>
          </a:prstGeom>
        </p:spPr>
      </p:pic>
    </p:spTree>
    <p:extLst>
      <p:ext uri="{BB962C8B-B14F-4D97-AF65-F5344CB8AC3E}">
        <p14:creationId xmlns:p14="http://schemas.microsoft.com/office/powerpoint/2010/main" val="35415736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11" name="Rectangle: Rounded Corners 5">
            <a:extLst>
              <a:ext uri="{FF2B5EF4-FFF2-40B4-BE49-F238E27FC236}">
                <a16:creationId xmlns:a16="http://schemas.microsoft.com/office/drawing/2014/main" id="{3D059083-55E7-709C-E267-390D45A4273A}"/>
              </a:ext>
            </a:extLst>
          </p:cNvPr>
          <p:cNvSpPr/>
          <p:nvPr userDrawn="1"/>
        </p:nvSpPr>
        <p:spPr>
          <a:xfrm>
            <a:off x="2068327" y="1639614"/>
            <a:ext cx="1855973" cy="1076844"/>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12" name="Freeform: Shape 32">
            <a:extLst>
              <a:ext uri="{FF2B5EF4-FFF2-40B4-BE49-F238E27FC236}">
                <a16:creationId xmlns:a16="http://schemas.microsoft.com/office/drawing/2014/main" id="{46C47582-B7F8-120A-5101-C6D7C82D8606}"/>
              </a:ext>
            </a:extLst>
          </p:cNvPr>
          <p:cNvSpPr>
            <a:spLocks noChangeArrowheads="1"/>
          </p:cNvSpPr>
          <p:nvPr userDrawn="1"/>
        </p:nvSpPr>
        <p:spPr bwMode="auto">
          <a:xfrm rot="11234627">
            <a:off x="9962135" y="3764870"/>
            <a:ext cx="5693343" cy="5780798"/>
          </a:xfrm>
          <a:custGeom>
            <a:avLst/>
            <a:gdLst>
              <a:gd name="connsiteX0" fmla="*/ 1029149 w 2058298"/>
              <a:gd name="connsiteY0" fmla="*/ 0 h 2089914"/>
              <a:gd name="connsiteX1" fmla="*/ 2058298 w 2058298"/>
              <a:gd name="connsiteY1" fmla="*/ 1044957 h 2089914"/>
              <a:gd name="connsiteX2" fmla="*/ 1934085 w 2058298"/>
              <a:gd name="connsiteY2" fmla="*/ 1543046 h 2089914"/>
              <a:gd name="connsiteX3" fmla="*/ 1907133 w 2058298"/>
              <a:gd name="connsiteY3" fmla="*/ 1588092 h 2089914"/>
              <a:gd name="connsiteX4" fmla="*/ 1882535 w 2058298"/>
              <a:gd name="connsiteY4" fmla="*/ 1629202 h 2089914"/>
              <a:gd name="connsiteX5" fmla="*/ 1029149 w 2058298"/>
              <a:gd name="connsiteY5" fmla="*/ 2089914 h 2089914"/>
              <a:gd name="connsiteX6" fmla="*/ 0 w 2058298"/>
              <a:gd name="connsiteY6" fmla="*/ 1044957 h 2089914"/>
              <a:gd name="connsiteX7" fmla="*/ 923925 w 2058298"/>
              <a:gd name="connsiteY7" fmla="*/ 5395 h 2089914"/>
              <a:gd name="connsiteX8" fmla="*/ 945185 w 2058298"/>
              <a:gd name="connsiteY8" fmla="*/ 4305 h 208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8298" h="2089914">
                <a:moveTo>
                  <a:pt x="1029149" y="0"/>
                </a:moveTo>
                <a:cubicBezTo>
                  <a:pt x="1597532" y="0"/>
                  <a:pt x="2058298" y="467843"/>
                  <a:pt x="2058298" y="1044957"/>
                </a:cubicBezTo>
                <a:cubicBezTo>
                  <a:pt x="2058298" y="1225305"/>
                  <a:pt x="2013301" y="1394983"/>
                  <a:pt x="1934085" y="1543046"/>
                </a:cubicBezTo>
                <a:lnTo>
                  <a:pt x="1907133" y="1588092"/>
                </a:lnTo>
                <a:lnTo>
                  <a:pt x="1882535" y="1629202"/>
                </a:lnTo>
                <a:cubicBezTo>
                  <a:pt x="1697590" y="1907163"/>
                  <a:pt x="1384388" y="2089914"/>
                  <a:pt x="1029149" y="2089914"/>
                </a:cubicBezTo>
                <a:cubicBezTo>
                  <a:pt x="460766" y="2089914"/>
                  <a:pt x="0" y="1622071"/>
                  <a:pt x="0" y="1044957"/>
                </a:cubicBezTo>
                <a:cubicBezTo>
                  <a:pt x="0" y="503913"/>
                  <a:pt x="404970" y="58907"/>
                  <a:pt x="923925" y="5395"/>
                </a:cubicBezTo>
                <a:lnTo>
                  <a:pt x="945185" y="4305"/>
                </a:lnTo>
                <a:close/>
              </a:path>
            </a:pathLst>
          </a:custGeom>
          <a:gradFill flip="none" rotWithShape="1">
            <a:gsLst>
              <a:gs pos="100000">
                <a:srgbClr val="E8EDF4"/>
              </a:gs>
              <a:gs pos="0">
                <a:srgbClr val="FF0099"/>
              </a:gs>
            </a:gsLst>
            <a:lin ang="2700000" scaled="1"/>
            <a:tileRect/>
          </a:gradFill>
          <a:ln w="25400">
            <a:noFill/>
            <a:round/>
            <a:headEnd/>
            <a:tailEnd/>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sp>
        <p:nvSpPr>
          <p:cNvPr id="14" name="Rectangle: Rounded Corners 5">
            <a:extLst>
              <a:ext uri="{FF2B5EF4-FFF2-40B4-BE49-F238E27FC236}">
                <a16:creationId xmlns:a16="http://schemas.microsoft.com/office/drawing/2014/main" id="{9F8D4007-AB6F-9B74-AF8A-3E601108EF57}"/>
              </a:ext>
            </a:extLst>
          </p:cNvPr>
          <p:cNvSpPr/>
          <p:nvPr userDrawn="1"/>
        </p:nvSpPr>
        <p:spPr>
          <a:xfrm>
            <a:off x="4128354" y="1639614"/>
            <a:ext cx="1855973" cy="1076844"/>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15" name="Rectangle: Rounded Corners 5">
            <a:extLst>
              <a:ext uri="{FF2B5EF4-FFF2-40B4-BE49-F238E27FC236}">
                <a16:creationId xmlns:a16="http://schemas.microsoft.com/office/drawing/2014/main" id="{DC9CF2F0-B4DC-0186-A554-B0AFE19CE7A9}"/>
              </a:ext>
            </a:extLst>
          </p:cNvPr>
          <p:cNvSpPr/>
          <p:nvPr userDrawn="1"/>
        </p:nvSpPr>
        <p:spPr>
          <a:xfrm>
            <a:off x="6209402" y="1639614"/>
            <a:ext cx="1855973" cy="1076844"/>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16" name="Rectangle: Rounded Corners 5">
            <a:extLst>
              <a:ext uri="{FF2B5EF4-FFF2-40B4-BE49-F238E27FC236}">
                <a16:creationId xmlns:a16="http://schemas.microsoft.com/office/drawing/2014/main" id="{B34EB248-9BD2-0E7A-1B0F-018C665B57DE}"/>
              </a:ext>
            </a:extLst>
          </p:cNvPr>
          <p:cNvSpPr/>
          <p:nvPr userDrawn="1"/>
        </p:nvSpPr>
        <p:spPr>
          <a:xfrm>
            <a:off x="8290450" y="1639614"/>
            <a:ext cx="1855973" cy="1076844"/>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17" name="Rectangle: Rounded Corners 5">
            <a:extLst>
              <a:ext uri="{FF2B5EF4-FFF2-40B4-BE49-F238E27FC236}">
                <a16:creationId xmlns:a16="http://schemas.microsoft.com/office/drawing/2014/main" id="{8D3CFB57-8184-81E8-9487-CD7E037AAB32}"/>
              </a:ext>
            </a:extLst>
          </p:cNvPr>
          <p:cNvSpPr/>
          <p:nvPr userDrawn="1"/>
        </p:nvSpPr>
        <p:spPr>
          <a:xfrm>
            <a:off x="1697477" y="2837941"/>
            <a:ext cx="1442129" cy="836730"/>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18" name="Rectangle: Rounded Corners 5">
            <a:extLst>
              <a:ext uri="{FF2B5EF4-FFF2-40B4-BE49-F238E27FC236}">
                <a16:creationId xmlns:a16="http://schemas.microsoft.com/office/drawing/2014/main" id="{5306DA4E-C0C6-3AB2-EF78-B1A15BEDE4FA}"/>
              </a:ext>
            </a:extLst>
          </p:cNvPr>
          <p:cNvSpPr/>
          <p:nvPr userDrawn="1"/>
        </p:nvSpPr>
        <p:spPr>
          <a:xfrm>
            <a:off x="3527189" y="2837941"/>
            <a:ext cx="1442129" cy="836730"/>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19" name="Rectangle: Rounded Corners 5">
            <a:extLst>
              <a:ext uri="{FF2B5EF4-FFF2-40B4-BE49-F238E27FC236}">
                <a16:creationId xmlns:a16="http://schemas.microsoft.com/office/drawing/2014/main" id="{F16966E5-885A-7434-D052-3E253BB73DE0}"/>
              </a:ext>
            </a:extLst>
          </p:cNvPr>
          <p:cNvSpPr/>
          <p:nvPr userDrawn="1"/>
        </p:nvSpPr>
        <p:spPr>
          <a:xfrm>
            <a:off x="5356900" y="2837941"/>
            <a:ext cx="1445989" cy="836730"/>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0" name="Rectangle: Rounded Corners 5">
            <a:extLst>
              <a:ext uri="{FF2B5EF4-FFF2-40B4-BE49-F238E27FC236}">
                <a16:creationId xmlns:a16="http://schemas.microsoft.com/office/drawing/2014/main" id="{5DC10EA3-724B-CF47-21B9-41A7A5A601B8}"/>
              </a:ext>
            </a:extLst>
          </p:cNvPr>
          <p:cNvSpPr/>
          <p:nvPr userDrawn="1"/>
        </p:nvSpPr>
        <p:spPr>
          <a:xfrm>
            <a:off x="7194333" y="2837941"/>
            <a:ext cx="1442129" cy="836730"/>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1" name="Rectangle: Rounded Corners 5">
            <a:extLst>
              <a:ext uri="{FF2B5EF4-FFF2-40B4-BE49-F238E27FC236}">
                <a16:creationId xmlns:a16="http://schemas.microsoft.com/office/drawing/2014/main" id="{5D23ECBA-5A29-C51A-1396-B07D0B3DB5BD}"/>
              </a:ext>
            </a:extLst>
          </p:cNvPr>
          <p:cNvSpPr/>
          <p:nvPr userDrawn="1"/>
        </p:nvSpPr>
        <p:spPr>
          <a:xfrm>
            <a:off x="9027905" y="2828755"/>
            <a:ext cx="1442129" cy="836730"/>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2" name="Rectangle: Rounded Corners 5">
            <a:extLst>
              <a:ext uri="{FF2B5EF4-FFF2-40B4-BE49-F238E27FC236}">
                <a16:creationId xmlns:a16="http://schemas.microsoft.com/office/drawing/2014/main" id="{3D49AF1A-04A6-B1A2-BA5E-D6311CDEA8DB}"/>
              </a:ext>
            </a:extLst>
          </p:cNvPr>
          <p:cNvSpPr/>
          <p:nvPr userDrawn="1"/>
        </p:nvSpPr>
        <p:spPr>
          <a:xfrm>
            <a:off x="1099470" y="379261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3" name="Rectangle: Rounded Corners 5">
            <a:extLst>
              <a:ext uri="{FF2B5EF4-FFF2-40B4-BE49-F238E27FC236}">
                <a16:creationId xmlns:a16="http://schemas.microsoft.com/office/drawing/2014/main" id="{5AC4C832-6B37-95DD-1872-31ED6F242577}"/>
              </a:ext>
            </a:extLst>
          </p:cNvPr>
          <p:cNvSpPr/>
          <p:nvPr userDrawn="1"/>
        </p:nvSpPr>
        <p:spPr>
          <a:xfrm>
            <a:off x="1095413" y="4507313"/>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4" name="Rectangle: Rounded Corners 5">
            <a:extLst>
              <a:ext uri="{FF2B5EF4-FFF2-40B4-BE49-F238E27FC236}">
                <a16:creationId xmlns:a16="http://schemas.microsoft.com/office/drawing/2014/main" id="{C8A40CC4-26AB-0639-7C63-B2E4DA19A144}"/>
              </a:ext>
            </a:extLst>
          </p:cNvPr>
          <p:cNvSpPr/>
          <p:nvPr userDrawn="1"/>
        </p:nvSpPr>
        <p:spPr>
          <a:xfrm>
            <a:off x="1099470" y="5232526"/>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5" name="Rectangle: Rounded Corners 5">
            <a:extLst>
              <a:ext uri="{FF2B5EF4-FFF2-40B4-BE49-F238E27FC236}">
                <a16:creationId xmlns:a16="http://schemas.microsoft.com/office/drawing/2014/main" id="{E48CEA9C-52F0-300E-FAEA-EF1814E05741}"/>
              </a:ext>
            </a:extLst>
          </p:cNvPr>
          <p:cNvSpPr/>
          <p:nvPr userDrawn="1"/>
        </p:nvSpPr>
        <p:spPr>
          <a:xfrm>
            <a:off x="1099470" y="595774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6" name="Rectangle: Rounded Corners 5">
            <a:extLst>
              <a:ext uri="{FF2B5EF4-FFF2-40B4-BE49-F238E27FC236}">
                <a16:creationId xmlns:a16="http://schemas.microsoft.com/office/drawing/2014/main" id="{FCF109B8-43EB-79AD-FA47-215964574346}"/>
              </a:ext>
            </a:extLst>
          </p:cNvPr>
          <p:cNvSpPr/>
          <p:nvPr userDrawn="1"/>
        </p:nvSpPr>
        <p:spPr>
          <a:xfrm>
            <a:off x="2371221" y="379261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7" name="Rectangle: Rounded Corners 5">
            <a:extLst>
              <a:ext uri="{FF2B5EF4-FFF2-40B4-BE49-F238E27FC236}">
                <a16:creationId xmlns:a16="http://schemas.microsoft.com/office/drawing/2014/main" id="{71FB9072-7DF1-C467-C835-B04ED0A17327}"/>
              </a:ext>
            </a:extLst>
          </p:cNvPr>
          <p:cNvSpPr/>
          <p:nvPr userDrawn="1"/>
        </p:nvSpPr>
        <p:spPr>
          <a:xfrm>
            <a:off x="2371221" y="4507313"/>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8" name="Rectangle: Rounded Corners 5">
            <a:extLst>
              <a:ext uri="{FF2B5EF4-FFF2-40B4-BE49-F238E27FC236}">
                <a16:creationId xmlns:a16="http://schemas.microsoft.com/office/drawing/2014/main" id="{5C7AF263-BB39-1BEA-316D-7136CE683390}"/>
              </a:ext>
            </a:extLst>
          </p:cNvPr>
          <p:cNvSpPr/>
          <p:nvPr userDrawn="1"/>
        </p:nvSpPr>
        <p:spPr>
          <a:xfrm>
            <a:off x="2371221" y="5232526"/>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29" name="Rectangle: Rounded Corners 5">
            <a:extLst>
              <a:ext uri="{FF2B5EF4-FFF2-40B4-BE49-F238E27FC236}">
                <a16:creationId xmlns:a16="http://schemas.microsoft.com/office/drawing/2014/main" id="{A9F03399-F570-24FF-1277-3993E7400B67}"/>
              </a:ext>
            </a:extLst>
          </p:cNvPr>
          <p:cNvSpPr/>
          <p:nvPr userDrawn="1"/>
        </p:nvSpPr>
        <p:spPr>
          <a:xfrm>
            <a:off x="2371221" y="595774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0" name="Rectangle: Rounded Corners 5">
            <a:extLst>
              <a:ext uri="{FF2B5EF4-FFF2-40B4-BE49-F238E27FC236}">
                <a16:creationId xmlns:a16="http://schemas.microsoft.com/office/drawing/2014/main" id="{894EB812-AE73-DF2A-9006-3AA8C1E574F9}"/>
              </a:ext>
            </a:extLst>
          </p:cNvPr>
          <p:cNvSpPr/>
          <p:nvPr userDrawn="1"/>
        </p:nvSpPr>
        <p:spPr>
          <a:xfrm>
            <a:off x="3642973" y="379261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1" name="Rectangle: Rounded Corners 5">
            <a:extLst>
              <a:ext uri="{FF2B5EF4-FFF2-40B4-BE49-F238E27FC236}">
                <a16:creationId xmlns:a16="http://schemas.microsoft.com/office/drawing/2014/main" id="{104385CB-58B7-DDF8-BE71-185E478E665E}"/>
              </a:ext>
            </a:extLst>
          </p:cNvPr>
          <p:cNvSpPr/>
          <p:nvPr userDrawn="1"/>
        </p:nvSpPr>
        <p:spPr>
          <a:xfrm>
            <a:off x="3642973" y="4507313"/>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2" name="Rectangle: Rounded Corners 5">
            <a:extLst>
              <a:ext uri="{FF2B5EF4-FFF2-40B4-BE49-F238E27FC236}">
                <a16:creationId xmlns:a16="http://schemas.microsoft.com/office/drawing/2014/main" id="{839A841E-2B95-C1D5-CA5F-A63C74CA43C4}"/>
              </a:ext>
            </a:extLst>
          </p:cNvPr>
          <p:cNvSpPr/>
          <p:nvPr userDrawn="1"/>
        </p:nvSpPr>
        <p:spPr>
          <a:xfrm>
            <a:off x="3642973" y="5232526"/>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3" name="Rectangle: Rounded Corners 5">
            <a:extLst>
              <a:ext uri="{FF2B5EF4-FFF2-40B4-BE49-F238E27FC236}">
                <a16:creationId xmlns:a16="http://schemas.microsoft.com/office/drawing/2014/main" id="{53A1B058-AE75-35BB-2DA8-BFD9BE041DFF}"/>
              </a:ext>
            </a:extLst>
          </p:cNvPr>
          <p:cNvSpPr/>
          <p:nvPr userDrawn="1"/>
        </p:nvSpPr>
        <p:spPr>
          <a:xfrm>
            <a:off x="3642973" y="595774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4" name="Rectangle: Rounded Corners 5">
            <a:extLst>
              <a:ext uri="{FF2B5EF4-FFF2-40B4-BE49-F238E27FC236}">
                <a16:creationId xmlns:a16="http://schemas.microsoft.com/office/drawing/2014/main" id="{247A1F64-2C99-7F51-5922-4027CB404D01}"/>
              </a:ext>
            </a:extLst>
          </p:cNvPr>
          <p:cNvSpPr/>
          <p:nvPr userDrawn="1"/>
        </p:nvSpPr>
        <p:spPr>
          <a:xfrm>
            <a:off x="4914725" y="379261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5" name="Rectangle: Rounded Corners 5">
            <a:extLst>
              <a:ext uri="{FF2B5EF4-FFF2-40B4-BE49-F238E27FC236}">
                <a16:creationId xmlns:a16="http://schemas.microsoft.com/office/drawing/2014/main" id="{F02BF1B8-B13A-D2AC-D5AF-58625F76C5BB}"/>
              </a:ext>
            </a:extLst>
          </p:cNvPr>
          <p:cNvSpPr/>
          <p:nvPr userDrawn="1"/>
        </p:nvSpPr>
        <p:spPr>
          <a:xfrm>
            <a:off x="4914725" y="4507313"/>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6" name="Rectangle: Rounded Corners 5">
            <a:extLst>
              <a:ext uri="{FF2B5EF4-FFF2-40B4-BE49-F238E27FC236}">
                <a16:creationId xmlns:a16="http://schemas.microsoft.com/office/drawing/2014/main" id="{EADBE499-8F29-791D-CC51-6170DCAA93B3}"/>
              </a:ext>
            </a:extLst>
          </p:cNvPr>
          <p:cNvSpPr/>
          <p:nvPr userDrawn="1"/>
        </p:nvSpPr>
        <p:spPr>
          <a:xfrm>
            <a:off x="4914725" y="5232526"/>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7" name="Rectangle: Rounded Corners 5">
            <a:extLst>
              <a:ext uri="{FF2B5EF4-FFF2-40B4-BE49-F238E27FC236}">
                <a16:creationId xmlns:a16="http://schemas.microsoft.com/office/drawing/2014/main" id="{4B2574E5-5F4B-A329-A0DC-C8EBC64A706D}"/>
              </a:ext>
            </a:extLst>
          </p:cNvPr>
          <p:cNvSpPr/>
          <p:nvPr userDrawn="1"/>
        </p:nvSpPr>
        <p:spPr>
          <a:xfrm>
            <a:off x="4914725" y="595774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8" name="Rectangle: Rounded Corners 5">
            <a:extLst>
              <a:ext uri="{FF2B5EF4-FFF2-40B4-BE49-F238E27FC236}">
                <a16:creationId xmlns:a16="http://schemas.microsoft.com/office/drawing/2014/main" id="{E358646D-C2B9-6A86-0657-883B22D720DD}"/>
              </a:ext>
            </a:extLst>
          </p:cNvPr>
          <p:cNvSpPr/>
          <p:nvPr userDrawn="1"/>
        </p:nvSpPr>
        <p:spPr>
          <a:xfrm>
            <a:off x="6186477" y="379261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9" name="Rectangle: Rounded Corners 5">
            <a:extLst>
              <a:ext uri="{FF2B5EF4-FFF2-40B4-BE49-F238E27FC236}">
                <a16:creationId xmlns:a16="http://schemas.microsoft.com/office/drawing/2014/main" id="{56866D51-2341-E774-27A7-B22C70451D59}"/>
              </a:ext>
            </a:extLst>
          </p:cNvPr>
          <p:cNvSpPr/>
          <p:nvPr userDrawn="1"/>
        </p:nvSpPr>
        <p:spPr>
          <a:xfrm>
            <a:off x="6186477" y="4507313"/>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0" name="Rectangle: Rounded Corners 5">
            <a:extLst>
              <a:ext uri="{FF2B5EF4-FFF2-40B4-BE49-F238E27FC236}">
                <a16:creationId xmlns:a16="http://schemas.microsoft.com/office/drawing/2014/main" id="{0700C9AF-2510-BDAC-E0EF-42A50F3A5DF3}"/>
              </a:ext>
            </a:extLst>
          </p:cNvPr>
          <p:cNvSpPr/>
          <p:nvPr userDrawn="1"/>
        </p:nvSpPr>
        <p:spPr>
          <a:xfrm>
            <a:off x="6186477" y="5232526"/>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1" name="Rectangle: Rounded Corners 5">
            <a:extLst>
              <a:ext uri="{FF2B5EF4-FFF2-40B4-BE49-F238E27FC236}">
                <a16:creationId xmlns:a16="http://schemas.microsoft.com/office/drawing/2014/main" id="{3630BCBA-A8DA-AD72-F49D-AADE15C7EB93}"/>
              </a:ext>
            </a:extLst>
          </p:cNvPr>
          <p:cNvSpPr/>
          <p:nvPr userDrawn="1"/>
        </p:nvSpPr>
        <p:spPr>
          <a:xfrm>
            <a:off x="6186477" y="595774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2" name="Rectangle: Rounded Corners 5">
            <a:extLst>
              <a:ext uri="{FF2B5EF4-FFF2-40B4-BE49-F238E27FC236}">
                <a16:creationId xmlns:a16="http://schemas.microsoft.com/office/drawing/2014/main" id="{C4B8444B-DF72-436C-0CB4-69F10AA0E6F6}"/>
              </a:ext>
            </a:extLst>
          </p:cNvPr>
          <p:cNvSpPr/>
          <p:nvPr userDrawn="1"/>
        </p:nvSpPr>
        <p:spPr>
          <a:xfrm>
            <a:off x="7458229" y="379261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3" name="Rectangle: Rounded Corners 5">
            <a:extLst>
              <a:ext uri="{FF2B5EF4-FFF2-40B4-BE49-F238E27FC236}">
                <a16:creationId xmlns:a16="http://schemas.microsoft.com/office/drawing/2014/main" id="{72FA1F36-4BB0-4DED-32D9-4759C2203D58}"/>
              </a:ext>
            </a:extLst>
          </p:cNvPr>
          <p:cNvSpPr/>
          <p:nvPr userDrawn="1"/>
        </p:nvSpPr>
        <p:spPr>
          <a:xfrm>
            <a:off x="7458229" y="4507313"/>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4" name="Rectangle: Rounded Corners 5">
            <a:extLst>
              <a:ext uri="{FF2B5EF4-FFF2-40B4-BE49-F238E27FC236}">
                <a16:creationId xmlns:a16="http://schemas.microsoft.com/office/drawing/2014/main" id="{D1754F31-2D01-4771-D1E6-712C6C30307D}"/>
              </a:ext>
            </a:extLst>
          </p:cNvPr>
          <p:cNvSpPr/>
          <p:nvPr userDrawn="1"/>
        </p:nvSpPr>
        <p:spPr>
          <a:xfrm>
            <a:off x="7458229" y="5232526"/>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5" name="Rectangle: Rounded Corners 5">
            <a:extLst>
              <a:ext uri="{FF2B5EF4-FFF2-40B4-BE49-F238E27FC236}">
                <a16:creationId xmlns:a16="http://schemas.microsoft.com/office/drawing/2014/main" id="{8C99D2A7-A68A-CDE5-B1E3-19B93188DFE9}"/>
              </a:ext>
            </a:extLst>
          </p:cNvPr>
          <p:cNvSpPr/>
          <p:nvPr userDrawn="1"/>
        </p:nvSpPr>
        <p:spPr>
          <a:xfrm>
            <a:off x="7458229" y="595774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6" name="Rectangle: Rounded Corners 5">
            <a:extLst>
              <a:ext uri="{FF2B5EF4-FFF2-40B4-BE49-F238E27FC236}">
                <a16:creationId xmlns:a16="http://schemas.microsoft.com/office/drawing/2014/main" id="{2E2106E6-D9BB-074F-6F4F-461BC2E15776}"/>
              </a:ext>
            </a:extLst>
          </p:cNvPr>
          <p:cNvSpPr/>
          <p:nvPr userDrawn="1"/>
        </p:nvSpPr>
        <p:spPr>
          <a:xfrm>
            <a:off x="8729981" y="379261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7" name="Rectangle: Rounded Corners 5">
            <a:extLst>
              <a:ext uri="{FF2B5EF4-FFF2-40B4-BE49-F238E27FC236}">
                <a16:creationId xmlns:a16="http://schemas.microsoft.com/office/drawing/2014/main" id="{075C6AC8-2F80-D0A7-31A1-B1B96877FBBB}"/>
              </a:ext>
            </a:extLst>
          </p:cNvPr>
          <p:cNvSpPr/>
          <p:nvPr userDrawn="1"/>
        </p:nvSpPr>
        <p:spPr>
          <a:xfrm>
            <a:off x="8729981" y="4507313"/>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8" name="Rectangle: Rounded Corners 5">
            <a:extLst>
              <a:ext uri="{FF2B5EF4-FFF2-40B4-BE49-F238E27FC236}">
                <a16:creationId xmlns:a16="http://schemas.microsoft.com/office/drawing/2014/main" id="{22232535-0B25-AA01-E7C6-4F224E07EC35}"/>
              </a:ext>
            </a:extLst>
          </p:cNvPr>
          <p:cNvSpPr/>
          <p:nvPr userDrawn="1"/>
        </p:nvSpPr>
        <p:spPr>
          <a:xfrm>
            <a:off x="8729981" y="5232526"/>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9" name="Rectangle: Rounded Corners 5">
            <a:extLst>
              <a:ext uri="{FF2B5EF4-FFF2-40B4-BE49-F238E27FC236}">
                <a16:creationId xmlns:a16="http://schemas.microsoft.com/office/drawing/2014/main" id="{3BB223FB-8A6C-F3D8-08F4-C7E18709A2E5}"/>
              </a:ext>
            </a:extLst>
          </p:cNvPr>
          <p:cNvSpPr/>
          <p:nvPr userDrawn="1"/>
        </p:nvSpPr>
        <p:spPr>
          <a:xfrm>
            <a:off x="8729981" y="595774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pic>
        <p:nvPicPr>
          <p:cNvPr id="50" name="Imagen 49">
            <a:extLst>
              <a:ext uri="{FF2B5EF4-FFF2-40B4-BE49-F238E27FC236}">
                <a16:creationId xmlns:a16="http://schemas.microsoft.com/office/drawing/2014/main" id="{9477B5DD-1965-8E4A-683C-645B767DE9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444941" y="2065046"/>
            <a:ext cx="1384895" cy="220174"/>
          </a:xfrm>
          <a:prstGeom prst="rect">
            <a:avLst/>
          </a:prstGeom>
        </p:spPr>
      </p:pic>
      <p:pic>
        <p:nvPicPr>
          <p:cNvPr id="51" name="Picture 2">
            <a:extLst>
              <a:ext uri="{FF2B5EF4-FFF2-40B4-BE49-F238E27FC236}">
                <a16:creationId xmlns:a16="http://schemas.microsoft.com/office/drawing/2014/main" id="{D5748D09-6A98-C44A-C11B-F7B0CA193952}"/>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p:blipFill>
        <p:spPr bwMode="auto">
          <a:xfrm>
            <a:off x="8397870" y="2007552"/>
            <a:ext cx="1641132" cy="410282"/>
          </a:xfrm>
          <a:prstGeom prst="rect">
            <a:avLst/>
          </a:prstGeom>
          <a:noFill/>
          <a:extLst>
            <a:ext uri="{909E8E84-426E-40DD-AFC4-6F175D3DCCD1}">
              <a14:hiddenFill xmlns:a14="http://schemas.microsoft.com/office/drawing/2010/main">
                <a:solidFill>
                  <a:srgbClr val="FFFFFF"/>
                </a:solidFill>
              </a14:hiddenFill>
            </a:ext>
          </a:extLst>
        </p:spPr>
      </p:pic>
      <p:pic>
        <p:nvPicPr>
          <p:cNvPr id="52" name="Imagen 51" descr="Flecha&#10;&#10;El contenido generado por IA puede ser incorrecto.">
            <a:extLst>
              <a:ext uri="{FF2B5EF4-FFF2-40B4-BE49-F238E27FC236}">
                <a16:creationId xmlns:a16="http://schemas.microsoft.com/office/drawing/2014/main" id="{56D549B9-9783-6C2A-997E-1424562673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510227" y="1787870"/>
            <a:ext cx="986476" cy="849465"/>
          </a:xfrm>
          <a:prstGeom prst="rect">
            <a:avLst/>
          </a:prstGeom>
        </p:spPr>
      </p:pic>
      <p:pic>
        <p:nvPicPr>
          <p:cNvPr id="53" name="Picture 2">
            <a:extLst>
              <a:ext uri="{FF2B5EF4-FFF2-40B4-BE49-F238E27FC236}">
                <a16:creationId xmlns:a16="http://schemas.microsoft.com/office/drawing/2014/main" id="{70647C74-0248-099D-0CFB-A6BE07E2C5FC}"/>
              </a:ext>
            </a:extLst>
          </p:cNvPr>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p:blipFill>
        <p:spPr bwMode="auto">
          <a:xfrm>
            <a:off x="3957535" y="5305762"/>
            <a:ext cx="496284" cy="496282"/>
          </a:xfrm>
          <a:prstGeom prst="rect">
            <a:avLst/>
          </a:prstGeom>
          <a:noFill/>
          <a:extLst>
            <a:ext uri="{909E8E84-426E-40DD-AFC4-6F175D3DCCD1}">
              <a14:hiddenFill xmlns:a14="http://schemas.microsoft.com/office/drawing/2010/main">
                <a:solidFill>
                  <a:srgbClr val="FFFFFF"/>
                </a:solidFill>
              </a14:hiddenFill>
            </a:ext>
          </a:extLst>
        </p:spPr>
      </p:pic>
      <p:pic>
        <p:nvPicPr>
          <p:cNvPr id="55" name="Marcador de contenido 5">
            <a:extLst>
              <a:ext uri="{FF2B5EF4-FFF2-40B4-BE49-F238E27FC236}">
                <a16:creationId xmlns:a16="http://schemas.microsoft.com/office/drawing/2014/main" id="{F3C3196C-45F1-9CFE-0176-C12AFA88E167}"/>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7754843" y="5305764"/>
            <a:ext cx="491187" cy="512883"/>
          </a:xfrm>
          <a:prstGeom prst="rect">
            <a:avLst/>
          </a:prstGeom>
          <a:ln w="12700" cap="flat">
            <a:noFill/>
            <a:miter lim="400000"/>
          </a:ln>
          <a:effectLst/>
        </p:spPr>
      </p:pic>
      <p:pic>
        <p:nvPicPr>
          <p:cNvPr id="56" name="Imagen 55">
            <a:extLst>
              <a:ext uri="{FF2B5EF4-FFF2-40B4-BE49-F238E27FC236}">
                <a16:creationId xmlns:a16="http://schemas.microsoft.com/office/drawing/2014/main" id="{F4AA9001-9EA5-A7B3-0A3B-398177EA3FF6}"/>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514310" y="4557998"/>
            <a:ext cx="470783" cy="470782"/>
          </a:xfrm>
          <a:prstGeom prst="rect">
            <a:avLst/>
          </a:prstGeom>
        </p:spPr>
      </p:pic>
      <p:pic>
        <p:nvPicPr>
          <p:cNvPr id="58" name="Picture 4" descr="DocuWare – Logo – Docunova">
            <a:extLst>
              <a:ext uri="{FF2B5EF4-FFF2-40B4-BE49-F238E27FC236}">
                <a16:creationId xmlns:a16="http://schemas.microsoft.com/office/drawing/2014/main" id="{5D507997-AE9C-DD5C-5464-8C41FAA70AB6}"/>
              </a:ext>
            </a:extLst>
          </p:cNvPr>
          <p:cNvPicPr>
            <a:picLocks noChangeAspect="1" noChangeArrowheads="1"/>
          </p:cNvPicPr>
          <p:nvPr userDrawn="1"/>
        </p:nvPicPr>
        <p:blipFill>
          <a:blip r:embed="rId8" cstate="screen">
            <a:extLst>
              <a:ext uri="{28A0092B-C50C-407E-A947-70E740481C1C}">
                <a14:useLocalDpi xmlns:a14="http://schemas.microsoft.com/office/drawing/2010/main"/>
              </a:ext>
            </a:extLst>
          </a:blip>
          <a:srcRect/>
          <a:stretch>
            <a:fillRect/>
          </a:stretch>
        </p:blipFill>
        <p:spPr bwMode="auto">
          <a:xfrm>
            <a:off x="2400061" y="6138975"/>
            <a:ext cx="1060919" cy="29493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 descr="Epicor Software">
            <a:extLst>
              <a:ext uri="{FF2B5EF4-FFF2-40B4-BE49-F238E27FC236}">
                <a16:creationId xmlns:a16="http://schemas.microsoft.com/office/drawing/2014/main" id="{E6843506-5E22-CF73-AF29-25952FFCD9B2}"/>
              </a:ext>
            </a:extLst>
          </p:cNvPr>
          <p:cNvPicPr>
            <a:picLocks noChangeAspect="1" noChangeArrowheads="1"/>
          </p:cNvPicPr>
          <p:nvPr userDrawn="1"/>
        </p:nvPicPr>
        <p:blipFill rotWithShape="1">
          <a:blip r:embed="rId9" cstate="email">
            <a:extLst>
              <a:ext uri="{28A0092B-C50C-407E-A947-70E740481C1C}">
                <a14:useLocalDpi xmlns:a14="http://schemas.microsoft.com/office/drawing/2010/main"/>
              </a:ext>
            </a:extLst>
          </a:blip>
          <a:srcRect/>
          <a:stretch/>
        </p:blipFill>
        <p:spPr bwMode="auto">
          <a:xfrm>
            <a:off x="8817015" y="5434765"/>
            <a:ext cx="916408" cy="233938"/>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n 60">
            <a:extLst>
              <a:ext uri="{FF2B5EF4-FFF2-40B4-BE49-F238E27FC236}">
                <a16:creationId xmlns:a16="http://schemas.microsoft.com/office/drawing/2014/main" id="{EFD6DF42-0AA8-B47E-B56A-63D50171B34A}"/>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7611720" y="4623840"/>
            <a:ext cx="800821" cy="406354"/>
          </a:xfrm>
          <a:prstGeom prst="rect">
            <a:avLst/>
          </a:prstGeom>
        </p:spPr>
      </p:pic>
      <p:pic>
        <p:nvPicPr>
          <p:cNvPr id="62" name="Picture 10">
            <a:extLst>
              <a:ext uri="{FF2B5EF4-FFF2-40B4-BE49-F238E27FC236}">
                <a16:creationId xmlns:a16="http://schemas.microsoft.com/office/drawing/2014/main" id="{0D562EC7-5FD3-EEC9-D245-21AA0FA5A0CF}"/>
              </a:ext>
            </a:extLst>
          </p:cNvPr>
          <p:cNvPicPr>
            <a:picLocks noChangeAspect="1" noChangeArrowheads="1"/>
          </p:cNvPicPr>
          <p:nvPr userDrawn="1"/>
        </p:nvPicPr>
        <p:blipFill>
          <a:blip r:embed="rId11" cstate="screen">
            <a:extLst>
              <a:ext uri="{28A0092B-C50C-407E-A947-70E740481C1C}">
                <a14:useLocalDpi xmlns:a14="http://schemas.microsoft.com/office/drawing/2010/main"/>
              </a:ext>
            </a:extLst>
          </a:blip>
          <a:srcRect/>
          <a:stretch/>
        </p:blipFill>
        <p:spPr bwMode="auto">
          <a:xfrm>
            <a:off x="3811965" y="4022368"/>
            <a:ext cx="787792" cy="196010"/>
          </a:xfrm>
          <a:prstGeom prst="rect">
            <a:avLst/>
          </a:prstGeom>
          <a:noFill/>
          <a:extLst>
            <a:ext uri="{909E8E84-426E-40DD-AFC4-6F175D3DCCD1}">
              <a14:hiddenFill xmlns:a14="http://schemas.microsoft.com/office/drawing/2010/main">
                <a:solidFill>
                  <a:srgbClr val="FFFFFF"/>
                </a:solidFill>
              </a14:hiddenFill>
            </a:ext>
          </a:extLst>
        </p:spPr>
      </p:pic>
      <p:pic>
        <p:nvPicPr>
          <p:cNvPr id="63" name="Imagen 62" descr="Interfaz de usuario gráfica&#10;&#10;Descripción generada automáticamente con confianza media">
            <a:extLst>
              <a:ext uri="{FF2B5EF4-FFF2-40B4-BE49-F238E27FC236}">
                <a16:creationId xmlns:a16="http://schemas.microsoft.com/office/drawing/2014/main" id="{399DBD6E-4B93-537C-83CF-5C62FAF65D11}"/>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2672217" y="3864162"/>
            <a:ext cx="496553" cy="496553"/>
          </a:xfrm>
          <a:prstGeom prst="rect">
            <a:avLst/>
          </a:prstGeom>
        </p:spPr>
      </p:pic>
      <p:pic>
        <p:nvPicPr>
          <p:cNvPr id="65" name="Picture 6">
            <a:extLst>
              <a:ext uri="{FF2B5EF4-FFF2-40B4-BE49-F238E27FC236}">
                <a16:creationId xmlns:a16="http://schemas.microsoft.com/office/drawing/2014/main" id="{D0EE9EF7-3AED-78C9-2CE0-5079ACBDB666}"/>
              </a:ext>
            </a:extLst>
          </p:cNvPr>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p:blipFill>
        <p:spPr bwMode="auto">
          <a:xfrm>
            <a:off x="1414758" y="6047838"/>
            <a:ext cx="503973" cy="503973"/>
          </a:xfrm>
          <a:prstGeom prst="rect">
            <a:avLst/>
          </a:prstGeom>
          <a:noFill/>
          <a:extLst>
            <a:ext uri="{909E8E84-426E-40DD-AFC4-6F175D3DCCD1}">
              <a14:hiddenFill xmlns:a14="http://schemas.microsoft.com/office/drawing/2010/main">
                <a:solidFill>
                  <a:srgbClr val="FFFFFF"/>
                </a:solidFill>
              </a14:hiddenFill>
            </a:ext>
          </a:extLst>
        </p:spPr>
      </p:pic>
      <p:pic>
        <p:nvPicPr>
          <p:cNvPr id="66" name="Imagen 65">
            <a:extLst>
              <a:ext uri="{FF2B5EF4-FFF2-40B4-BE49-F238E27FC236}">
                <a16:creationId xmlns:a16="http://schemas.microsoft.com/office/drawing/2014/main" id="{7A453FEC-1277-D921-D335-78AC736143F7}"/>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1157899" y="5405082"/>
            <a:ext cx="990949" cy="297647"/>
          </a:xfrm>
          <a:prstGeom prst="rect">
            <a:avLst/>
          </a:prstGeom>
        </p:spPr>
      </p:pic>
      <p:pic>
        <p:nvPicPr>
          <p:cNvPr id="67" name="Picture 10" descr="LG Business Solutions">
            <a:extLst>
              <a:ext uri="{FF2B5EF4-FFF2-40B4-BE49-F238E27FC236}">
                <a16:creationId xmlns:a16="http://schemas.microsoft.com/office/drawing/2014/main" id="{27736044-547F-B355-F3CC-876B730EA224}"/>
              </a:ext>
            </a:extLst>
          </p:cNvPr>
          <p:cNvPicPr>
            <a:picLocks noChangeAspect="1" noChangeArrowheads="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8806901" y="3981745"/>
            <a:ext cx="952884" cy="244548"/>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6">
            <a:extLst>
              <a:ext uri="{FF2B5EF4-FFF2-40B4-BE49-F238E27FC236}">
                <a16:creationId xmlns:a16="http://schemas.microsoft.com/office/drawing/2014/main" id="{50CE392C-8E90-D547-0E04-9DD64BB930AB}"/>
              </a:ext>
            </a:extLst>
          </p:cNvPr>
          <p:cNvPicPr>
            <a:picLocks noChangeAspect="1" noChangeArrowheads="1"/>
          </p:cNvPicPr>
          <p:nvPr userDrawn="1"/>
        </p:nvPicPr>
        <p:blipFill>
          <a:blip r:embed="rId16" cstate="screen">
            <a:extLst>
              <a:ext uri="{28A0092B-C50C-407E-A947-70E740481C1C}">
                <a14:useLocalDpi xmlns:a14="http://schemas.microsoft.com/office/drawing/2010/main"/>
              </a:ext>
            </a:extLst>
          </a:blip>
          <a:srcRect/>
          <a:stretch/>
        </p:blipFill>
        <p:spPr bwMode="auto">
          <a:xfrm>
            <a:off x="6226137" y="5405082"/>
            <a:ext cx="954513" cy="302943"/>
          </a:xfrm>
          <a:prstGeom prst="rect">
            <a:avLst/>
          </a:prstGeom>
          <a:noFill/>
          <a:extLst>
            <a:ext uri="{909E8E84-426E-40DD-AFC4-6F175D3DCCD1}">
              <a14:hiddenFill xmlns:a14="http://schemas.microsoft.com/office/drawing/2010/main">
                <a:solidFill>
                  <a:srgbClr val="FFFFFF"/>
                </a:solidFill>
              </a14:hiddenFill>
            </a:ext>
          </a:extLst>
        </p:spPr>
      </p:pic>
      <p:pic>
        <p:nvPicPr>
          <p:cNvPr id="69" name="Imagen 68" descr="Logotipo&#10;&#10;Descripción generada automáticamente">
            <a:extLst>
              <a:ext uri="{FF2B5EF4-FFF2-40B4-BE49-F238E27FC236}">
                <a16:creationId xmlns:a16="http://schemas.microsoft.com/office/drawing/2014/main" id="{240A2D0E-F457-2541-1270-45151494CE5B}"/>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7697353" y="3981084"/>
            <a:ext cx="725737" cy="250598"/>
          </a:xfrm>
          <a:prstGeom prst="rect">
            <a:avLst/>
          </a:prstGeom>
        </p:spPr>
      </p:pic>
      <p:pic>
        <p:nvPicPr>
          <p:cNvPr id="70" name="Imagen 69" descr="Texto&#10;&#10;Descripción generada automáticamente con confianza baja">
            <a:extLst>
              <a:ext uri="{FF2B5EF4-FFF2-40B4-BE49-F238E27FC236}">
                <a16:creationId xmlns:a16="http://schemas.microsoft.com/office/drawing/2014/main" id="{F6B18165-CFE2-844D-F6F9-36C8EB1DAE7C}"/>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2571600" y="5338144"/>
            <a:ext cx="597168" cy="442042"/>
          </a:xfrm>
          <a:prstGeom prst="rect">
            <a:avLst/>
          </a:prstGeom>
        </p:spPr>
      </p:pic>
      <p:pic>
        <p:nvPicPr>
          <p:cNvPr id="71" name="Imagen 70" descr="Texto, Logotipo&#10;&#10;Descripción generada automáticamente con confianza media">
            <a:extLst>
              <a:ext uri="{FF2B5EF4-FFF2-40B4-BE49-F238E27FC236}">
                <a16:creationId xmlns:a16="http://schemas.microsoft.com/office/drawing/2014/main" id="{69105473-A85B-6753-4565-B6C0077E51C3}"/>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3691307" y="6172776"/>
            <a:ext cx="1028743" cy="212682"/>
          </a:xfrm>
          <a:prstGeom prst="rect">
            <a:avLst/>
          </a:prstGeom>
        </p:spPr>
      </p:pic>
      <p:pic>
        <p:nvPicPr>
          <p:cNvPr id="72" name="Picture 2">
            <a:extLst>
              <a:ext uri="{FF2B5EF4-FFF2-40B4-BE49-F238E27FC236}">
                <a16:creationId xmlns:a16="http://schemas.microsoft.com/office/drawing/2014/main" id="{EC7812CF-E78A-44B9-E5DC-5E873D3106C4}"/>
              </a:ext>
            </a:extLst>
          </p:cNvPr>
          <p:cNvPicPr>
            <a:picLocks noChangeAspect="1" noChangeArrowheads="1"/>
          </p:cNvPicPr>
          <p:nvPr userDrawn="1"/>
        </p:nvPicPr>
        <p:blipFill>
          <a:blip r:embed="rId20" cstate="screen">
            <a:extLst>
              <a:ext uri="{28A0092B-C50C-407E-A947-70E740481C1C}">
                <a14:useLocalDpi xmlns:a14="http://schemas.microsoft.com/office/drawing/2010/main"/>
              </a:ext>
            </a:extLst>
          </a:blip>
          <a:srcRect/>
          <a:stretch/>
        </p:blipFill>
        <p:spPr bwMode="auto">
          <a:xfrm>
            <a:off x="3781268" y="3047543"/>
            <a:ext cx="952811" cy="443164"/>
          </a:xfrm>
          <a:prstGeom prst="rect">
            <a:avLst/>
          </a:prstGeom>
          <a:noFill/>
          <a:extLst>
            <a:ext uri="{909E8E84-426E-40DD-AFC4-6F175D3DCCD1}">
              <a14:hiddenFill xmlns:a14="http://schemas.microsoft.com/office/drawing/2010/main">
                <a:solidFill>
                  <a:srgbClr val="FFFFFF"/>
                </a:solidFill>
              </a14:hiddenFill>
            </a:ext>
          </a:extLst>
        </p:spPr>
      </p:pic>
      <p:pic>
        <p:nvPicPr>
          <p:cNvPr id="73" name="Imagen 72">
            <a:extLst>
              <a:ext uri="{FF2B5EF4-FFF2-40B4-BE49-F238E27FC236}">
                <a16:creationId xmlns:a16="http://schemas.microsoft.com/office/drawing/2014/main" id="{8CB26B26-7C75-CEE4-2623-AE336D37AD78}"/>
              </a:ext>
            </a:extLst>
          </p:cNvPr>
          <p:cNvPicPr>
            <a:picLocks noChangeAspect="1"/>
          </p:cNvPicPr>
          <p:nvPr userDrawn="1"/>
        </p:nvPicPr>
        <p:blipFill>
          <a:blip r:embed="rId21" cstate="screen">
            <a:extLst>
              <a:ext uri="{28A0092B-C50C-407E-A947-70E740481C1C}">
                <a14:useLocalDpi xmlns:a14="http://schemas.microsoft.com/office/drawing/2010/main"/>
              </a:ext>
            </a:extLst>
          </a:blip>
          <a:srcRect/>
          <a:stretch/>
        </p:blipFill>
        <p:spPr>
          <a:xfrm>
            <a:off x="5017863" y="5514058"/>
            <a:ext cx="916471" cy="141810"/>
          </a:xfrm>
          <a:prstGeom prst="rect">
            <a:avLst/>
          </a:prstGeom>
        </p:spPr>
      </p:pic>
      <p:pic>
        <p:nvPicPr>
          <p:cNvPr id="74" name="Imagen 73" descr="Interfaz de usuario gráfica, Texto, Aplicación&#10;&#10;Descripción generada automáticamente">
            <a:extLst>
              <a:ext uri="{FF2B5EF4-FFF2-40B4-BE49-F238E27FC236}">
                <a16:creationId xmlns:a16="http://schemas.microsoft.com/office/drawing/2014/main" id="{8D6634D2-FF43-5A02-E0E5-D40CC2CD5171}"/>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4989527" y="6124326"/>
            <a:ext cx="963155" cy="309585"/>
          </a:xfrm>
          <a:prstGeom prst="rect">
            <a:avLst/>
          </a:prstGeom>
        </p:spPr>
      </p:pic>
      <p:pic>
        <p:nvPicPr>
          <p:cNvPr id="75" name="Imagen 74" descr="Texto&#10;&#10;Descripción generada automáticamente con confianza media">
            <a:extLst>
              <a:ext uri="{FF2B5EF4-FFF2-40B4-BE49-F238E27FC236}">
                <a16:creationId xmlns:a16="http://schemas.microsoft.com/office/drawing/2014/main" id="{F33D9FAA-E8B1-BD55-3A77-65273A7D8EBD}"/>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6247939" y="3749274"/>
            <a:ext cx="921924" cy="718604"/>
          </a:xfrm>
          <a:prstGeom prst="rect">
            <a:avLst/>
          </a:prstGeom>
        </p:spPr>
      </p:pic>
      <p:pic>
        <p:nvPicPr>
          <p:cNvPr id="76" name="Imagen 75" descr="Interfaz de usuario gráfica&#10;&#10;Descripción generada automáticamente con confianza media">
            <a:extLst>
              <a:ext uri="{FF2B5EF4-FFF2-40B4-BE49-F238E27FC236}">
                <a16:creationId xmlns:a16="http://schemas.microsoft.com/office/drawing/2014/main" id="{44ED04F6-3A1F-9B85-B4E9-3892AC79638E}"/>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a:xfrm>
            <a:off x="7538115" y="2977565"/>
            <a:ext cx="741756" cy="559953"/>
          </a:xfrm>
          <a:prstGeom prst="rect">
            <a:avLst/>
          </a:prstGeom>
        </p:spPr>
      </p:pic>
      <p:pic>
        <p:nvPicPr>
          <p:cNvPr id="77" name="Imagen 76" descr="Interfaz de usuario gráfica&#10;&#10;Descripción generada automáticamente">
            <a:extLst>
              <a:ext uri="{FF2B5EF4-FFF2-40B4-BE49-F238E27FC236}">
                <a16:creationId xmlns:a16="http://schemas.microsoft.com/office/drawing/2014/main" id="{1BF47EE6-306F-51E3-D561-CAD3C4A25240}"/>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7590005" y="6151438"/>
            <a:ext cx="844251" cy="255354"/>
          </a:xfrm>
          <a:prstGeom prst="rect">
            <a:avLst/>
          </a:prstGeom>
        </p:spPr>
      </p:pic>
      <p:pic>
        <p:nvPicPr>
          <p:cNvPr id="78" name="Imagen 77" descr="Logotipo, nombre de la empresa&#10;&#10;Descripción generada automáticamente">
            <a:extLst>
              <a:ext uri="{FF2B5EF4-FFF2-40B4-BE49-F238E27FC236}">
                <a16:creationId xmlns:a16="http://schemas.microsoft.com/office/drawing/2014/main" id="{01CD9E57-523B-F03F-17A1-8C8B97F7A0C3}"/>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8842156" y="6068275"/>
            <a:ext cx="883453" cy="374943"/>
          </a:xfrm>
          <a:prstGeom prst="rect">
            <a:avLst/>
          </a:prstGeom>
        </p:spPr>
      </p:pic>
      <p:pic>
        <p:nvPicPr>
          <p:cNvPr id="79" name="Imagen 78" descr="Imagen que contiene firmar, parada, alimentos, parado&#10;&#10;Descripción generada automáticamente">
            <a:extLst>
              <a:ext uri="{FF2B5EF4-FFF2-40B4-BE49-F238E27FC236}">
                <a16:creationId xmlns:a16="http://schemas.microsoft.com/office/drawing/2014/main" id="{1F7CECFE-7480-9B39-831C-23FBF2B3053E}"/>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6434011" y="6047862"/>
            <a:ext cx="661187" cy="462511"/>
          </a:xfrm>
          <a:prstGeom prst="rect">
            <a:avLst/>
          </a:prstGeom>
        </p:spPr>
      </p:pic>
      <p:grpSp>
        <p:nvGrpSpPr>
          <p:cNvPr id="82" name="Grupo 81">
            <a:extLst>
              <a:ext uri="{FF2B5EF4-FFF2-40B4-BE49-F238E27FC236}">
                <a16:creationId xmlns:a16="http://schemas.microsoft.com/office/drawing/2014/main" id="{9D36C32A-D2D0-F535-CDC4-EBA8887FB4B9}"/>
              </a:ext>
            </a:extLst>
          </p:cNvPr>
          <p:cNvGrpSpPr/>
          <p:nvPr userDrawn="1"/>
        </p:nvGrpSpPr>
        <p:grpSpPr>
          <a:xfrm>
            <a:off x="489758" y="318947"/>
            <a:ext cx="947903" cy="279839"/>
            <a:chOff x="702668" y="329504"/>
            <a:chExt cx="866092" cy="255687"/>
          </a:xfrm>
          <a:solidFill>
            <a:srgbClr val="FF0099"/>
          </a:solidFill>
        </p:grpSpPr>
        <p:grpSp>
          <p:nvGrpSpPr>
            <p:cNvPr id="83" name="Imagen 1">
              <a:extLst>
                <a:ext uri="{FF2B5EF4-FFF2-40B4-BE49-F238E27FC236}">
                  <a16:creationId xmlns:a16="http://schemas.microsoft.com/office/drawing/2014/main" id="{55684B14-D7A1-0B05-A7A5-A793BD538606}"/>
                </a:ext>
              </a:extLst>
            </p:cNvPr>
            <p:cNvGrpSpPr/>
            <p:nvPr/>
          </p:nvGrpSpPr>
          <p:grpSpPr>
            <a:xfrm>
              <a:off x="702668" y="329504"/>
              <a:ext cx="866092" cy="214696"/>
              <a:chOff x="702668" y="329504"/>
              <a:chExt cx="866092" cy="214696"/>
            </a:xfrm>
            <a:grpFill/>
          </p:grpSpPr>
          <p:grpSp>
            <p:nvGrpSpPr>
              <p:cNvPr id="90" name="Imagen 1">
                <a:extLst>
                  <a:ext uri="{FF2B5EF4-FFF2-40B4-BE49-F238E27FC236}">
                    <a16:creationId xmlns:a16="http://schemas.microsoft.com/office/drawing/2014/main" id="{62BA2828-C16B-48CC-EF09-DA4302127206}"/>
                  </a:ext>
                </a:extLst>
              </p:cNvPr>
              <p:cNvGrpSpPr/>
              <p:nvPr/>
            </p:nvGrpSpPr>
            <p:grpSpPr>
              <a:xfrm>
                <a:off x="1530610" y="510920"/>
                <a:ext cx="33280" cy="33279"/>
                <a:chOff x="1530610" y="510920"/>
                <a:chExt cx="33280" cy="33279"/>
              </a:xfrm>
              <a:grpFill/>
            </p:grpSpPr>
            <p:sp>
              <p:nvSpPr>
                <p:cNvPr id="92" name="Forma libre: forma 18">
                  <a:extLst>
                    <a:ext uri="{FF2B5EF4-FFF2-40B4-BE49-F238E27FC236}">
                      <a16:creationId xmlns:a16="http://schemas.microsoft.com/office/drawing/2014/main" id="{BBE1022B-7DAA-5F20-6553-1D12CF3026A7}"/>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93" name="Forma libre: forma 19">
                  <a:extLst>
                    <a:ext uri="{FF2B5EF4-FFF2-40B4-BE49-F238E27FC236}">
                      <a16:creationId xmlns:a16="http://schemas.microsoft.com/office/drawing/2014/main" id="{F5EE0A00-6B2B-D5C1-AFBD-466FB49027C6}"/>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91" name="Forma libre: forma 17">
                <a:extLst>
                  <a:ext uri="{FF2B5EF4-FFF2-40B4-BE49-F238E27FC236}">
                    <a16:creationId xmlns:a16="http://schemas.microsoft.com/office/drawing/2014/main" id="{23344657-9307-C46D-8950-A28C65BC58F2}"/>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84" name="Imagen 1">
              <a:extLst>
                <a:ext uri="{FF2B5EF4-FFF2-40B4-BE49-F238E27FC236}">
                  <a16:creationId xmlns:a16="http://schemas.microsoft.com/office/drawing/2014/main" id="{E72ECED0-6138-FC36-14A2-864BA7118F07}"/>
                </a:ext>
              </a:extLst>
            </p:cNvPr>
            <p:cNvGrpSpPr/>
            <p:nvPr/>
          </p:nvGrpSpPr>
          <p:grpSpPr>
            <a:xfrm>
              <a:off x="1029786" y="526546"/>
              <a:ext cx="275980" cy="58645"/>
              <a:chOff x="1029786" y="526546"/>
              <a:chExt cx="275980" cy="58645"/>
            </a:xfrm>
            <a:grpFill/>
          </p:grpSpPr>
          <p:sp>
            <p:nvSpPr>
              <p:cNvPr id="85" name="Forma libre: forma 11">
                <a:extLst>
                  <a:ext uri="{FF2B5EF4-FFF2-40B4-BE49-F238E27FC236}">
                    <a16:creationId xmlns:a16="http://schemas.microsoft.com/office/drawing/2014/main" id="{C68858F1-7516-5546-9BA7-49A950208C6C}"/>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86" name="Forma libre: forma 12">
                <a:extLst>
                  <a:ext uri="{FF2B5EF4-FFF2-40B4-BE49-F238E27FC236}">
                    <a16:creationId xmlns:a16="http://schemas.microsoft.com/office/drawing/2014/main" id="{8BAAB33A-669A-51E9-1963-93D09148C25E}"/>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87" name="Forma libre: forma 13">
                <a:extLst>
                  <a:ext uri="{FF2B5EF4-FFF2-40B4-BE49-F238E27FC236}">
                    <a16:creationId xmlns:a16="http://schemas.microsoft.com/office/drawing/2014/main" id="{41BE11A9-8025-3447-21EA-B0216EC290B6}"/>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88" name="Forma libre: forma 14">
                <a:extLst>
                  <a:ext uri="{FF2B5EF4-FFF2-40B4-BE49-F238E27FC236}">
                    <a16:creationId xmlns:a16="http://schemas.microsoft.com/office/drawing/2014/main" id="{C279BC56-8885-83DF-C24C-5E92478DEB69}"/>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89" name="Forma libre: forma 15">
                <a:extLst>
                  <a:ext uri="{FF2B5EF4-FFF2-40B4-BE49-F238E27FC236}">
                    <a16:creationId xmlns:a16="http://schemas.microsoft.com/office/drawing/2014/main" id="{9E67D8B8-E424-8C9A-8973-101E73D260AE}"/>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pic>
        <p:nvPicPr>
          <p:cNvPr id="95" name="Imagen 94" descr="Interfaz de usuario gráfica, Texto, Aplicación&#10;&#10;El contenido generado por IA puede ser incorrecto.">
            <a:extLst>
              <a:ext uri="{FF2B5EF4-FFF2-40B4-BE49-F238E27FC236}">
                <a16:creationId xmlns:a16="http://schemas.microsoft.com/office/drawing/2014/main" id="{E00E4823-11AE-2EAC-B274-96E71430AEC7}"/>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4275217" y="1789659"/>
            <a:ext cx="1593227" cy="836730"/>
          </a:xfrm>
          <a:prstGeom prst="rect">
            <a:avLst/>
          </a:prstGeom>
        </p:spPr>
      </p:pic>
      <p:sp>
        <p:nvSpPr>
          <p:cNvPr id="96" name="Título 101">
            <a:extLst>
              <a:ext uri="{FF2B5EF4-FFF2-40B4-BE49-F238E27FC236}">
                <a16:creationId xmlns:a16="http://schemas.microsoft.com/office/drawing/2014/main" id="{872445C6-D400-5844-BA3A-C8E1109999A2}"/>
              </a:ext>
            </a:extLst>
          </p:cNvPr>
          <p:cNvSpPr>
            <a:spLocks noGrp="1"/>
          </p:cNvSpPr>
          <p:nvPr>
            <p:ph type="title"/>
          </p:nvPr>
        </p:nvSpPr>
        <p:spPr>
          <a:xfrm>
            <a:off x="1031226" y="910526"/>
            <a:ext cx="6696217" cy="531436"/>
          </a:xfrm>
          <a:prstGeom prst="rect">
            <a:avLst/>
          </a:prstGeom>
        </p:spPr>
        <p:txBody>
          <a:bodyPr/>
          <a:lstStyle>
            <a:lvl1pPr>
              <a:defRPr sz="3600" b="1" i="0">
                <a:solidFill>
                  <a:srgbClr val="435368"/>
                </a:solidFill>
                <a:latin typeface="Roboto Black" panose="02000000000000000000" pitchFamily="2" charset="0"/>
                <a:ea typeface="Roboto Black" panose="02000000000000000000" pitchFamily="2" charset="0"/>
                <a:cs typeface="Roboto Black" panose="02000000000000000000" pitchFamily="2" charset="0"/>
              </a:defRPr>
            </a:lvl1pPr>
          </a:lstStyle>
          <a:p>
            <a:endParaRPr lang="es-ES"/>
          </a:p>
        </p:txBody>
      </p:sp>
      <p:sp>
        <p:nvSpPr>
          <p:cNvPr id="5" name="Subtítulo 2">
            <a:extLst>
              <a:ext uri="{FF2B5EF4-FFF2-40B4-BE49-F238E27FC236}">
                <a16:creationId xmlns:a16="http://schemas.microsoft.com/office/drawing/2014/main" id="{B4BB63DA-35FF-C2B5-F173-1BC9D6CB1C9E}"/>
              </a:ext>
            </a:extLst>
          </p:cNvPr>
          <p:cNvSpPr txBox="1">
            <a:spLocks/>
          </p:cNvSpPr>
          <p:nvPr userDrawn="1"/>
        </p:nvSpPr>
        <p:spPr>
          <a:xfrm>
            <a:off x="10405637" y="238940"/>
            <a:ext cx="1296607" cy="2475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900" err="1">
                <a:solidFill>
                  <a:srgbClr val="7F7F7F"/>
                </a:solidFill>
              </a:rPr>
              <a:t>Nunsys</a:t>
            </a:r>
            <a:r>
              <a:rPr lang="es-ES" sz="900">
                <a:solidFill>
                  <a:srgbClr val="7F7F7F"/>
                </a:solidFill>
              </a:rPr>
              <a:t> </a:t>
            </a:r>
            <a:r>
              <a:rPr lang="es-ES" sz="900" err="1">
                <a:solidFill>
                  <a:srgbClr val="7F7F7F"/>
                </a:solidFill>
              </a:rPr>
              <a:t>Group</a:t>
            </a:r>
            <a:r>
              <a:rPr lang="es-ES" sz="900" baseline="0">
                <a:solidFill>
                  <a:srgbClr val="7F7F7F"/>
                </a:solidFill>
              </a:rPr>
              <a:t>  /  </a:t>
            </a:r>
            <a:fld id="{A8E42662-BFEA-074B-B09F-DDACA6A5246D}" type="slidenum">
              <a:rPr lang="es-ES" sz="900" baseline="0" smtClean="0">
                <a:solidFill>
                  <a:srgbClr val="7F7F7F"/>
                </a:solidFill>
              </a:rPr>
              <a:t>‹#›</a:t>
            </a:fld>
            <a:endParaRPr lang="es-ES" sz="900">
              <a:solidFill>
                <a:srgbClr val="7F7F7F"/>
              </a:solidFill>
            </a:endParaRPr>
          </a:p>
        </p:txBody>
      </p:sp>
      <p:pic>
        <p:nvPicPr>
          <p:cNvPr id="8" name="Imagen 7" descr="Forma&#10;&#10;El contenido generado por IA puede ser incorrecto.">
            <a:extLst>
              <a:ext uri="{FF2B5EF4-FFF2-40B4-BE49-F238E27FC236}">
                <a16:creationId xmlns:a16="http://schemas.microsoft.com/office/drawing/2014/main" id="{5F9F407E-F8A3-48FE-DCBE-880D5393C0F1}"/>
              </a:ext>
            </a:extLst>
          </p:cNvPr>
          <p:cNvPicPr>
            <a:picLocks noChangeAspect="1"/>
          </p:cNvPicPr>
          <p:nvPr userDrawn="1"/>
        </p:nvPicPr>
        <p:blipFill>
          <a:blip r:embed="rId29"/>
          <a:stretch>
            <a:fillRect/>
          </a:stretch>
        </p:blipFill>
        <p:spPr>
          <a:xfrm>
            <a:off x="1907771" y="3100324"/>
            <a:ext cx="952811" cy="362976"/>
          </a:xfrm>
          <a:prstGeom prst="rect">
            <a:avLst/>
          </a:prstGeom>
        </p:spPr>
      </p:pic>
      <p:pic>
        <p:nvPicPr>
          <p:cNvPr id="10" name="Gráfico 9">
            <a:extLst>
              <a:ext uri="{FF2B5EF4-FFF2-40B4-BE49-F238E27FC236}">
                <a16:creationId xmlns:a16="http://schemas.microsoft.com/office/drawing/2014/main" id="{439896FE-A0B3-16E3-496A-40B1EA7671CC}"/>
              </a:ext>
            </a:extLst>
          </p:cNvPr>
          <p:cNvPicPr>
            <a:picLocks noChangeAspect="1"/>
          </p:cNvPicPr>
          <p:nvPr userDrawn="1"/>
        </p:nvPicPr>
        <p:blipFill>
          <a:blip>
            <a:extLst>
              <a:ext uri="{96DAC541-7B7A-43D3-8B79-37D633B846F1}">
                <asvg:svgBlip xmlns:asvg="http://schemas.microsoft.com/office/drawing/2016/SVG/main" r:embed="rId30"/>
              </a:ext>
            </a:extLst>
          </a:blip>
          <a:stretch>
            <a:fillRect/>
          </a:stretch>
        </p:blipFill>
        <p:spPr>
          <a:xfrm>
            <a:off x="5415989" y="3122511"/>
            <a:ext cx="1360773" cy="257034"/>
          </a:xfrm>
          <a:prstGeom prst="rect">
            <a:avLst/>
          </a:prstGeom>
        </p:spPr>
      </p:pic>
      <p:pic>
        <p:nvPicPr>
          <p:cNvPr id="13" name="Imagen 12">
            <a:extLst>
              <a:ext uri="{FF2B5EF4-FFF2-40B4-BE49-F238E27FC236}">
                <a16:creationId xmlns:a16="http://schemas.microsoft.com/office/drawing/2014/main" id="{A3F292F1-F75B-FC65-FB54-E59469C78BD8}"/>
              </a:ext>
            </a:extLst>
          </p:cNvPr>
          <p:cNvPicPr>
            <a:picLocks noChangeAspect="1"/>
          </p:cNvPicPr>
          <p:nvPr userDrawn="1"/>
        </p:nvPicPr>
        <p:blipFill>
          <a:blip r:embed="rId31"/>
          <a:stretch>
            <a:fillRect/>
          </a:stretch>
        </p:blipFill>
        <p:spPr>
          <a:xfrm>
            <a:off x="4964921" y="4035992"/>
            <a:ext cx="997667" cy="182386"/>
          </a:xfrm>
          <a:prstGeom prst="rect">
            <a:avLst/>
          </a:prstGeom>
        </p:spPr>
      </p:pic>
      <p:pic>
        <p:nvPicPr>
          <p:cNvPr id="98" name="Gráfico 97">
            <a:extLst>
              <a:ext uri="{FF2B5EF4-FFF2-40B4-BE49-F238E27FC236}">
                <a16:creationId xmlns:a16="http://schemas.microsoft.com/office/drawing/2014/main" id="{5E06C148-F8DC-CA81-27AA-C37F7C5857D5}"/>
              </a:ext>
            </a:extLst>
          </p:cNvPr>
          <p:cNvPicPr>
            <a:picLocks noChangeAspect="1"/>
          </p:cNvPicPr>
          <p:nvPr userDrawn="1"/>
        </p:nvPicPr>
        <p:blipFill>
          <a:blip>
            <a:extLst>
              <a:ext uri="{96DAC541-7B7A-43D3-8B79-37D633B846F1}">
                <asvg:svgBlip xmlns:asvg="http://schemas.microsoft.com/office/drawing/2016/SVG/main" r:embed="rId32"/>
              </a:ext>
            </a:extLst>
          </a:blip>
          <a:stretch>
            <a:fillRect/>
          </a:stretch>
        </p:blipFill>
        <p:spPr>
          <a:xfrm>
            <a:off x="9125050" y="3084866"/>
            <a:ext cx="1247837" cy="360291"/>
          </a:xfrm>
          <a:prstGeom prst="rect">
            <a:avLst/>
          </a:prstGeom>
        </p:spPr>
      </p:pic>
      <p:pic>
        <p:nvPicPr>
          <p:cNvPr id="4" name="Gráfico 3">
            <a:extLst>
              <a:ext uri="{FF2B5EF4-FFF2-40B4-BE49-F238E27FC236}">
                <a16:creationId xmlns:a16="http://schemas.microsoft.com/office/drawing/2014/main" id="{68FF4B17-6BD2-3E3E-53EF-32ED1C113A9F}"/>
              </a:ext>
            </a:extLst>
          </p:cNvPr>
          <p:cNvPicPr>
            <a:picLocks noChangeAspect="1"/>
          </p:cNvPicPr>
          <p:nvPr userDrawn="1"/>
        </p:nvPicPr>
        <p:blipFill>
          <a:blip>
            <a:extLst>
              <a:ext uri="{96DAC541-7B7A-43D3-8B79-37D633B846F1}">
                <asvg:svgBlip xmlns:asvg="http://schemas.microsoft.com/office/drawing/2016/SVG/main" r:embed="rId33"/>
              </a:ext>
            </a:extLst>
          </a:blip>
          <a:stretch>
            <a:fillRect/>
          </a:stretch>
        </p:blipFill>
        <p:spPr>
          <a:xfrm>
            <a:off x="1185917" y="4005955"/>
            <a:ext cx="926799" cy="228839"/>
          </a:xfrm>
          <a:prstGeom prst="rect">
            <a:avLst/>
          </a:prstGeom>
        </p:spPr>
      </p:pic>
      <p:pic>
        <p:nvPicPr>
          <p:cNvPr id="105" name="Imagen 104" descr="Texto&#10;&#10;El contenido generado por IA puede ser incorrecto.">
            <a:extLst>
              <a:ext uri="{FF2B5EF4-FFF2-40B4-BE49-F238E27FC236}">
                <a16:creationId xmlns:a16="http://schemas.microsoft.com/office/drawing/2014/main" id="{2058A968-F3F3-88A4-DC93-4EAC353EAA75}"/>
              </a:ext>
            </a:extLst>
          </p:cNvPr>
          <p:cNvPicPr>
            <a:picLocks noChangeAspect="1"/>
          </p:cNvPicPr>
          <p:nvPr userDrawn="1"/>
        </p:nvPicPr>
        <p:blipFill>
          <a:blip r:embed="rId34"/>
          <a:stretch>
            <a:fillRect/>
          </a:stretch>
        </p:blipFill>
        <p:spPr>
          <a:xfrm>
            <a:off x="1185915" y="4753571"/>
            <a:ext cx="948776" cy="278383"/>
          </a:xfrm>
          <a:prstGeom prst="rect">
            <a:avLst/>
          </a:prstGeom>
        </p:spPr>
      </p:pic>
      <p:pic>
        <p:nvPicPr>
          <p:cNvPr id="109" name="Imagen 108" descr="Texto, Logotipo&#10;&#10;El contenido generado por IA puede ser incorrecto.">
            <a:extLst>
              <a:ext uri="{FF2B5EF4-FFF2-40B4-BE49-F238E27FC236}">
                <a16:creationId xmlns:a16="http://schemas.microsoft.com/office/drawing/2014/main" id="{1856D5CC-1F4C-CA1F-A208-ECB7725949CF}"/>
              </a:ext>
            </a:extLst>
          </p:cNvPr>
          <p:cNvPicPr>
            <a:picLocks noChangeAspect="1"/>
          </p:cNvPicPr>
          <p:nvPr userDrawn="1"/>
        </p:nvPicPr>
        <p:blipFill>
          <a:blip r:embed="rId35"/>
          <a:stretch>
            <a:fillRect/>
          </a:stretch>
        </p:blipFill>
        <p:spPr>
          <a:xfrm>
            <a:off x="2468735" y="4584054"/>
            <a:ext cx="1080691" cy="607245"/>
          </a:xfrm>
          <a:prstGeom prst="rect">
            <a:avLst/>
          </a:prstGeom>
        </p:spPr>
      </p:pic>
      <p:pic>
        <p:nvPicPr>
          <p:cNvPr id="3" name="Imagen 2" descr="Texto&#10;&#10;El contenido generado por IA puede ser incorrecto.">
            <a:extLst>
              <a:ext uri="{FF2B5EF4-FFF2-40B4-BE49-F238E27FC236}">
                <a16:creationId xmlns:a16="http://schemas.microsoft.com/office/drawing/2014/main" id="{F5559088-03FF-2D13-139B-2E16652F99C1}"/>
              </a:ext>
            </a:extLst>
          </p:cNvPr>
          <p:cNvPicPr>
            <a:picLocks noChangeAspect="1"/>
          </p:cNvPicPr>
          <p:nvPr userDrawn="1"/>
        </p:nvPicPr>
        <p:blipFill>
          <a:blip r:embed="rId36"/>
          <a:stretch>
            <a:fillRect/>
          </a:stretch>
        </p:blipFill>
        <p:spPr>
          <a:xfrm>
            <a:off x="3878176" y="4480914"/>
            <a:ext cx="629457" cy="642756"/>
          </a:xfrm>
          <a:prstGeom prst="rect">
            <a:avLst/>
          </a:prstGeom>
        </p:spPr>
      </p:pic>
      <p:pic>
        <p:nvPicPr>
          <p:cNvPr id="7" name="Imagen 6" descr="Logotipo&#10;&#10;El contenido generado por IA puede ser incorrecto.">
            <a:extLst>
              <a:ext uri="{FF2B5EF4-FFF2-40B4-BE49-F238E27FC236}">
                <a16:creationId xmlns:a16="http://schemas.microsoft.com/office/drawing/2014/main" id="{EC9159EB-7B2C-6C0C-EF28-31A7D6E05244}"/>
              </a:ext>
            </a:extLst>
          </p:cNvPr>
          <p:cNvPicPr>
            <a:picLocks noChangeAspect="1"/>
          </p:cNvPicPr>
          <p:nvPr userDrawn="1"/>
        </p:nvPicPr>
        <p:blipFill>
          <a:blip r:embed="rId37"/>
          <a:stretch>
            <a:fillRect/>
          </a:stretch>
        </p:blipFill>
        <p:spPr>
          <a:xfrm>
            <a:off x="8817016" y="4691634"/>
            <a:ext cx="932653" cy="269811"/>
          </a:xfrm>
          <a:prstGeom prst="rect">
            <a:avLst/>
          </a:prstGeom>
        </p:spPr>
      </p:pic>
      <p:pic>
        <p:nvPicPr>
          <p:cNvPr id="6" name="Imagen 5" descr="Interfaz de usuario gráfica&#10;&#10;El contenido generado por IA puede ser incorrecto.">
            <a:extLst>
              <a:ext uri="{FF2B5EF4-FFF2-40B4-BE49-F238E27FC236}">
                <a16:creationId xmlns:a16="http://schemas.microsoft.com/office/drawing/2014/main" id="{A0B79933-35EE-5FBB-2C9E-8DB29D7B06D9}"/>
              </a:ext>
            </a:extLst>
          </p:cNvPr>
          <p:cNvPicPr>
            <a:picLocks noChangeAspect="1"/>
          </p:cNvPicPr>
          <p:nvPr userDrawn="1"/>
        </p:nvPicPr>
        <p:blipFill>
          <a:blip r:embed="rId38"/>
          <a:stretch>
            <a:fillRect/>
          </a:stretch>
        </p:blipFill>
        <p:spPr>
          <a:xfrm>
            <a:off x="5273489" y="4548383"/>
            <a:ext cx="391211" cy="577746"/>
          </a:xfrm>
          <a:prstGeom prst="rect">
            <a:avLst/>
          </a:prstGeom>
        </p:spPr>
      </p:pic>
      <p:sp>
        <p:nvSpPr>
          <p:cNvPr id="2" name="Rectangle: Rounded Corners 5">
            <a:extLst>
              <a:ext uri="{FF2B5EF4-FFF2-40B4-BE49-F238E27FC236}">
                <a16:creationId xmlns:a16="http://schemas.microsoft.com/office/drawing/2014/main" id="{79D8794C-0C65-B004-8586-B6DBFF3A28ED}"/>
              </a:ext>
            </a:extLst>
          </p:cNvPr>
          <p:cNvSpPr/>
          <p:nvPr userDrawn="1"/>
        </p:nvSpPr>
        <p:spPr>
          <a:xfrm>
            <a:off x="9999981" y="379261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9" name="Rectangle: Rounded Corners 5">
            <a:extLst>
              <a:ext uri="{FF2B5EF4-FFF2-40B4-BE49-F238E27FC236}">
                <a16:creationId xmlns:a16="http://schemas.microsoft.com/office/drawing/2014/main" id="{3A2E3225-81C6-9087-B444-AB4BFDA61F57}"/>
              </a:ext>
            </a:extLst>
          </p:cNvPr>
          <p:cNvSpPr/>
          <p:nvPr userDrawn="1"/>
        </p:nvSpPr>
        <p:spPr>
          <a:xfrm>
            <a:off x="9999981" y="4507313"/>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54" name="Rectangle: Rounded Corners 5">
            <a:extLst>
              <a:ext uri="{FF2B5EF4-FFF2-40B4-BE49-F238E27FC236}">
                <a16:creationId xmlns:a16="http://schemas.microsoft.com/office/drawing/2014/main" id="{3D5E7A4A-BB92-FBC8-B6ED-E6D5E31078B0}"/>
              </a:ext>
            </a:extLst>
          </p:cNvPr>
          <p:cNvSpPr/>
          <p:nvPr userDrawn="1"/>
        </p:nvSpPr>
        <p:spPr>
          <a:xfrm>
            <a:off x="9999981" y="5232526"/>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57" name="Rectangle: Rounded Corners 5">
            <a:extLst>
              <a:ext uri="{FF2B5EF4-FFF2-40B4-BE49-F238E27FC236}">
                <a16:creationId xmlns:a16="http://schemas.microsoft.com/office/drawing/2014/main" id="{F467884D-3700-1839-EBF0-0EDF5BA00A05}"/>
              </a:ext>
            </a:extLst>
          </p:cNvPr>
          <p:cNvSpPr/>
          <p:nvPr userDrawn="1"/>
        </p:nvSpPr>
        <p:spPr>
          <a:xfrm>
            <a:off x="9999981" y="5957740"/>
            <a:ext cx="1107809" cy="642756"/>
          </a:xfrm>
          <a:prstGeom prst="roundRect">
            <a:avLst>
              <a:gd name="adj" fmla="val 11451"/>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pic>
        <p:nvPicPr>
          <p:cNvPr id="64" name="Gráfico 63">
            <a:extLst>
              <a:ext uri="{FF2B5EF4-FFF2-40B4-BE49-F238E27FC236}">
                <a16:creationId xmlns:a16="http://schemas.microsoft.com/office/drawing/2014/main" id="{098C72D8-AA91-2FE4-995E-2075A1A3F9EE}"/>
              </a:ext>
            </a:extLst>
          </p:cNvPr>
          <p:cNvPicPr>
            <a:picLocks noChangeAspect="1"/>
          </p:cNvPicPr>
          <p:nvPr userDrawn="1"/>
        </p:nvPicPr>
        <p:blipFill>
          <a:blip>
            <a:extLst>
              <a:ext uri="{96DAC541-7B7A-43D3-8B79-37D633B846F1}">
                <asvg:svgBlip xmlns:asvg="http://schemas.microsoft.com/office/drawing/2016/SVG/main" r:embed="rId39"/>
              </a:ext>
            </a:extLst>
          </a:blip>
          <a:stretch>
            <a:fillRect/>
          </a:stretch>
        </p:blipFill>
        <p:spPr>
          <a:xfrm>
            <a:off x="10107797" y="4013634"/>
            <a:ext cx="860465" cy="180770"/>
          </a:xfrm>
          <a:prstGeom prst="rect">
            <a:avLst/>
          </a:prstGeom>
        </p:spPr>
      </p:pic>
      <p:pic>
        <p:nvPicPr>
          <p:cNvPr id="81" name="Imagen 80" descr="Logotipo&#10;&#10;El contenido generado por IA puede ser incorrecto.">
            <a:extLst>
              <a:ext uri="{FF2B5EF4-FFF2-40B4-BE49-F238E27FC236}">
                <a16:creationId xmlns:a16="http://schemas.microsoft.com/office/drawing/2014/main" id="{B96DA7DB-7584-F357-4308-455F62F1F000}"/>
              </a:ext>
            </a:extLst>
          </p:cNvPr>
          <p:cNvPicPr>
            <a:picLocks noChangeAspect="1"/>
          </p:cNvPicPr>
          <p:nvPr userDrawn="1"/>
        </p:nvPicPr>
        <p:blipFill>
          <a:blip r:embed="rId40"/>
          <a:stretch>
            <a:fillRect/>
          </a:stretch>
        </p:blipFill>
        <p:spPr>
          <a:xfrm>
            <a:off x="10093288" y="4734725"/>
            <a:ext cx="923289" cy="147838"/>
          </a:xfrm>
          <a:prstGeom prst="rect">
            <a:avLst/>
          </a:prstGeom>
        </p:spPr>
      </p:pic>
      <p:pic>
        <p:nvPicPr>
          <p:cNvPr id="101" name="Imagen 100">
            <a:extLst>
              <a:ext uri="{FF2B5EF4-FFF2-40B4-BE49-F238E27FC236}">
                <a16:creationId xmlns:a16="http://schemas.microsoft.com/office/drawing/2014/main" id="{630726CF-E815-F23C-2810-8C27CE3D40D2}"/>
              </a:ext>
            </a:extLst>
          </p:cNvPr>
          <p:cNvPicPr>
            <a:picLocks noChangeAspect="1"/>
          </p:cNvPicPr>
          <p:nvPr userDrawn="1"/>
        </p:nvPicPr>
        <p:blipFill>
          <a:blip r:embed="rId41"/>
          <a:stretch>
            <a:fillRect/>
          </a:stretch>
        </p:blipFill>
        <p:spPr>
          <a:xfrm>
            <a:off x="10146423" y="6138977"/>
            <a:ext cx="866605" cy="265155"/>
          </a:xfrm>
          <a:prstGeom prst="rect">
            <a:avLst/>
          </a:prstGeom>
        </p:spPr>
      </p:pic>
      <p:pic>
        <p:nvPicPr>
          <p:cNvPr id="103" name="Gráfico 102">
            <a:extLst>
              <a:ext uri="{FF2B5EF4-FFF2-40B4-BE49-F238E27FC236}">
                <a16:creationId xmlns:a16="http://schemas.microsoft.com/office/drawing/2014/main" id="{0101CCA6-4B05-0691-1B46-206E6649FE47}"/>
              </a:ext>
            </a:extLst>
          </p:cNvPr>
          <p:cNvPicPr>
            <a:picLocks noChangeAspect="1"/>
          </p:cNvPicPr>
          <p:nvPr userDrawn="1"/>
        </p:nvPicPr>
        <p:blipFill>
          <a:blip>
            <a:extLst>
              <a:ext uri="{96DAC541-7B7A-43D3-8B79-37D633B846F1}">
                <asvg:svgBlip xmlns:asvg="http://schemas.microsoft.com/office/drawing/2016/SVG/main" r:embed="rId42"/>
              </a:ext>
            </a:extLst>
          </a:blip>
          <a:stretch>
            <a:fillRect/>
          </a:stretch>
        </p:blipFill>
        <p:spPr>
          <a:xfrm>
            <a:off x="10083189" y="5405505"/>
            <a:ext cx="910841" cy="297222"/>
          </a:xfrm>
          <a:prstGeom prst="rect">
            <a:avLst/>
          </a:prstGeom>
        </p:spPr>
      </p:pic>
    </p:spTree>
    <p:extLst>
      <p:ext uri="{BB962C8B-B14F-4D97-AF65-F5344CB8AC3E}">
        <p14:creationId xmlns:p14="http://schemas.microsoft.com/office/powerpoint/2010/main" val="272244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23" presetClass="entr" presetSubtype="16" fill="hold" grpId="0" nodeType="withEffect">
                                  <p:stCondLst>
                                    <p:cond delay="250"/>
                                  </p:stCondLst>
                                  <p:childTnLst>
                                    <p:set>
                                      <p:cBhvr>
                                        <p:cTn id="9" dur="1" fill="hold">
                                          <p:stCondLst>
                                            <p:cond delay="0"/>
                                          </p:stCondLst>
                                        </p:cTn>
                                        <p:tgtEl>
                                          <p:spTgt spid="11"/>
                                        </p:tgtEl>
                                        <p:attrNameLst>
                                          <p:attrName>style.visibility</p:attrName>
                                        </p:attrNameLst>
                                      </p:cBhvr>
                                      <p:to>
                                        <p:strVal val="visible"/>
                                      </p:to>
                                    </p:set>
                                    <p:anim calcmode="lin" valueType="num">
                                      <p:cBhvr>
                                        <p:cTn id="10" dur="750" fill="hold"/>
                                        <p:tgtEl>
                                          <p:spTgt spid="11"/>
                                        </p:tgtEl>
                                        <p:attrNameLst>
                                          <p:attrName>ppt_w</p:attrName>
                                        </p:attrNameLst>
                                      </p:cBhvr>
                                      <p:tavLst>
                                        <p:tav tm="0">
                                          <p:val>
                                            <p:fltVal val="0"/>
                                          </p:val>
                                        </p:tav>
                                        <p:tav tm="100000">
                                          <p:val>
                                            <p:strVal val="#ppt_w"/>
                                          </p:val>
                                        </p:tav>
                                      </p:tavLst>
                                    </p:anim>
                                    <p:anim calcmode="lin" valueType="num">
                                      <p:cBhvr>
                                        <p:cTn id="11" dur="750" fill="hold"/>
                                        <p:tgtEl>
                                          <p:spTgt spid="11"/>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250"/>
                                  </p:stCondLst>
                                  <p:childTnLst>
                                    <p:set>
                                      <p:cBhvr>
                                        <p:cTn id="13" dur="1" fill="hold">
                                          <p:stCondLst>
                                            <p:cond delay="0"/>
                                          </p:stCondLst>
                                        </p:cTn>
                                        <p:tgtEl>
                                          <p:spTgt spid="14"/>
                                        </p:tgtEl>
                                        <p:attrNameLst>
                                          <p:attrName>style.visibility</p:attrName>
                                        </p:attrNameLst>
                                      </p:cBhvr>
                                      <p:to>
                                        <p:strVal val="visible"/>
                                      </p:to>
                                    </p:set>
                                    <p:anim calcmode="lin" valueType="num">
                                      <p:cBhvr>
                                        <p:cTn id="14" dur="750" fill="hold"/>
                                        <p:tgtEl>
                                          <p:spTgt spid="14"/>
                                        </p:tgtEl>
                                        <p:attrNameLst>
                                          <p:attrName>ppt_w</p:attrName>
                                        </p:attrNameLst>
                                      </p:cBhvr>
                                      <p:tavLst>
                                        <p:tav tm="0">
                                          <p:val>
                                            <p:fltVal val="0"/>
                                          </p:val>
                                        </p:tav>
                                        <p:tav tm="100000">
                                          <p:val>
                                            <p:strVal val="#ppt_w"/>
                                          </p:val>
                                        </p:tav>
                                      </p:tavLst>
                                    </p:anim>
                                    <p:anim calcmode="lin" valueType="num">
                                      <p:cBhvr>
                                        <p:cTn id="15" dur="750" fill="hold"/>
                                        <p:tgtEl>
                                          <p:spTgt spid="14"/>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250"/>
                                  </p:stCondLst>
                                  <p:childTnLst>
                                    <p:set>
                                      <p:cBhvr>
                                        <p:cTn id="17" dur="1" fill="hold">
                                          <p:stCondLst>
                                            <p:cond delay="0"/>
                                          </p:stCondLst>
                                        </p:cTn>
                                        <p:tgtEl>
                                          <p:spTgt spid="15"/>
                                        </p:tgtEl>
                                        <p:attrNameLst>
                                          <p:attrName>style.visibility</p:attrName>
                                        </p:attrNameLst>
                                      </p:cBhvr>
                                      <p:to>
                                        <p:strVal val="visible"/>
                                      </p:to>
                                    </p:set>
                                    <p:anim calcmode="lin" valueType="num">
                                      <p:cBhvr>
                                        <p:cTn id="18" dur="750" fill="hold"/>
                                        <p:tgtEl>
                                          <p:spTgt spid="15"/>
                                        </p:tgtEl>
                                        <p:attrNameLst>
                                          <p:attrName>ppt_w</p:attrName>
                                        </p:attrNameLst>
                                      </p:cBhvr>
                                      <p:tavLst>
                                        <p:tav tm="0">
                                          <p:val>
                                            <p:fltVal val="0"/>
                                          </p:val>
                                        </p:tav>
                                        <p:tav tm="100000">
                                          <p:val>
                                            <p:strVal val="#ppt_w"/>
                                          </p:val>
                                        </p:tav>
                                      </p:tavLst>
                                    </p:anim>
                                    <p:anim calcmode="lin" valueType="num">
                                      <p:cBhvr>
                                        <p:cTn id="19" dur="750" fill="hold"/>
                                        <p:tgtEl>
                                          <p:spTgt spid="15"/>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250"/>
                                  </p:stCondLst>
                                  <p:childTnLst>
                                    <p:set>
                                      <p:cBhvr>
                                        <p:cTn id="21" dur="1" fill="hold">
                                          <p:stCondLst>
                                            <p:cond delay="0"/>
                                          </p:stCondLst>
                                        </p:cTn>
                                        <p:tgtEl>
                                          <p:spTgt spid="16"/>
                                        </p:tgtEl>
                                        <p:attrNameLst>
                                          <p:attrName>style.visibility</p:attrName>
                                        </p:attrNameLst>
                                      </p:cBhvr>
                                      <p:to>
                                        <p:strVal val="visible"/>
                                      </p:to>
                                    </p:set>
                                    <p:anim calcmode="lin" valueType="num">
                                      <p:cBhvr>
                                        <p:cTn id="22" dur="750" fill="hold"/>
                                        <p:tgtEl>
                                          <p:spTgt spid="16"/>
                                        </p:tgtEl>
                                        <p:attrNameLst>
                                          <p:attrName>ppt_w</p:attrName>
                                        </p:attrNameLst>
                                      </p:cBhvr>
                                      <p:tavLst>
                                        <p:tav tm="0">
                                          <p:val>
                                            <p:fltVal val="0"/>
                                          </p:val>
                                        </p:tav>
                                        <p:tav tm="100000">
                                          <p:val>
                                            <p:strVal val="#ppt_w"/>
                                          </p:val>
                                        </p:tav>
                                      </p:tavLst>
                                    </p:anim>
                                    <p:anim calcmode="lin" valueType="num">
                                      <p:cBhvr>
                                        <p:cTn id="23" dur="750" fill="hold"/>
                                        <p:tgtEl>
                                          <p:spTgt spid="16"/>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250"/>
                                  </p:stCondLst>
                                  <p:childTnLst>
                                    <p:set>
                                      <p:cBhvr>
                                        <p:cTn id="25" dur="1" fill="hold">
                                          <p:stCondLst>
                                            <p:cond delay="0"/>
                                          </p:stCondLst>
                                        </p:cTn>
                                        <p:tgtEl>
                                          <p:spTgt spid="17"/>
                                        </p:tgtEl>
                                        <p:attrNameLst>
                                          <p:attrName>style.visibility</p:attrName>
                                        </p:attrNameLst>
                                      </p:cBhvr>
                                      <p:to>
                                        <p:strVal val="visible"/>
                                      </p:to>
                                    </p:set>
                                    <p:anim calcmode="lin" valueType="num">
                                      <p:cBhvr>
                                        <p:cTn id="26" dur="750" fill="hold"/>
                                        <p:tgtEl>
                                          <p:spTgt spid="17"/>
                                        </p:tgtEl>
                                        <p:attrNameLst>
                                          <p:attrName>ppt_w</p:attrName>
                                        </p:attrNameLst>
                                      </p:cBhvr>
                                      <p:tavLst>
                                        <p:tav tm="0">
                                          <p:val>
                                            <p:fltVal val="0"/>
                                          </p:val>
                                        </p:tav>
                                        <p:tav tm="100000">
                                          <p:val>
                                            <p:strVal val="#ppt_w"/>
                                          </p:val>
                                        </p:tav>
                                      </p:tavLst>
                                    </p:anim>
                                    <p:anim calcmode="lin" valueType="num">
                                      <p:cBhvr>
                                        <p:cTn id="27" dur="750" fill="hold"/>
                                        <p:tgtEl>
                                          <p:spTgt spid="17"/>
                                        </p:tgtEl>
                                        <p:attrNameLst>
                                          <p:attrName>ppt_h</p:attrName>
                                        </p:attrNameLst>
                                      </p:cBhvr>
                                      <p:tavLst>
                                        <p:tav tm="0">
                                          <p:val>
                                            <p:fltVal val="0"/>
                                          </p:val>
                                        </p:tav>
                                        <p:tav tm="100000">
                                          <p:val>
                                            <p:strVal val="#ppt_h"/>
                                          </p:val>
                                        </p:tav>
                                      </p:tavLst>
                                    </p:anim>
                                  </p:childTnLst>
                                </p:cTn>
                              </p:par>
                              <p:par>
                                <p:cTn id="28" presetID="23" presetClass="entr" presetSubtype="16" fill="hold" grpId="0" nodeType="withEffect">
                                  <p:stCondLst>
                                    <p:cond delay="250"/>
                                  </p:stCondLst>
                                  <p:childTnLst>
                                    <p:set>
                                      <p:cBhvr>
                                        <p:cTn id="29" dur="1" fill="hold">
                                          <p:stCondLst>
                                            <p:cond delay="0"/>
                                          </p:stCondLst>
                                        </p:cTn>
                                        <p:tgtEl>
                                          <p:spTgt spid="18"/>
                                        </p:tgtEl>
                                        <p:attrNameLst>
                                          <p:attrName>style.visibility</p:attrName>
                                        </p:attrNameLst>
                                      </p:cBhvr>
                                      <p:to>
                                        <p:strVal val="visible"/>
                                      </p:to>
                                    </p:set>
                                    <p:anim calcmode="lin" valueType="num">
                                      <p:cBhvr>
                                        <p:cTn id="30" dur="750" fill="hold"/>
                                        <p:tgtEl>
                                          <p:spTgt spid="18"/>
                                        </p:tgtEl>
                                        <p:attrNameLst>
                                          <p:attrName>ppt_w</p:attrName>
                                        </p:attrNameLst>
                                      </p:cBhvr>
                                      <p:tavLst>
                                        <p:tav tm="0">
                                          <p:val>
                                            <p:fltVal val="0"/>
                                          </p:val>
                                        </p:tav>
                                        <p:tav tm="100000">
                                          <p:val>
                                            <p:strVal val="#ppt_w"/>
                                          </p:val>
                                        </p:tav>
                                      </p:tavLst>
                                    </p:anim>
                                    <p:anim calcmode="lin" valueType="num">
                                      <p:cBhvr>
                                        <p:cTn id="31" dur="750" fill="hold"/>
                                        <p:tgtEl>
                                          <p:spTgt spid="18"/>
                                        </p:tgtEl>
                                        <p:attrNameLst>
                                          <p:attrName>ppt_h</p:attrName>
                                        </p:attrNameLst>
                                      </p:cBhvr>
                                      <p:tavLst>
                                        <p:tav tm="0">
                                          <p:val>
                                            <p:fltVal val="0"/>
                                          </p:val>
                                        </p:tav>
                                        <p:tav tm="100000">
                                          <p:val>
                                            <p:strVal val="#ppt_h"/>
                                          </p:val>
                                        </p:tav>
                                      </p:tavLst>
                                    </p:anim>
                                  </p:childTnLst>
                                </p:cTn>
                              </p:par>
                              <p:par>
                                <p:cTn id="32" presetID="23" presetClass="entr" presetSubtype="16" fill="hold" grpId="0" nodeType="withEffect">
                                  <p:stCondLst>
                                    <p:cond delay="250"/>
                                  </p:stCondLst>
                                  <p:childTnLst>
                                    <p:set>
                                      <p:cBhvr>
                                        <p:cTn id="33" dur="1" fill="hold">
                                          <p:stCondLst>
                                            <p:cond delay="0"/>
                                          </p:stCondLst>
                                        </p:cTn>
                                        <p:tgtEl>
                                          <p:spTgt spid="19"/>
                                        </p:tgtEl>
                                        <p:attrNameLst>
                                          <p:attrName>style.visibility</p:attrName>
                                        </p:attrNameLst>
                                      </p:cBhvr>
                                      <p:to>
                                        <p:strVal val="visible"/>
                                      </p:to>
                                    </p:set>
                                    <p:anim calcmode="lin" valueType="num">
                                      <p:cBhvr>
                                        <p:cTn id="34" dur="750" fill="hold"/>
                                        <p:tgtEl>
                                          <p:spTgt spid="19"/>
                                        </p:tgtEl>
                                        <p:attrNameLst>
                                          <p:attrName>ppt_w</p:attrName>
                                        </p:attrNameLst>
                                      </p:cBhvr>
                                      <p:tavLst>
                                        <p:tav tm="0">
                                          <p:val>
                                            <p:fltVal val="0"/>
                                          </p:val>
                                        </p:tav>
                                        <p:tav tm="100000">
                                          <p:val>
                                            <p:strVal val="#ppt_w"/>
                                          </p:val>
                                        </p:tav>
                                      </p:tavLst>
                                    </p:anim>
                                    <p:anim calcmode="lin" valueType="num">
                                      <p:cBhvr>
                                        <p:cTn id="35" dur="750" fill="hold"/>
                                        <p:tgtEl>
                                          <p:spTgt spid="19"/>
                                        </p:tgtEl>
                                        <p:attrNameLst>
                                          <p:attrName>ppt_h</p:attrName>
                                        </p:attrNameLst>
                                      </p:cBhvr>
                                      <p:tavLst>
                                        <p:tav tm="0">
                                          <p:val>
                                            <p:fltVal val="0"/>
                                          </p:val>
                                        </p:tav>
                                        <p:tav tm="100000">
                                          <p:val>
                                            <p:strVal val="#ppt_h"/>
                                          </p:val>
                                        </p:tav>
                                      </p:tavLst>
                                    </p:anim>
                                  </p:childTnLst>
                                </p:cTn>
                              </p:par>
                              <p:par>
                                <p:cTn id="36" presetID="23" presetClass="entr" presetSubtype="16" fill="hold" grpId="0" nodeType="withEffect">
                                  <p:stCondLst>
                                    <p:cond delay="250"/>
                                  </p:stCondLst>
                                  <p:childTnLst>
                                    <p:set>
                                      <p:cBhvr>
                                        <p:cTn id="37" dur="1" fill="hold">
                                          <p:stCondLst>
                                            <p:cond delay="0"/>
                                          </p:stCondLst>
                                        </p:cTn>
                                        <p:tgtEl>
                                          <p:spTgt spid="20"/>
                                        </p:tgtEl>
                                        <p:attrNameLst>
                                          <p:attrName>style.visibility</p:attrName>
                                        </p:attrNameLst>
                                      </p:cBhvr>
                                      <p:to>
                                        <p:strVal val="visible"/>
                                      </p:to>
                                    </p:set>
                                    <p:anim calcmode="lin" valueType="num">
                                      <p:cBhvr>
                                        <p:cTn id="38" dur="750" fill="hold"/>
                                        <p:tgtEl>
                                          <p:spTgt spid="20"/>
                                        </p:tgtEl>
                                        <p:attrNameLst>
                                          <p:attrName>ppt_w</p:attrName>
                                        </p:attrNameLst>
                                      </p:cBhvr>
                                      <p:tavLst>
                                        <p:tav tm="0">
                                          <p:val>
                                            <p:fltVal val="0"/>
                                          </p:val>
                                        </p:tav>
                                        <p:tav tm="100000">
                                          <p:val>
                                            <p:strVal val="#ppt_w"/>
                                          </p:val>
                                        </p:tav>
                                      </p:tavLst>
                                    </p:anim>
                                    <p:anim calcmode="lin" valueType="num">
                                      <p:cBhvr>
                                        <p:cTn id="39" dur="750" fill="hold"/>
                                        <p:tgtEl>
                                          <p:spTgt spid="20"/>
                                        </p:tgtEl>
                                        <p:attrNameLst>
                                          <p:attrName>ppt_h</p:attrName>
                                        </p:attrNameLst>
                                      </p:cBhvr>
                                      <p:tavLst>
                                        <p:tav tm="0">
                                          <p:val>
                                            <p:fltVal val="0"/>
                                          </p:val>
                                        </p:tav>
                                        <p:tav tm="100000">
                                          <p:val>
                                            <p:strVal val="#ppt_h"/>
                                          </p:val>
                                        </p:tav>
                                      </p:tavLst>
                                    </p:anim>
                                  </p:childTnLst>
                                </p:cTn>
                              </p:par>
                              <p:par>
                                <p:cTn id="40" presetID="23" presetClass="entr" presetSubtype="16" fill="hold" grpId="0" nodeType="withEffect">
                                  <p:stCondLst>
                                    <p:cond delay="250"/>
                                  </p:stCondLst>
                                  <p:childTnLst>
                                    <p:set>
                                      <p:cBhvr>
                                        <p:cTn id="41" dur="1" fill="hold">
                                          <p:stCondLst>
                                            <p:cond delay="0"/>
                                          </p:stCondLst>
                                        </p:cTn>
                                        <p:tgtEl>
                                          <p:spTgt spid="21"/>
                                        </p:tgtEl>
                                        <p:attrNameLst>
                                          <p:attrName>style.visibility</p:attrName>
                                        </p:attrNameLst>
                                      </p:cBhvr>
                                      <p:to>
                                        <p:strVal val="visible"/>
                                      </p:to>
                                    </p:set>
                                    <p:anim calcmode="lin" valueType="num">
                                      <p:cBhvr>
                                        <p:cTn id="42" dur="750" fill="hold"/>
                                        <p:tgtEl>
                                          <p:spTgt spid="21"/>
                                        </p:tgtEl>
                                        <p:attrNameLst>
                                          <p:attrName>ppt_w</p:attrName>
                                        </p:attrNameLst>
                                      </p:cBhvr>
                                      <p:tavLst>
                                        <p:tav tm="0">
                                          <p:val>
                                            <p:fltVal val="0"/>
                                          </p:val>
                                        </p:tav>
                                        <p:tav tm="100000">
                                          <p:val>
                                            <p:strVal val="#ppt_w"/>
                                          </p:val>
                                        </p:tav>
                                      </p:tavLst>
                                    </p:anim>
                                    <p:anim calcmode="lin" valueType="num">
                                      <p:cBhvr>
                                        <p:cTn id="43" dur="750" fill="hold"/>
                                        <p:tgtEl>
                                          <p:spTgt spid="21"/>
                                        </p:tgtEl>
                                        <p:attrNameLst>
                                          <p:attrName>ppt_h</p:attrName>
                                        </p:attrNameLst>
                                      </p:cBhvr>
                                      <p:tavLst>
                                        <p:tav tm="0">
                                          <p:val>
                                            <p:fltVal val="0"/>
                                          </p:val>
                                        </p:tav>
                                        <p:tav tm="100000">
                                          <p:val>
                                            <p:strVal val="#ppt_h"/>
                                          </p:val>
                                        </p:tav>
                                      </p:tavLst>
                                    </p:anim>
                                  </p:childTnLst>
                                </p:cTn>
                              </p:par>
                              <p:par>
                                <p:cTn id="44" presetID="23" presetClass="entr" presetSubtype="16" fill="hold" grpId="0" nodeType="withEffect">
                                  <p:stCondLst>
                                    <p:cond delay="250"/>
                                  </p:stCondLst>
                                  <p:childTnLst>
                                    <p:set>
                                      <p:cBhvr>
                                        <p:cTn id="45" dur="1" fill="hold">
                                          <p:stCondLst>
                                            <p:cond delay="0"/>
                                          </p:stCondLst>
                                        </p:cTn>
                                        <p:tgtEl>
                                          <p:spTgt spid="22"/>
                                        </p:tgtEl>
                                        <p:attrNameLst>
                                          <p:attrName>style.visibility</p:attrName>
                                        </p:attrNameLst>
                                      </p:cBhvr>
                                      <p:to>
                                        <p:strVal val="visible"/>
                                      </p:to>
                                    </p:set>
                                    <p:anim calcmode="lin" valueType="num">
                                      <p:cBhvr>
                                        <p:cTn id="46" dur="750" fill="hold"/>
                                        <p:tgtEl>
                                          <p:spTgt spid="22"/>
                                        </p:tgtEl>
                                        <p:attrNameLst>
                                          <p:attrName>ppt_w</p:attrName>
                                        </p:attrNameLst>
                                      </p:cBhvr>
                                      <p:tavLst>
                                        <p:tav tm="0">
                                          <p:val>
                                            <p:fltVal val="0"/>
                                          </p:val>
                                        </p:tav>
                                        <p:tav tm="100000">
                                          <p:val>
                                            <p:strVal val="#ppt_w"/>
                                          </p:val>
                                        </p:tav>
                                      </p:tavLst>
                                    </p:anim>
                                    <p:anim calcmode="lin" valueType="num">
                                      <p:cBhvr>
                                        <p:cTn id="47" dur="750" fill="hold"/>
                                        <p:tgtEl>
                                          <p:spTgt spid="22"/>
                                        </p:tgtEl>
                                        <p:attrNameLst>
                                          <p:attrName>ppt_h</p:attrName>
                                        </p:attrNameLst>
                                      </p:cBhvr>
                                      <p:tavLst>
                                        <p:tav tm="0">
                                          <p:val>
                                            <p:fltVal val="0"/>
                                          </p:val>
                                        </p:tav>
                                        <p:tav tm="100000">
                                          <p:val>
                                            <p:strVal val="#ppt_h"/>
                                          </p:val>
                                        </p:tav>
                                      </p:tavLst>
                                    </p:anim>
                                  </p:childTnLst>
                                </p:cTn>
                              </p:par>
                              <p:par>
                                <p:cTn id="48" presetID="23" presetClass="entr" presetSubtype="16" fill="hold" grpId="0" nodeType="withEffect">
                                  <p:stCondLst>
                                    <p:cond delay="250"/>
                                  </p:stCondLst>
                                  <p:childTnLst>
                                    <p:set>
                                      <p:cBhvr>
                                        <p:cTn id="49" dur="1" fill="hold">
                                          <p:stCondLst>
                                            <p:cond delay="0"/>
                                          </p:stCondLst>
                                        </p:cTn>
                                        <p:tgtEl>
                                          <p:spTgt spid="23"/>
                                        </p:tgtEl>
                                        <p:attrNameLst>
                                          <p:attrName>style.visibility</p:attrName>
                                        </p:attrNameLst>
                                      </p:cBhvr>
                                      <p:to>
                                        <p:strVal val="visible"/>
                                      </p:to>
                                    </p:set>
                                    <p:anim calcmode="lin" valueType="num">
                                      <p:cBhvr>
                                        <p:cTn id="50" dur="750" fill="hold"/>
                                        <p:tgtEl>
                                          <p:spTgt spid="23"/>
                                        </p:tgtEl>
                                        <p:attrNameLst>
                                          <p:attrName>ppt_w</p:attrName>
                                        </p:attrNameLst>
                                      </p:cBhvr>
                                      <p:tavLst>
                                        <p:tav tm="0">
                                          <p:val>
                                            <p:fltVal val="0"/>
                                          </p:val>
                                        </p:tav>
                                        <p:tav tm="100000">
                                          <p:val>
                                            <p:strVal val="#ppt_w"/>
                                          </p:val>
                                        </p:tav>
                                      </p:tavLst>
                                    </p:anim>
                                    <p:anim calcmode="lin" valueType="num">
                                      <p:cBhvr>
                                        <p:cTn id="51" dur="750" fill="hold"/>
                                        <p:tgtEl>
                                          <p:spTgt spid="23"/>
                                        </p:tgtEl>
                                        <p:attrNameLst>
                                          <p:attrName>ppt_h</p:attrName>
                                        </p:attrNameLst>
                                      </p:cBhvr>
                                      <p:tavLst>
                                        <p:tav tm="0">
                                          <p:val>
                                            <p:fltVal val="0"/>
                                          </p:val>
                                        </p:tav>
                                        <p:tav tm="100000">
                                          <p:val>
                                            <p:strVal val="#ppt_h"/>
                                          </p:val>
                                        </p:tav>
                                      </p:tavLst>
                                    </p:anim>
                                  </p:childTnLst>
                                </p:cTn>
                              </p:par>
                              <p:par>
                                <p:cTn id="52" presetID="23" presetClass="entr" presetSubtype="16" fill="hold" grpId="0" nodeType="withEffect">
                                  <p:stCondLst>
                                    <p:cond delay="250"/>
                                  </p:stCondLst>
                                  <p:childTnLst>
                                    <p:set>
                                      <p:cBhvr>
                                        <p:cTn id="53" dur="1" fill="hold">
                                          <p:stCondLst>
                                            <p:cond delay="0"/>
                                          </p:stCondLst>
                                        </p:cTn>
                                        <p:tgtEl>
                                          <p:spTgt spid="24"/>
                                        </p:tgtEl>
                                        <p:attrNameLst>
                                          <p:attrName>style.visibility</p:attrName>
                                        </p:attrNameLst>
                                      </p:cBhvr>
                                      <p:to>
                                        <p:strVal val="visible"/>
                                      </p:to>
                                    </p:set>
                                    <p:anim calcmode="lin" valueType="num">
                                      <p:cBhvr>
                                        <p:cTn id="54" dur="750" fill="hold"/>
                                        <p:tgtEl>
                                          <p:spTgt spid="24"/>
                                        </p:tgtEl>
                                        <p:attrNameLst>
                                          <p:attrName>ppt_w</p:attrName>
                                        </p:attrNameLst>
                                      </p:cBhvr>
                                      <p:tavLst>
                                        <p:tav tm="0">
                                          <p:val>
                                            <p:fltVal val="0"/>
                                          </p:val>
                                        </p:tav>
                                        <p:tav tm="100000">
                                          <p:val>
                                            <p:strVal val="#ppt_w"/>
                                          </p:val>
                                        </p:tav>
                                      </p:tavLst>
                                    </p:anim>
                                    <p:anim calcmode="lin" valueType="num">
                                      <p:cBhvr>
                                        <p:cTn id="55" dur="750" fill="hold"/>
                                        <p:tgtEl>
                                          <p:spTgt spid="24"/>
                                        </p:tgtEl>
                                        <p:attrNameLst>
                                          <p:attrName>ppt_h</p:attrName>
                                        </p:attrNameLst>
                                      </p:cBhvr>
                                      <p:tavLst>
                                        <p:tav tm="0">
                                          <p:val>
                                            <p:fltVal val="0"/>
                                          </p:val>
                                        </p:tav>
                                        <p:tav tm="100000">
                                          <p:val>
                                            <p:strVal val="#ppt_h"/>
                                          </p:val>
                                        </p:tav>
                                      </p:tavLst>
                                    </p:anim>
                                  </p:childTnLst>
                                </p:cTn>
                              </p:par>
                              <p:par>
                                <p:cTn id="56" presetID="23" presetClass="entr" presetSubtype="16" fill="hold" grpId="0" nodeType="withEffect">
                                  <p:stCondLst>
                                    <p:cond delay="250"/>
                                  </p:stCondLst>
                                  <p:childTnLst>
                                    <p:set>
                                      <p:cBhvr>
                                        <p:cTn id="57" dur="1" fill="hold">
                                          <p:stCondLst>
                                            <p:cond delay="0"/>
                                          </p:stCondLst>
                                        </p:cTn>
                                        <p:tgtEl>
                                          <p:spTgt spid="25"/>
                                        </p:tgtEl>
                                        <p:attrNameLst>
                                          <p:attrName>style.visibility</p:attrName>
                                        </p:attrNameLst>
                                      </p:cBhvr>
                                      <p:to>
                                        <p:strVal val="visible"/>
                                      </p:to>
                                    </p:set>
                                    <p:anim calcmode="lin" valueType="num">
                                      <p:cBhvr>
                                        <p:cTn id="58" dur="750" fill="hold"/>
                                        <p:tgtEl>
                                          <p:spTgt spid="25"/>
                                        </p:tgtEl>
                                        <p:attrNameLst>
                                          <p:attrName>ppt_w</p:attrName>
                                        </p:attrNameLst>
                                      </p:cBhvr>
                                      <p:tavLst>
                                        <p:tav tm="0">
                                          <p:val>
                                            <p:fltVal val="0"/>
                                          </p:val>
                                        </p:tav>
                                        <p:tav tm="100000">
                                          <p:val>
                                            <p:strVal val="#ppt_w"/>
                                          </p:val>
                                        </p:tav>
                                      </p:tavLst>
                                    </p:anim>
                                    <p:anim calcmode="lin" valueType="num">
                                      <p:cBhvr>
                                        <p:cTn id="59" dur="750" fill="hold"/>
                                        <p:tgtEl>
                                          <p:spTgt spid="25"/>
                                        </p:tgtEl>
                                        <p:attrNameLst>
                                          <p:attrName>ppt_h</p:attrName>
                                        </p:attrNameLst>
                                      </p:cBhvr>
                                      <p:tavLst>
                                        <p:tav tm="0">
                                          <p:val>
                                            <p:fltVal val="0"/>
                                          </p:val>
                                        </p:tav>
                                        <p:tav tm="100000">
                                          <p:val>
                                            <p:strVal val="#ppt_h"/>
                                          </p:val>
                                        </p:tav>
                                      </p:tavLst>
                                    </p:anim>
                                  </p:childTnLst>
                                </p:cTn>
                              </p:par>
                              <p:par>
                                <p:cTn id="60" presetID="23" presetClass="entr" presetSubtype="16" fill="hold" grpId="0" nodeType="withEffect">
                                  <p:stCondLst>
                                    <p:cond delay="250"/>
                                  </p:stCondLst>
                                  <p:childTnLst>
                                    <p:set>
                                      <p:cBhvr>
                                        <p:cTn id="61" dur="1" fill="hold">
                                          <p:stCondLst>
                                            <p:cond delay="0"/>
                                          </p:stCondLst>
                                        </p:cTn>
                                        <p:tgtEl>
                                          <p:spTgt spid="26"/>
                                        </p:tgtEl>
                                        <p:attrNameLst>
                                          <p:attrName>style.visibility</p:attrName>
                                        </p:attrNameLst>
                                      </p:cBhvr>
                                      <p:to>
                                        <p:strVal val="visible"/>
                                      </p:to>
                                    </p:set>
                                    <p:anim calcmode="lin" valueType="num">
                                      <p:cBhvr>
                                        <p:cTn id="62" dur="750" fill="hold"/>
                                        <p:tgtEl>
                                          <p:spTgt spid="26"/>
                                        </p:tgtEl>
                                        <p:attrNameLst>
                                          <p:attrName>ppt_w</p:attrName>
                                        </p:attrNameLst>
                                      </p:cBhvr>
                                      <p:tavLst>
                                        <p:tav tm="0">
                                          <p:val>
                                            <p:fltVal val="0"/>
                                          </p:val>
                                        </p:tav>
                                        <p:tav tm="100000">
                                          <p:val>
                                            <p:strVal val="#ppt_w"/>
                                          </p:val>
                                        </p:tav>
                                      </p:tavLst>
                                    </p:anim>
                                    <p:anim calcmode="lin" valueType="num">
                                      <p:cBhvr>
                                        <p:cTn id="63" dur="750" fill="hold"/>
                                        <p:tgtEl>
                                          <p:spTgt spid="26"/>
                                        </p:tgtEl>
                                        <p:attrNameLst>
                                          <p:attrName>ppt_h</p:attrName>
                                        </p:attrNameLst>
                                      </p:cBhvr>
                                      <p:tavLst>
                                        <p:tav tm="0">
                                          <p:val>
                                            <p:fltVal val="0"/>
                                          </p:val>
                                        </p:tav>
                                        <p:tav tm="100000">
                                          <p:val>
                                            <p:strVal val="#ppt_h"/>
                                          </p:val>
                                        </p:tav>
                                      </p:tavLst>
                                    </p:anim>
                                  </p:childTnLst>
                                </p:cTn>
                              </p:par>
                              <p:par>
                                <p:cTn id="64" presetID="23" presetClass="entr" presetSubtype="16" fill="hold" grpId="0" nodeType="withEffect">
                                  <p:stCondLst>
                                    <p:cond delay="250"/>
                                  </p:stCondLst>
                                  <p:childTnLst>
                                    <p:set>
                                      <p:cBhvr>
                                        <p:cTn id="65" dur="1" fill="hold">
                                          <p:stCondLst>
                                            <p:cond delay="0"/>
                                          </p:stCondLst>
                                        </p:cTn>
                                        <p:tgtEl>
                                          <p:spTgt spid="27"/>
                                        </p:tgtEl>
                                        <p:attrNameLst>
                                          <p:attrName>style.visibility</p:attrName>
                                        </p:attrNameLst>
                                      </p:cBhvr>
                                      <p:to>
                                        <p:strVal val="visible"/>
                                      </p:to>
                                    </p:set>
                                    <p:anim calcmode="lin" valueType="num">
                                      <p:cBhvr>
                                        <p:cTn id="66" dur="750" fill="hold"/>
                                        <p:tgtEl>
                                          <p:spTgt spid="27"/>
                                        </p:tgtEl>
                                        <p:attrNameLst>
                                          <p:attrName>ppt_w</p:attrName>
                                        </p:attrNameLst>
                                      </p:cBhvr>
                                      <p:tavLst>
                                        <p:tav tm="0">
                                          <p:val>
                                            <p:fltVal val="0"/>
                                          </p:val>
                                        </p:tav>
                                        <p:tav tm="100000">
                                          <p:val>
                                            <p:strVal val="#ppt_w"/>
                                          </p:val>
                                        </p:tav>
                                      </p:tavLst>
                                    </p:anim>
                                    <p:anim calcmode="lin" valueType="num">
                                      <p:cBhvr>
                                        <p:cTn id="67" dur="750" fill="hold"/>
                                        <p:tgtEl>
                                          <p:spTgt spid="27"/>
                                        </p:tgtEl>
                                        <p:attrNameLst>
                                          <p:attrName>ppt_h</p:attrName>
                                        </p:attrNameLst>
                                      </p:cBhvr>
                                      <p:tavLst>
                                        <p:tav tm="0">
                                          <p:val>
                                            <p:fltVal val="0"/>
                                          </p:val>
                                        </p:tav>
                                        <p:tav tm="100000">
                                          <p:val>
                                            <p:strVal val="#ppt_h"/>
                                          </p:val>
                                        </p:tav>
                                      </p:tavLst>
                                    </p:anim>
                                  </p:childTnLst>
                                </p:cTn>
                              </p:par>
                              <p:par>
                                <p:cTn id="68" presetID="23" presetClass="entr" presetSubtype="16" fill="hold" grpId="0" nodeType="withEffect">
                                  <p:stCondLst>
                                    <p:cond delay="250"/>
                                  </p:stCondLst>
                                  <p:childTnLst>
                                    <p:set>
                                      <p:cBhvr>
                                        <p:cTn id="69" dur="1" fill="hold">
                                          <p:stCondLst>
                                            <p:cond delay="0"/>
                                          </p:stCondLst>
                                        </p:cTn>
                                        <p:tgtEl>
                                          <p:spTgt spid="28"/>
                                        </p:tgtEl>
                                        <p:attrNameLst>
                                          <p:attrName>style.visibility</p:attrName>
                                        </p:attrNameLst>
                                      </p:cBhvr>
                                      <p:to>
                                        <p:strVal val="visible"/>
                                      </p:to>
                                    </p:set>
                                    <p:anim calcmode="lin" valueType="num">
                                      <p:cBhvr>
                                        <p:cTn id="70" dur="750" fill="hold"/>
                                        <p:tgtEl>
                                          <p:spTgt spid="28"/>
                                        </p:tgtEl>
                                        <p:attrNameLst>
                                          <p:attrName>ppt_w</p:attrName>
                                        </p:attrNameLst>
                                      </p:cBhvr>
                                      <p:tavLst>
                                        <p:tav tm="0">
                                          <p:val>
                                            <p:fltVal val="0"/>
                                          </p:val>
                                        </p:tav>
                                        <p:tav tm="100000">
                                          <p:val>
                                            <p:strVal val="#ppt_w"/>
                                          </p:val>
                                        </p:tav>
                                      </p:tavLst>
                                    </p:anim>
                                    <p:anim calcmode="lin" valueType="num">
                                      <p:cBhvr>
                                        <p:cTn id="71" dur="750" fill="hold"/>
                                        <p:tgtEl>
                                          <p:spTgt spid="28"/>
                                        </p:tgtEl>
                                        <p:attrNameLst>
                                          <p:attrName>ppt_h</p:attrName>
                                        </p:attrNameLst>
                                      </p:cBhvr>
                                      <p:tavLst>
                                        <p:tav tm="0">
                                          <p:val>
                                            <p:fltVal val="0"/>
                                          </p:val>
                                        </p:tav>
                                        <p:tav tm="100000">
                                          <p:val>
                                            <p:strVal val="#ppt_h"/>
                                          </p:val>
                                        </p:tav>
                                      </p:tavLst>
                                    </p:anim>
                                  </p:childTnLst>
                                </p:cTn>
                              </p:par>
                              <p:par>
                                <p:cTn id="72" presetID="23" presetClass="entr" presetSubtype="16" fill="hold" grpId="0" nodeType="withEffect">
                                  <p:stCondLst>
                                    <p:cond delay="250"/>
                                  </p:stCondLst>
                                  <p:childTnLst>
                                    <p:set>
                                      <p:cBhvr>
                                        <p:cTn id="73" dur="1" fill="hold">
                                          <p:stCondLst>
                                            <p:cond delay="0"/>
                                          </p:stCondLst>
                                        </p:cTn>
                                        <p:tgtEl>
                                          <p:spTgt spid="29"/>
                                        </p:tgtEl>
                                        <p:attrNameLst>
                                          <p:attrName>style.visibility</p:attrName>
                                        </p:attrNameLst>
                                      </p:cBhvr>
                                      <p:to>
                                        <p:strVal val="visible"/>
                                      </p:to>
                                    </p:set>
                                    <p:anim calcmode="lin" valueType="num">
                                      <p:cBhvr>
                                        <p:cTn id="74" dur="750" fill="hold"/>
                                        <p:tgtEl>
                                          <p:spTgt spid="29"/>
                                        </p:tgtEl>
                                        <p:attrNameLst>
                                          <p:attrName>ppt_w</p:attrName>
                                        </p:attrNameLst>
                                      </p:cBhvr>
                                      <p:tavLst>
                                        <p:tav tm="0">
                                          <p:val>
                                            <p:fltVal val="0"/>
                                          </p:val>
                                        </p:tav>
                                        <p:tav tm="100000">
                                          <p:val>
                                            <p:strVal val="#ppt_w"/>
                                          </p:val>
                                        </p:tav>
                                      </p:tavLst>
                                    </p:anim>
                                    <p:anim calcmode="lin" valueType="num">
                                      <p:cBhvr>
                                        <p:cTn id="75" dur="750" fill="hold"/>
                                        <p:tgtEl>
                                          <p:spTgt spid="29"/>
                                        </p:tgtEl>
                                        <p:attrNameLst>
                                          <p:attrName>ppt_h</p:attrName>
                                        </p:attrNameLst>
                                      </p:cBhvr>
                                      <p:tavLst>
                                        <p:tav tm="0">
                                          <p:val>
                                            <p:fltVal val="0"/>
                                          </p:val>
                                        </p:tav>
                                        <p:tav tm="100000">
                                          <p:val>
                                            <p:strVal val="#ppt_h"/>
                                          </p:val>
                                        </p:tav>
                                      </p:tavLst>
                                    </p:anim>
                                  </p:childTnLst>
                                </p:cTn>
                              </p:par>
                              <p:par>
                                <p:cTn id="76" presetID="23" presetClass="entr" presetSubtype="16" fill="hold" grpId="0" nodeType="withEffect">
                                  <p:stCondLst>
                                    <p:cond delay="250"/>
                                  </p:stCondLst>
                                  <p:childTnLst>
                                    <p:set>
                                      <p:cBhvr>
                                        <p:cTn id="77" dur="1" fill="hold">
                                          <p:stCondLst>
                                            <p:cond delay="0"/>
                                          </p:stCondLst>
                                        </p:cTn>
                                        <p:tgtEl>
                                          <p:spTgt spid="30"/>
                                        </p:tgtEl>
                                        <p:attrNameLst>
                                          <p:attrName>style.visibility</p:attrName>
                                        </p:attrNameLst>
                                      </p:cBhvr>
                                      <p:to>
                                        <p:strVal val="visible"/>
                                      </p:to>
                                    </p:set>
                                    <p:anim calcmode="lin" valueType="num">
                                      <p:cBhvr>
                                        <p:cTn id="78" dur="750" fill="hold"/>
                                        <p:tgtEl>
                                          <p:spTgt spid="30"/>
                                        </p:tgtEl>
                                        <p:attrNameLst>
                                          <p:attrName>ppt_w</p:attrName>
                                        </p:attrNameLst>
                                      </p:cBhvr>
                                      <p:tavLst>
                                        <p:tav tm="0">
                                          <p:val>
                                            <p:fltVal val="0"/>
                                          </p:val>
                                        </p:tav>
                                        <p:tav tm="100000">
                                          <p:val>
                                            <p:strVal val="#ppt_w"/>
                                          </p:val>
                                        </p:tav>
                                      </p:tavLst>
                                    </p:anim>
                                    <p:anim calcmode="lin" valueType="num">
                                      <p:cBhvr>
                                        <p:cTn id="79" dur="750" fill="hold"/>
                                        <p:tgtEl>
                                          <p:spTgt spid="30"/>
                                        </p:tgtEl>
                                        <p:attrNameLst>
                                          <p:attrName>ppt_h</p:attrName>
                                        </p:attrNameLst>
                                      </p:cBhvr>
                                      <p:tavLst>
                                        <p:tav tm="0">
                                          <p:val>
                                            <p:fltVal val="0"/>
                                          </p:val>
                                        </p:tav>
                                        <p:tav tm="100000">
                                          <p:val>
                                            <p:strVal val="#ppt_h"/>
                                          </p:val>
                                        </p:tav>
                                      </p:tavLst>
                                    </p:anim>
                                  </p:childTnLst>
                                </p:cTn>
                              </p:par>
                              <p:par>
                                <p:cTn id="80" presetID="23" presetClass="entr" presetSubtype="16" fill="hold" grpId="0" nodeType="withEffect">
                                  <p:stCondLst>
                                    <p:cond delay="250"/>
                                  </p:stCondLst>
                                  <p:childTnLst>
                                    <p:set>
                                      <p:cBhvr>
                                        <p:cTn id="81" dur="1" fill="hold">
                                          <p:stCondLst>
                                            <p:cond delay="0"/>
                                          </p:stCondLst>
                                        </p:cTn>
                                        <p:tgtEl>
                                          <p:spTgt spid="31"/>
                                        </p:tgtEl>
                                        <p:attrNameLst>
                                          <p:attrName>style.visibility</p:attrName>
                                        </p:attrNameLst>
                                      </p:cBhvr>
                                      <p:to>
                                        <p:strVal val="visible"/>
                                      </p:to>
                                    </p:set>
                                    <p:anim calcmode="lin" valueType="num">
                                      <p:cBhvr>
                                        <p:cTn id="82" dur="750" fill="hold"/>
                                        <p:tgtEl>
                                          <p:spTgt spid="31"/>
                                        </p:tgtEl>
                                        <p:attrNameLst>
                                          <p:attrName>ppt_w</p:attrName>
                                        </p:attrNameLst>
                                      </p:cBhvr>
                                      <p:tavLst>
                                        <p:tav tm="0">
                                          <p:val>
                                            <p:fltVal val="0"/>
                                          </p:val>
                                        </p:tav>
                                        <p:tav tm="100000">
                                          <p:val>
                                            <p:strVal val="#ppt_w"/>
                                          </p:val>
                                        </p:tav>
                                      </p:tavLst>
                                    </p:anim>
                                    <p:anim calcmode="lin" valueType="num">
                                      <p:cBhvr>
                                        <p:cTn id="83" dur="750" fill="hold"/>
                                        <p:tgtEl>
                                          <p:spTgt spid="31"/>
                                        </p:tgtEl>
                                        <p:attrNameLst>
                                          <p:attrName>ppt_h</p:attrName>
                                        </p:attrNameLst>
                                      </p:cBhvr>
                                      <p:tavLst>
                                        <p:tav tm="0">
                                          <p:val>
                                            <p:fltVal val="0"/>
                                          </p:val>
                                        </p:tav>
                                        <p:tav tm="100000">
                                          <p:val>
                                            <p:strVal val="#ppt_h"/>
                                          </p:val>
                                        </p:tav>
                                      </p:tavLst>
                                    </p:anim>
                                  </p:childTnLst>
                                </p:cTn>
                              </p:par>
                              <p:par>
                                <p:cTn id="84" presetID="23" presetClass="entr" presetSubtype="16" fill="hold" grpId="0" nodeType="withEffect">
                                  <p:stCondLst>
                                    <p:cond delay="250"/>
                                  </p:stCondLst>
                                  <p:childTnLst>
                                    <p:set>
                                      <p:cBhvr>
                                        <p:cTn id="85" dur="1" fill="hold">
                                          <p:stCondLst>
                                            <p:cond delay="0"/>
                                          </p:stCondLst>
                                        </p:cTn>
                                        <p:tgtEl>
                                          <p:spTgt spid="32"/>
                                        </p:tgtEl>
                                        <p:attrNameLst>
                                          <p:attrName>style.visibility</p:attrName>
                                        </p:attrNameLst>
                                      </p:cBhvr>
                                      <p:to>
                                        <p:strVal val="visible"/>
                                      </p:to>
                                    </p:set>
                                    <p:anim calcmode="lin" valueType="num">
                                      <p:cBhvr>
                                        <p:cTn id="86" dur="750" fill="hold"/>
                                        <p:tgtEl>
                                          <p:spTgt spid="32"/>
                                        </p:tgtEl>
                                        <p:attrNameLst>
                                          <p:attrName>ppt_w</p:attrName>
                                        </p:attrNameLst>
                                      </p:cBhvr>
                                      <p:tavLst>
                                        <p:tav tm="0">
                                          <p:val>
                                            <p:fltVal val="0"/>
                                          </p:val>
                                        </p:tav>
                                        <p:tav tm="100000">
                                          <p:val>
                                            <p:strVal val="#ppt_w"/>
                                          </p:val>
                                        </p:tav>
                                      </p:tavLst>
                                    </p:anim>
                                    <p:anim calcmode="lin" valueType="num">
                                      <p:cBhvr>
                                        <p:cTn id="87" dur="750" fill="hold"/>
                                        <p:tgtEl>
                                          <p:spTgt spid="32"/>
                                        </p:tgtEl>
                                        <p:attrNameLst>
                                          <p:attrName>ppt_h</p:attrName>
                                        </p:attrNameLst>
                                      </p:cBhvr>
                                      <p:tavLst>
                                        <p:tav tm="0">
                                          <p:val>
                                            <p:fltVal val="0"/>
                                          </p:val>
                                        </p:tav>
                                        <p:tav tm="100000">
                                          <p:val>
                                            <p:strVal val="#ppt_h"/>
                                          </p:val>
                                        </p:tav>
                                      </p:tavLst>
                                    </p:anim>
                                  </p:childTnLst>
                                </p:cTn>
                              </p:par>
                              <p:par>
                                <p:cTn id="88" presetID="23" presetClass="entr" presetSubtype="16" fill="hold" grpId="0" nodeType="withEffect">
                                  <p:stCondLst>
                                    <p:cond delay="250"/>
                                  </p:stCondLst>
                                  <p:childTnLst>
                                    <p:set>
                                      <p:cBhvr>
                                        <p:cTn id="89" dur="1" fill="hold">
                                          <p:stCondLst>
                                            <p:cond delay="0"/>
                                          </p:stCondLst>
                                        </p:cTn>
                                        <p:tgtEl>
                                          <p:spTgt spid="33"/>
                                        </p:tgtEl>
                                        <p:attrNameLst>
                                          <p:attrName>style.visibility</p:attrName>
                                        </p:attrNameLst>
                                      </p:cBhvr>
                                      <p:to>
                                        <p:strVal val="visible"/>
                                      </p:to>
                                    </p:set>
                                    <p:anim calcmode="lin" valueType="num">
                                      <p:cBhvr>
                                        <p:cTn id="90" dur="750" fill="hold"/>
                                        <p:tgtEl>
                                          <p:spTgt spid="33"/>
                                        </p:tgtEl>
                                        <p:attrNameLst>
                                          <p:attrName>ppt_w</p:attrName>
                                        </p:attrNameLst>
                                      </p:cBhvr>
                                      <p:tavLst>
                                        <p:tav tm="0">
                                          <p:val>
                                            <p:fltVal val="0"/>
                                          </p:val>
                                        </p:tav>
                                        <p:tav tm="100000">
                                          <p:val>
                                            <p:strVal val="#ppt_w"/>
                                          </p:val>
                                        </p:tav>
                                      </p:tavLst>
                                    </p:anim>
                                    <p:anim calcmode="lin" valueType="num">
                                      <p:cBhvr>
                                        <p:cTn id="91" dur="750" fill="hold"/>
                                        <p:tgtEl>
                                          <p:spTgt spid="33"/>
                                        </p:tgtEl>
                                        <p:attrNameLst>
                                          <p:attrName>ppt_h</p:attrName>
                                        </p:attrNameLst>
                                      </p:cBhvr>
                                      <p:tavLst>
                                        <p:tav tm="0">
                                          <p:val>
                                            <p:fltVal val="0"/>
                                          </p:val>
                                        </p:tav>
                                        <p:tav tm="100000">
                                          <p:val>
                                            <p:strVal val="#ppt_h"/>
                                          </p:val>
                                        </p:tav>
                                      </p:tavLst>
                                    </p:anim>
                                  </p:childTnLst>
                                </p:cTn>
                              </p:par>
                              <p:par>
                                <p:cTn id="92" presetID="23" presetClass="entr" presetSubtype="16" fill="hold" grpId="0" nodeType="withEffect">
                                  <p:stCondLst>
                                    <p:cond delay="250"/>
                                  </p:stCondLst>
                                  <p:childTnLst>
                                    <p:set>
                                      <p:cBhvr>
                                        <p:cTn id="93" dur="1" fill="hold">
                                          <p:stCondLst>
                                            <p:cond delay="0"/>
                                          </p:stCondLst>
                                        </p:cTn>
                                        <p:tgtEl>
                                          <p:spTgt spid="34"/>
                                        </p:tgtEl>
                                        <p:attrNameLst>
                                          <p:attrName>style.visibility</p:attrName>
                                        </p:attrNameLst>
                                      </p:cBhvr>
                                      <p:to>
                                        <p:strVal val="visible"/>
                                      </p:to>
                                    </p:set>
                                    <p:anim calcmode="lin" valueType="num">
                                      <p:cBhvr>
                                        <p:cTn id="94" dur="750" fill="hold"/>
                                        <p:tgtEl>
                                          <p:spTgt spid="34"/>
                                        </p:tgtEl>
                                        <p:attrNameLst>
                                          <p:attrName>ppt_w</p:attrName>
                                        </p:attrNameLst>
                                      </p:cBhvr>
                                      <p:tavLst>
                                        <p:tav tm="0">
                                          <p:val>
                                            <p:fltVal val="0"/>
                                          </p:val>
                                        </p:tav>
                                        <p:tav tm="100000">
                                          <p:val>
                                            <p:strVal val="#ppt_w"/>
                                          </p:val>
                                        </p:tav>
                                      </p:tavLst>
                                    </p:anim>
                                    <p:anim calcmode="lin" valueType="num">
                                      <p:cBhvr>
                                        <p:cTn id="95" dur="750" fill="hold"/>
                                        <p:tgtEl>
                                          <p:spTgt spid="34"/>
                                        </p:tgtEl>
                                        <p:attrNameLst>
                                          <p:attrName>ppt_h</p:attrName>
                                        </p:attrNameLst>
                                      </p:cBhvr>
                                      <p:tavLst>
                                        <p:tav tm="0">
                                          <p:val>
                                            <p:fltVal val="0"/>
                                          </p:val>
                                        </p:tav>
                                        <p:tav tm="100000">
                                          <p:val>
                                            <p:strVal val="#ppt_h"/>
                                          </p:val>
                                        </p:tav>
                                      </p:tavLst>
                                    </p:anim>
                                  </p:childTnLst>
                                </p:cTn>
                              </p:par>
                              <p:par>
                                <p:cTn id="96" presetID="23" presetClass="entr" presetSubtype="16" fill="hold" grpId="0" nodeType="withEffect">
                                  <p:stCondLst>
                                    <p:cond delay="250"/>
                                  </p:stCondLst>
                                  <p:childTnLst>
                                    <p:set>
                                      <p:cBhvr>
                                        <p:cTn id="97" dur="1" fill="hold">
                                          <p:stCondLst>
                                            <p:cond delay="0"/>
                                          </p:stCondLst>
                                        </p:cTn>
                                        <p:tgtEl>
                                          <p:spTgt spid="35"/>
                                        </p:tgtEl>
                                        <p:attrNameLst>
                                          <p:attrName>style.visibility</p:attrName>
                                        </p:attrNameLst>
                                      </p:cBhvr>
                                      <p:to>
                                        <p:strVal val="visible"/>
                                      </p:to>
                                    </p:set>
                                    <p:anim calcmode="lin" valueType="num">
                                      <p:cBhvr>
                                        <p:cTn id="98" dur="750" fill="hold"/>
                                        <p:tgtEl>
                                          <p:spTgt spid="35"/>
                                        </p:tgtEl>
                                        <p:attrNameLst>
                                          <p:attrName>ppt_w</p:attrName>
                                        </p:attrNameLst>
                                      </p:cBhvr>
                                      <p:tavLst>
                                        <p:tav tm="0">
                                          <p:val>
                                            <p:fltVal val="0"/>
                                          </p:val>
                                        </p:tav>
                                        <p:tav tm="100000">
                                          <p:val>
                                            <p:strVal val="#ppt_w"/>
                                          </p:val>
                                        </p:tav>
                                      </p:tavLst>
                                    </p:anim>
                                    <p:anim calcmode="lin" valueType="num">
                                      <p:cBhvr>
                                        <p:cTn id="99" dur="750" fill="hold"/>
                                        <p:tgtEl>
                                          <p:spTgt spid="35"/>
                                        </p:tgtEl>
                                        <p:attrNameLst>
                                          <p:attrName>ppt_h</p:attrName>
                                        </p:attrNameLst>
                                      </p:cBhvr>
                                      <p:tavLst>
                                        <p:tav tm="0">
                                          <p:val>
                                            <p:fltVal val="0"/>
                                          </p:val>
                                        </p:tav>
                                        <p:tav tm="100000">
                                          <p:val>
                                            <p:strVal val="#ppt_h"/>
                                          </p:val>
                                        </p:tav>
                                      </p:tavLst>
                                    </p:anim>
                                  </p:childTnLst>
                                </p:cTn>
                              </p:par>
                              <p:par>
                                <p:cTn id="100" presetID="23" presetClass="entr" presetSubtype="16" fill="hold" grpId="0" nodeType="withEffect">
                                  <p:stCondLst>
                                    <p:cond delay="250"/>
                                  </p:stCondLst>
                                  <p:childTnLst>
                                    <p:set>
                                      <p:cBhvr>
                                        <p:cTn id="101" dur="1" fill="hold">
                                          <p:stCondLst>
                                            <p:cond delay="0"/>
                                          </p:stCondLst>
                                        </p:cTn>
                                        <p:tgtEl>
                                          <p:spTgt spid="36"/>
                                        </p:tgtEl>
                                        <p:attrNameLst>
                                          <p:attrName>style.visibility</p:attrName>
                                        </p:attrNameLst>
                                      </p:cBhvr>
                                      <p:to>
                                        <p:strVal val="visible"/>
                                      </p:to>
                                    </p:set>
                                    <p:anim calcmode="lin" valueType="num">
                                      <p:cBhvr>
                                        <p:cTn id="102" dur="750" fill="hold"/>
                                        <p:tgtEl>
                                          <p:spTgt spid="36"/>
                                        </p:tgtEl>
                                        <p:attrNameLst>
                                          <p:attrName>ppt_w</p:attrName>
                                        </p:attrNameLst>
                                      </p:cBhvr>
                                      <p:tavLst>
                                        <p:tav tm="0">
                                          <p:val>
                                            <p:fltVal val="0"/>
                                          </p:val>
                                        </p:tav>
                                        <p:tav tm="100000">
                                          <p:val>
                                            <p:strVal val="#ppt_w"/>
                                          </p:val>
                                        </p:tav>
                                      </p:tavLst>
                                    </p:anim>
                                    <p:anim calcmode="lin" valueType="num">
                                      <p:cBhvr>
                                        <p:cTn id="103" dur="750" fill="hold"/>
                                        <p:tgtEl>
                                          <p:spTgt spid="36"/>
                                        </p:tgtEl>
                                        <p:attrNameLst>
                                          <p:attrName>ppt_h</p:attrName>
                                        </p:attrNameLst>
                                      </p:cBhvr>
                                      <p:tavLst>
                                        <p:tav tm="0">
                                          <p:val>
                                            <p:fltVal val="0"/>
                                          </p:val>
                                        </p:tav>
                                        <p:tav tm="100000">
                                          <p:val>
                                            <p:strVal val="#ppt_h"/>
                                          </p:val>
                                        </p:tav>
                                      </p:tavLst>
                                    </p:anim>
                                  </p:childTnLst>
                                </p:cTn>
                              </p:par>
                              <p:par>
                                <p:cTn id="104" presetID="23" presetClass="entr" presetSubtype="16" fill="hold" grpId="0" nodeType="withEffect">
                                  <p:stCondLst>
                                    <p:cond delay="250"/>
                                  </p:stCondLst>
                                  <p:childTnLst>
                                    <p:set>
                                      <p:cBhvr>
                                        <p:cTn id="105" dur="1" fill="hold">
                                          <p:stCondLst>
                                            <p:cond delay="0"/>
                                          </p:stCondLst>
                                        </p:cTn>
                                        <p:tgtEl>
                                          <p:spTgt spid="37"/>
                                        </p:tgtEl>
                                        <p:attrNameLst>
                                          <p:attrName>style.visibility</p:attrName>
                                        </p:attrNameLst>
                                      </p:cBhvr>
                                      <p:to>
                                        <p:strVal val="visible"/>
                                      </p:to>
                                    </p:set>
                                    <p:anim calcmode="lin" valueType="num">
                                      <p:cBhvr>
                                        <p:cTn id="106" dur="750" fill="hold"/>
                                        <p:tgtEl>
                                          <p:spTgt spid="37"/>
                                        </p:tgtEl>
                                        <p:attrNameLst>
                                          <p:attrName>ppt_w</p:attrName>
                                        </p:attrNameLst>
                                      </p:cBhvr>
                                      <p:tavLst>
                                        <p:tav tm="0">
                                          <p:val>
                                            <p:fltVal val="0"/>
                                          </p:val>
                                        </p:tav>
                                        <p:tav tm="100000">
                                          <p:val>
                                            <p:strVal val="#ppt_w"/>
                                          </p:val>
                                        </p:tav>
                                      </p:tavLst>
                                    </p:anim>
                                    <p:anim calcmode="lin" valueType="num">
                                      <p:cBhvr>
                                        <p:cTn id="107" dur="750" fill="hold"/>
                                        <p:tgtEl>
                                          <p:spTgt spid="37"/>
                                        </p:tgtEl>
                                        <p:attrNameLst>
                                          <p:attrName>ppt_h</p:attrName>
                                        </p:attrNameLst>
                                      </p:cBhvr>
                                      <p:tavLst>
                                        <p:tav tm="0">
                                          <p:val>
                                            <p:fltVal val="0"/>
                                          </p:val>
                                        </p:tav>
                                        <p:tav tm="100000">
                                          <p:val>
                                            <p:strVal val="#ppt_h"/>
                                          </p:val>
                                        </p:tav>
                                      </p:tavLst>
                                    </p:anim>
                                  </p:childTnLst>
                                </p:cTn>
                              </p:par>
                              <p:par>
                                <p:cTn id="108" presetID="23" presetClass="entr" presetSubtype="16" fill="hold" grpId="0" nodeType="withEffect">
                                  <p:stCondLst>
                                    <p:cond delay="250"/>
                                  </p:stCondLst>
                                  <p:childTnLst>
                                    <p:set>
                                      <p:cBhvr>
                                        <p:cTn id="109" dur="1" fill="hold">
                                          <p:stCondLst>
                                            <p:cond delay="0"/>
                                          </p:stCondLst>
                                        </p:cTn>
                                        <p:tgtEl>
                                          <p:spTgt spid="38"/>
                                        </p:tgtEl>
                                        <p:attrNameLst>
                                          <p:attrName>style.visibility</p:attrName>
                                        </p:attrNameLst>
                                      </p:cBhvr>
                                      <p:to>
                                        <p:strVal val="visible"/>
                                      </p:to>
                                    </p:set>
                                    <p:anim calcmode="lin" valueType="num">
                                      <p:cBhvr>
                                        <p:cTn id="110" dur="750" fill="hold"/>
                                        <p:tgtEl>
                                          <p:spTgt spid="38"/>
                                        </p:tgtEl>
                                        <p:attrNameLst>
                                          <p:attrName>ppt_w</p:attrName>
                                        </p:attrNameLst>
                                      </p:cBhvr>
                                      <p:tavLst>
                                        <p:tav tm="0">
                                          <p:val>
                                            <p:fltVal val="0"/>
                                          </p:val>
                                        </p:tav>
                                        <p:tav tm="100000">
                                          <p:val>
                                            <p:strVal val="#ppt_w"/>
                                          </p:val>
                                        </p:tav>
                                      </p:tavLst>
                                    </p:anim>
                                    <p:anim calcmode="lin" valueType="num">
                                      <p:cBhvr>
                                        <p:cTn id="111" dur="750" fill="hold"/>
                                        <p:tgtEl>
                                          <p:spTgt spid="38"/>
                                        </p:tgtEl>
                                        <p:attrNameLst>
                                          <p:attrName>ppt_h</p:attrName>
                                        </p:attrNameLst>
                                      </p:cBhvr>
                                      <p:tavLst>
                                        <p:tav tm="0">
                                          <p:val>
                                            <p:fltVal val="0"/>
                                          </p:val>
                                        </p:tav>
                                        <p:tav tm="100000">
                                          <p:val>
                                            <p:strVal val="#ppt_h"/>
                                          </p:val>
                                        </p:tav>
                                      </p:tavLst>
                                    </p:anim>
                                  </p:childTnLst>
                                </p:cTn>
                              </p:par>
                              <p:par>
                                <p:cTn id="112" presetID="23" presetClass="entr" presetSubtype="16" fill="hold" grpId="0" nodeType="withEffect">
                                  <p:stCondLst>
                                    <p:cond delay="250"/>
                                  </p:stCondLst>
                                  <p:childTnLst>
                                    <p:set>
                                      <p:cBhvr>
                                        <p:cTn id="113" dur="1" fill="hold">
                                          <p:stCondLst>
                                            <p:cond delay="0"/>
                                          </p:stCondLst>
                                        </p:cTn>
                                        <p:tgtEl>
                                          <p:spTgt spid="39"/>
                                        </p:tgtEl>
                                        <p:attrNameLst>
                                          <p:attrName>style.visibility</p:attrName>
                                        </p:attrNameLst>
                                      </p:cBhvr>
                                      <p:to>
                                        <p:strVal val="visible"/>
                                      </p:to>
                                    </p:set>
                                    <p:anim calcmode="lin" valueType="num">
                                      <p:cBhvr>
                                        <p:cTn id="114" dur="750" fill="hold"/>
                                        <p:tgtEl>
                                          <p:spTgt spid="39"/>
                                        </p:tgtEl>
                                        <p:attrNameLst>
                                          <p:attrName>ppt_w</p:attrName>
                                        </p:attrNameLst>
                                      </p:cBhvr>
                                      <p:tavLst>
                                        <p:tav tm="0">
                                          <p:val>
                                            <p:fltVal val="0"/>
                                          </p:val>
                                        </p:tav>
                                        <p:tav tm="100000">
                                          <p:val>
                                            <p:strVal val="#ppt_w"/>
                                          </p:val>
                                        </p:tav>
                                      </p:tavLst>
                                    </p:anim>
                                    <p:anim calcmode="lin" valueType="num">
                                      <p:cBhvr>
                                        <p:cTn id="115" dur="750" fill="hold"/>
                                        <p:tgtEl>
                                          <p:spTgt spid="39"/>
                                        </p:tgtEl>
                                        <p:attrNameLst>
                                          <p:attrName>ppt_h</p:attrName>
                                        </p:attrNameLst>
                                      </p:cBhvr>
                                      <p:tavLst>
                                        <p:tav tm="0">
                                          <p:val>
                                            <p:fltVal val="0"/>
                                          </p:val>
                                        </p:tav>
                                        <p:tav tm="100000">
                                          <p:val>
                                            <p:strVal val="#ppt_h"/>
                                          </p:val>
                                        </p:tav>
                                      </p:tavLst>
                                    </p:anim>
                                  </p:childTnLst>
                                </p:cTn>
                              </p:par>
                              <p:par>
                                <p:cTn id="116" presetID="23" presetClass="entr" presetSubtype="16" fill="hold" grpId="0" nodeType="withEffect">
                                  <p:stCondLst>
                                    <p:cond delay="250"/>
                                  </p:stCondLst>
                                  <p:childTnLst>
                                    <p:set>
                                      <p:cBhvr>
                                        <p:cTn id="117" dur="1" fill="hold">
                                          <p:stCondLst>
                                            <p:cond delay="0"/>
                                          </p:stCondLst>
                                        </p:cTn>
                                        <p:tgtEl>
                                          <p:spTgt spid="40"/>
                                        </p:tgtEl>
                                        <p:attrNameLst>
                                          <p:attrName>style.visibility</p:attrName>
                                        </p:attrNameLst>
                                      </p:cBhvr>
                                      <p:to>
                                        <p:strVal val="visible"/>
                                      </p:to>
                                    </p:set>
                                    <p:anim calcmode="lin" valueType="num">
                                      <p:cBhvr>
                                        <p:cTn id="118" dur="750" fill="hold"/>
                                        <p:tgtEl>
                                          <p:spTgt spid="40"/>
                                        </p:tgtEl>
                                        <p:attrNameLst>
                                          <p:attrName>ppt_w</p:attrName>
                                        </p:attrNameLst>
                                      </p:cBhvr>
                                      <p:tavLst>
                                        <p:tav tm="0">
                                          <p:val>
                                            <p:fltVal val="0"/>
                                          </p:val>
                                        </p:tav>
                                        <p:tav tm="100000">
                                          <p:val>
                                            <p:strVal val="#ppt_w"/>
                                          </p:val>
                                        </p:tav>
                                      </p:tavLst>
                                    </p:anim>
                                    <p:anim calcmode="lin" valueType="num">
                                      <p:cBhvr>
                                        <p:cTn id="119" dur="750" fill="hold"/>
                                        <p:tgtEl>
                                          <p:spTgt spid="40"/>
                                        </p:tgtEl>
                                        <p:attrNameLst>
                                          <p:attrName>ppt_h</p:attrName>
                                        </p:attrNameLst>
                                      </p:cBhvr>
                                      <p:tavLst>
                                        <p:tav tm="0">
                                          <p:val>
                                            <p:fltVal val="0"/>
                                          </p:val>
                                        </p:tav>
                                        <p:tav tm="100000">
                                          <p:val>
                                            <p:strVal val="#ppt_h"/>
                                          </p:val>
                                        </p:tav>
                                      </p:tavLst>
                                    </p:anim>
                                  </p:childTnLst>
                                </p:cTn>
                              </p:par>
                              <p:par>
                                <p:cTn id="120" presetID="23" presetClass="entr" presetSubtype="16" fill="hold" grpId="0" nodeType="withEffect">
                                  <p:stCondLst>
                                    <p:cond delay="250"/>
                                  </p:stCondLst>
                                  <p:childTnLst>
                                    <p:set>
                                      <p:cBhvr>
                                        <p:cTn id="121" dur="1" fill="hold">
                                          <p:stCondLst>
                                            <p:cond delay="0"/>
                                          </p:stCondLst>
                                        </p:cTn>
                                        <p:tgtEl>
                                          <p:spTgt spid="41"/>
                                        </p:tgtEl>
                                        <p:attrNameLst>
                                          <p:attrName>style.visibility</p:attrName>
                                        </p:attrNameLst>
                                      </p:cBhvr>
                                      <p:to>
                                        <p:strVal val="visible"/>
                                      </p:to>
                                    </p:set>
                                    <p:anim calcmode="lin" valueType="num">
                                      <p:cBhvr>
                                        <p:cTn id="122" dur="750" fill="hold"/>
                                        <p:tgtEl>
                                          <p:spTgt spid="41"/>
                                        </p:tgtEl>
                                        <p:attrNameLst>
                                          <p:attrName>ppt_w</p:attrName>
                                        </p:attrNameLst>
                                      </p:cBhvr>
                                      <p:tavLst>
                                        <p:tav tm="0">
                                          <p:val>
                                            <p:fltVal val="0"/>
                                          </p:val>
                                        </p:tav>
                                        <p:tav tm="100000">
                                          <p:val>
                                            <p:strVal val="#ppt_w"/>
                                          </p:val>
                                        </p:tav>
                                      </p:tavLst>
                                    </p:anim>
                                    <p:anim calcmode="lin" valueType="num">
                                      <p:cBhvr>
                                        <p:cTn id="123" dur="750" fill="hold"/>
                                        <p:tgtEl>
                                          <p:spTgt spid="41"/>
                                        </p:tgtEl>
                                        <p:attrNameLst>
                                          <p:attrName>ppt_h</p:attrName>
                                        </p:attrNameLst>
                                      </p:cBhvr>
                                      <p:tavLst>
                                        <p:tav tm="0">
                                          <p:val>
                                            <p:fltVal val="0"/>
                                          </p:val>
                                        </p:tav>
                                        <p:tav tm="100000">
                                          <p:val>
                                            <p:strVal val="#ppt_h"/>
                                          </p:val>
                                        </p:tav>
                                      </p:tavLst>
                                    </p:anim>
                                  </p:childTnLst>
                                </p:cTn>
                              </p:par>
                              <p:par>
                                <p:cTn id="124" presetID="23" presetClass="entr" presetSubtype="16" fill="hold" grpId="0" nodeType="withEffect">
                                  <p:stCondLst>
                                    <p:cond delay="250"/>
                                  </p:stCondLst>
                                  <p:childTnLst>
                                    <p:set>
                                      <p:cBhvr>
                                        <p:cTn id="125" dur="1" fill="hold">
                                          <p:stCondLst>
                                            <p:cond delay="0"/>
                                          </p:stCondLst>
                                        </p:cTn>
                                        <p:tgtEl>
                                          <p:spTgt spid="42"/>
                                        </p:tgtEl>
                                        <p:attrNameLst>
                                          <p:attrName>style.visibility</p:attrName>
                                        </p:attrNameLst>
                                      </p:cBhvr>
                                      <p:to>
                                        <p:strVal val="visible"/>
                                      </p:to>
                                    </p:set>
                                    <p:anim calcmode="lin" valueType="num">
                                      <p:cBhvr>
                                        <p:cTn id="126" dur="750" fill="hold"/>
                                        <p:tgtEl>
                                          <p:spTgt spid="42"/>
                                        </p:tgtEl>
                                        <p:attrNameLst>
                                          <p:attrName>ppt_w</p:attrName>
                                        </p:attrNameLst>
                                      </p:cBhvr>
                                      <p:tavLst>
                                        <p:tav tm="0">
                                          <p:val>
                                            <p:fltVal val="0"/>
                                          </p:val>
                                        </p:tav>
                                        <p:tav tm="100000">
                                          <p:val>
                                            <p:strVal val="#ppt_w"/>
                                          </p:val>
                                        </p:tav>
                                      </p:tavLst>
                                    </p:anim>
                                    <p:anim calcmode="lin" valueType="num">
                                      <p:cBhvr>
                                        <p:cTn id="127" dur="750" fill="hold"/>
                                        <p:tgtEl>
                                          <p:spTgt spid="42"/>
                                        </p:tgtEl>
                                        <p:attrNameLst>
                                          <p:attrName>ppt_h</p:attrName>
                                        </p:attrNameLst>
                                      </p:cBhvr>
                                      <p:tavLst>
                                        <p:tav tm="0">
                                          <p:val>
                                            <p:fltVal val="0"/>
                                          </p:val>
                                        </p:tav>
                                        <p:tav tm="100000">
                                          <p:val>
                                            <p:strVal val="#ppt_h"/>
                                          </p:val>
                                        </p:tav>
                                      </p:tavLst>
                                    </p:anim>
                                  </p:childTnLst>
                                </p:cTn>
                              </p:par>
                              <p:par>
                                <p:cTn id="128" presetID="23" presetClass="entr" presetSubtype="16" fill="hold" grpId="0" nodeType="withEffect">
                                  <p:stCondLst>
                                    <p:cond delay="250"/>
                                  </p:stCondLst>
                                  <p:childTnLst>
                                    <p:set>
                                      <p:cBhvr>
                                        <p:cTn id="129" dur="1" fill="hold">
                                          <p:stCondLst>
                                            <p:cond delay="0"/>
                                          </p:stCondLst>
                                        </p:cTn>
                                        <p:tgtEl>
                                          <p:spTgt spid="43"/>
                                        </p:tgtEl>
                                        <p:attrNameLst>
                                          <p:attrName>style.visibility</p:attrName>
                                        </p:attrNameLst>
                                      </p:cBhvr>
                                      <p:to>
                                        <p:strVal val="visible"/>
                                      </p:to>
                                    </p:set>
                                    <p:anim calcmode="lin" valueType="num">
                                      <p:cBhvr>
                                        <p:cTn id="130" dur="750" fill="hold"/>
                                        <p:tgtEl>
                                          <p:spTgt spid="43"/>
                                        </p:tgtEl>
                                        <p:attrNameLst>
                                          <p:attrName>ppt_w</p:attrName>
                                        </p:attrNameLst>
                                      </p:cBhvr>
                                      <p:tavLst>
                                        <p:tav tm="0">
                                          <p:val>
                                            <p:fltVal val="0"/>
                                          </p:val>
                                        </p:tav>
                                        <p:tav tm="100000">
                                          <p:val>
                                            <p:strVal val="#ppt_w"/>
                                          </p:val>
                                        </p:tav>
                                      </p:tavLst>
                                    </p:anim>
                                    <p:anim calcmode="lin" valueType="num">
                                      <p:cBhvr>
                                        <p:cTn id="131" dur="750" fill="hold"/>
                                        <p:tgtEl>
                                          <p:spTgt spid="43"/>
                                        </p:tgtEl>
                                        <p:attrNameLst>
                                          <p:attrName>ppt_h</p:attrName>
                                        </p:attrNameLst>
                                      </p:cBhvr>
                                      <p:tavLst>
                                        <p:tav tm="0">
                                          <p:val>
                                            <p:fltVal val="0"/>
                                          </p:val>
                                        </p:tav>
                                        <p:tav tm="100000">
                                          <p:val>
                                            <p:strVal val="#ppt_h"/>
                                          </p:val>
                                        </p:tav>
                                      </p:tavLst>
                                    </p:anim>
                                  </p:childTnLst>
                                </p:cTn>
                              </p:par>
                              <p:par>
                                <p:cTn id="132" presetID="23" presetClass="entr" presetSubtype="16" fill="hold" grpId="0" nodeType="withEffect">
                                  <p:stCondLst>
                                    <p:cond delay="250"/>
                                  </p:stCondLst>
                                  <p:childTnLst>
                                    <p:set>
                                      <p:cBhvr>
                                        <p:cTn id="133" dur="1" fill="hold">
                                          <p:stCondLst>
                                            <p:cond delay="0"/>
                                          </p:stCondLst>
                                        </p:cTn>
                                        <p:tgtEl>
                                          <p:spTgt spid="44"/>
                                        </p:tgtEl>
                                        <p:attrNameLst>
                                          <p:attrName>style.visibility</p:attrName>
                                        </p:attrNameLst>
                                      </p:cBhvr>
                                      <p:to>
                                        <p:strVal val="visible"/>
                                      </p:to>
                                    </p:set>
                                    <p:anim calcmode="lin" valueType="num">
                                      <p:cBhvr>
                                        <p:cTn id="134" dur="750" fill="hold"/>
                                        <p:tgtEl>
                                          <p:spTgt spid="44"/>
                                        </p:tgtEl>
                                        <p:attrNameLst>
                                          <p:attrName>ppt_w</p:attrName>
                                        </p:attrNameLst>
                                      </p:cBhvr>
                                      <p:tavLst>
                                        <p:tav tm="0">
                                          <p:val>
                                            <p:fltVal val="0"/>
                                          </p:val>
                                        </p:tav>
                                        <p:tav tm="100000">
                                          <p:val>
                                            <p:strVal val="#ppt_w"/>
                                          </p:val>
                                        </p:tav>
                                      </p:tavLst>
                                    </p:anim>
                                    <p:anim calcmode="lin" valueType="num">
                                      <p:cBhvr>
                                        <p:cTn id="135" dur="750" fill="hold"/>
                                        <p:tgtEl>
                                          <p:spTgt spid="44"/>
                                        </p:tgtEl>
                                        <p:attrNameLst>
                                          <p:attrName>ppt_h</p:attrName>
                                        </p:attrNameLst>
                                      </p:cBhvr>
                                      <p:tavLst>
                                        <p:tav tm="0">
                                          <p:val>
                                            <p:fltVal val="0"/>
                                          </p:val>
                                        </p:tav>
                                        <p:tav tm="100000">
                                          <p:val>
                                            <p:strVal val="#ppt_h"/>
                                          </p:val>
                                        </p:tav>
                                      </p:tavLst>
                                    </p:anim>
                                  </p:childTnLst>
                                </p:cTn>
                              </p:par>
                              <p:par>
                                <p:cTn id="136" presetID="23" presetClass="entr" presetSubtype="16" fill="hold" grpId="0" nodeType="withEffect">
                                  <p:stCondLst>
                                    <p:cond delay="250"/>
                                  </p:stCondLst>
                                  <p:childTnLst>
                                    <p:set>
                                      <p:cBhvr>
                                        <p:cTn id="137" dur="1" fill="hold">
                                          <p:stCondLst>
                                            <p:cond delay="0"/>
                                          </p:stCondLst>
                                        </p:cTn>
                                        <p:tgtEl>
                                          <p:spTgt spid="45"/>
                                        </p:tgtEl>
                                        <p:attrNameLst>
                                          <p:attrName>style.visibility</p:attrName>
                                        </p:attrNameLst>
                                      </p:cBhvr>
                                      <p:to>
                                        <p:strVal val="visible"/>
                                      </p:to>
                                    </p:set>
                                    <p:anim calcmode="lin" valueType="num">
                                      <p:cBhvr>
                                        <p:cTn id="138" dur="750" fill="hold"/>
                                        <p:tgtEl>
                                          <p:spTgt spid="45"/>
                                        </p:tgtEl>
                                        <p:attrNameLst>
                                          <p:attrName>ppt_w</p:attrName>
                                        </p:attrNameLst>
                                      </p:cBhvr>
                                      <p:tavLst>
                                        <p:tav tm="0">
                                          <p:val>
                                            <p:fltVal val="0"/>
                                          </p:val>
                                        </p:tav>
                                        <p:tav tm="100000">
                                          <p:val>
                                            <p:strVal val="#ppt_w"/>
                                          </p:val>
                                        </p:tav>
                                      </p:tavLst>
                                    </p:anim>
                                    <p:anim calcmode="lin" valueType="num">
                                      <p:cBhvr>
                                        <p:cTn id="139" dur="750" fill="hold"/>
                                        <p:tgtEl>
                                          <p:spTgt spid="45"/>
                                        </p:tgtEl>
                                        <p:attrNameLst>
                                          <p:attrName>ppt_h</p:attrName>
                                        </p:attrNameLst>
                                      </p:cBhvr>
                                      <p:tavLst>
                                        <p:tav tm="0">
                                          <p:val>
                                            <p:fltVal val="0"/>
                                          </p:val>
                                        </p:tav>
                                        <p:tav tm="100000">
                                          <p:val>
                                            <p:strVal val="#ppt_h"/>
                                          </p:val>
                                        </p:tav>
                                      </p:tavLst>
                                    </p:anim>
                                  </p:childTnLst>
                                </p:cTn>
                              </p:par>
                              <p:par>
                                <p:cTn id="140" presetID="23" presetClass="entr" presetSubtype="16" fill="hold" grpId="0" nodeType="withEffect">
                                  <p:stCondLst>
                                    <p:cond delay="250"/>
                                  </p:stCondLst>
                                  <p:childTnLst>
                                    <p:set>
                                      <p:cBhvr>
                                        <p:cTn id="141" dur="1" fill="hold">
                                          <p:stCondLst>
                                            <p:cond delay="0"/>
                                          </p:stCondLst>
                                        </p:cTn>
                                        <p:tgtEl>
                                          <p:spTgt spid="46"/>
                                        </p:tgtEl>
                                        <p:attrNameLst>
                                          <p:attrName>style.visibility</p:attrName>
                                        </p:attrNameLst>
                                      </p:cBhvr>
                                      <p:to>
                                        <p:strVal val="visible"/>
                                      </p:to>
                                    </p:set>
                                    <p:anim calcmode="lin" valueType="num">
                                      <p:cBhvr>
                                        <p:cTn id="142" dur="750" fill="hold"/>
                                        <p:tgtEl>
                                          <p:spTgt spid="46"/>
                                        </p:tgtEl>
                                        <p:attrNameLst>
                                          <p:attrName>ppt_w</p:attrName>
                                        </p:attrNameLst>
                                      </p:cBhvr>
                                      <p:tavLst>
                                        <p:tav tm="0">
                                          <p:val>
                                            <p:fltVal val="0"/>
                                          </p:val>
                                        </p:tav>
                                        <p:tav tm="100000">
                                          <p:val>
                                            <p:strVal val="#ppt_w"/>
                                          </p:val>
                                        </p:tav>
                                      </p:tavLst>
                                    </p:anim>
                                    <p:anim calcmode="lin" valueType="num">
                                      <p:cBhvr>
                                        <p:cTn id="143" dur="750" fill="hold"/>
                                        <p:tgtEl>
                                          <p:spTgt spid="46"/>
                                        </p:tgtEl>
                                        <p:attrNameLst>
                                          <p:attrName>ppt_h</p:attrName>
                                        </p:attrNameLst>
                                      </p:cBhvr>
                                      <p:tavLst>
                                        <p:tav tm="0">
                                          <p:val>
                                            <p:fltVal val="0"/>
                                          </p:val>
                                        </p:tav>
                                        <p:tav tm="100000">
                                          <p:val>
                                            <p:strVal val="#ppt_h"/>
                                          </p:val>
                                        </p:tav>
                                      </p:tavLst>
                                    </p:anim>
                                  </p:childTnLst>
                                </p:cTn>
                              </p:par>
                              <p:par>
                                <p:cTn id="144" presetID="23" presetClass="entr" presetSubtype="16" fill="hold" grpId="0" nodeType="withEffect">
                                  <p:stCondLst>
                                    <p:cond delay="250"/>
                                  </p:stCondLst>
                                  <p:childTnLst>
                                    <p:set>
                                      <p:cBhvr>
                                        <p:cTn id="145" dur="1" fill="hold">
                                          <p:stCondLst>
                                            <p:cond delay="0"/>
                                          </p:stCondLst>
                                        </p:cTn>
                                        <p:tgtEl>
                                          <p:spTgt spid="47"/>
                                        </p:tgtEl>
                                        <p:attrNameLst>
                                          <p:attrName>style.visibility</p:attrName>
                                        </p:attrNameLst>
                                      </p:cBhvr>
                                      <p:to>
                                        <p:strVal val="visible"/>
                                      </p:to>
                                    </p:set>
                                    <p:anim calcmode="lin" valueType="num">
                                      <p:cBhvr>
                                        <p:cTn id="146" dur="750" fill="hold"/>
                                        <p:tgtEl>
                                          <p:spTgt spid="47"/>
                                        </p:tgtEl>
                                        <p:attrNameLst>
                                          <p:attrName>ppt_w</p:attrName>
                                        </p:attrNameLst>
                                      </p:cBhvr>
                                      <p:tavLst>
                                        <p:tav tm="0">
                                          <p:val>
                                            <p:fltVal val="0"/>
                                          </p:val>
                                        </p:tav>
                                        <p:tav tm="100000">
                                          <p:val>
                                            <p:strVal val="#ppt_w"/>
                                          </p:val>
                                        </p:tav>
                                      </p:tavLst>
                                    </p:anim>
                                    <p:anim calcmode="lin" valueType="num">
                                      <p:cBhvr>
                                        <p:cTn id="147" dur="750" fill="hold"/>
                                        <p:tgtEl>
                                          <p:spTgt spid="47"/>
                                        </p:tgtEl>
                                        <p:attrNameLst>
                                          <p:attrName>ppt_h</p:attrName>
                                        </p:attrNameLst>
                                      </p:cBhvr>
                                      <p:tavLst>
                                        <p:tav tm="0">
                                          <p:val>
                                            <p:fltVal val="0"/>
                                          </p:val>
                                        </p:tav>
                                        <p:tav tm="100000">
                                          <p:val>
                                            <p:strVal val="#ppt_h"/>
                                          </p:val>
                                        </p:tav>
                                      </p:tavLst>
                                    </p:anim>
                                  </p:childTnLst>
                                </p:cTn>
                              </p:par>
                              <p:par>
                                <p:cTn id="148" presetID="23" presetClass="entr" presetSubtype="16" fill="hold" grpId="0" nodeType="withEffect">
                                  <p:stCondLst>
                                    <p:cond delay="250"/>
                                  </p:stCondLst>
                                  <p:childTnLst>
                                    <p:set>
                                      <p:cBhvr>
                                        <p:cTn id="149" dur="1" fill="hold">
                                          <p:stCondLst>
                                            <p:cond delay="0"/>
                                          </p:stCondLst>
                                        </p:cTn>
                                        <p:tgtEl>
                                          <p:spTgt spid="48"/>
                                        </p:tgtEl>
                                        <p:attrNameLst>
                                          <p:attrName>style.visibility</p:attrName>
                                        </p:attrNameLst>
                                      </p:cBhvr>
                                      <p:to>
                                        <p:strVal val="visible"/>
                                      </p:to>
                                    </p:set>
                                    <p:anim calcmode="lin" valueType="num">
                                      <p:cBhvr>
                                        <p:cTn id="150" dur="750" fill="hold"/>
                                        <p:tgtEl>
                                          <p:spTgt spid="48"/>
                                        </p:tgtEl>
                                        <p:attrNameLst>
                                          <p:attrName>ppt_w</p:attrName>
                                        </p:attrNameLst>
                                      </p:cBhvr>
                                      <p:tavLst>
                                        <p:tav tm="0">
                                          <p:val>
                                            <p:fltVal val="0"/>
                                          </p:val>
                                        </p:tav>
                                        <p:tav tm="100000">
                                          <p:val>
                                            <p:strVal val="#ppt_w"/>
                                          </p:val>
                                        </p:tav>
                                      </p:tavLst>
                                    </p:anim>
                                    <p:anim calcmode="lin" valueType="num">
                                      <p:cBhvr>
                                        <p:cTn id="151" dur="750" fill="hold"/>
                                        <p:tgtEl>
                                          <p:spTgt spid="48"/>
                                        </p:tgtEl>
                                        <p:attrNameLst>
                                          <p:attrName>ppt_h</p:attrName>
                                        </p:attrNameLst>
                                      </p:cBhvr>
                                      <p:tavLst>
                                        <p:tav tm="0">
                                          <p:val>
                                            <p:fltVal val="0"/>
                                          </p:val>
                                        </p:tav>
                                        <p:tav tm="100000">
                                          <p:val>
                                            <p:strVal val="#ppt_h"/>
                                          </p:val>
                                        </p:tav>
                                      </p:tavLst>
                                    </p:anim>
                                  </p:childTnLst>
                                </p:cTn>
                              </p:par>
                              <p:par>
                                <p:cTn id="152" presetID="23" presetClass="entr" presetSubtype="16" fill="hold" grpId="0" nodeType="withEffect">
                                  <p:stCondLst>
                                    <p:cond delay="250"/>
                                  </p:stCondLst>
                                  <p:childTnLst>
                                    <p:set>
                                      <p:cBhvr>
                                        <p:cTn id="153" dur="1" fill="hold">
                                          <p:stCondLst>
                                            <p:cond delay="0"/>
                                          </p:stCondLst>
                                        </p:cTn>
                                        <p:tgtEl>
                                          <p:spTgt spid="49"/>
                                        </p:tgtEl>
                                        <p:attrNameLst>
                                          <p:attrName>style.visibility</p:attrName>
                                        </p:attrNameLst>
                                      </p:cBhvr>
                                      <p:to>
                                        <p:strVal val="visible"/>
                                      </p:to>
                                    </p:set>
                                    <p:anim calcmode="lin" valueType="num">
                                      <p:cBhvr>
                                        <p:cTn id="154" dur="750" fill="hold"/>
                                        <p:tgtEl>
                                          <p:spTgt spid="49"/>
                                        </p:tgtEl>
                                        <p:attrNameLst>
                                          <p:attrName>ppt_w</p:attrName>
                                        </p:attrNameLst>
                                      </p:cBhvr>
                                      <p:tavLst>
                                        <p:tav tm="0">
                                          <p:val>
                                            <p:fltVal val="0"/>
                                          </p:val>
                                        </p:tav>
                                        <p:tav tm="100000">
                                          <p:val>
                                            <p:strVal val="#ppt_w"/>
                                          </p:val>
                                        </p:tav>
                                      </p:tavLst>
                                    </p:anim>
                                    <p:anim calcmode="lin" valueType="num">
                                      <p:cBhvr>
                                        <p:cTn id="155" dur="750" fill="hold"/>
                                        <p:tgtEl>
                                          <p:spTgt spid="49"/>
                                        </p:tgtEl>
                                        <p:attrNameLst>
                                          <p:attrName>ppt_h</p:attrName>
                                        </p:attrNameLst>
                                      </p:cBhvr>
                                      <p:tavLst>
                                        <p:tav tm="0">
                                          <p:val>
                                            <p:fltVal val="0"/>
                                          </p:val>
                                        </p:tav>
                                        <p:tav tm="100000">
                                          <p:val>
                                            <p:strVal val="#ppt_h"/>
                                          </p:val>
                                        </p:tav>
                                      </p:tavLst>
                                    </p:anim>
                                  </p:childTnLst>
                                </p:cTn>
                              </p:par>
                              <p:par>
                                <p:cTn id="156" presetID="22" presetClass="entr" presetSubtype="4" fill="hold" grpId="0" nodeType="withEffect">
                                  <p:stCondLst>
                                    <p:cond delay="250"/>
                                  </p:stCondLst>
                                  <p:childTnLst>
                                    <p:set>
                                      <p:cBhvr>
                                        <p:cTn id="157" dur="1" fill="hold">
                                          <p:stCondLst>
                                            <p:cond delay="0"/>
                                          </p:stCondLst>
                                        </p:cTn>
                                        <p:tgtEl>
                                          <p:spTgt spid="5">
                                            <p:txEl>
                                              <p:pRg st="0" end="0"/>
                                            </p:txEl>
                                          </p:spTgt>
                                        </p:tgtEl>
                                        <p:attrNameLst>
                                          <p:attrName>style.visibility</p:attrName>
                                        </p:attrNameLst>
                                      </p:cBhvr>
                                      <p:to>
                                        <p:strVal val="visible"/>
                                      </p:to>
                                    </p:set>
                                    <p:animEffect transition="in" filter="wipe(down)">
                                      <p:cBhvr>
                                        <p:cTn id="158" dur="500"/>
                                        <p:tgtEl>
                                          <p:spTgt spid="5">
                                            <p:txEl>
                                              <p:pRg st="0" end="0"/>
                                            </p:txEl>
                                          </p:spTgt>
                                        </p:tgtEl>
                                      </p:cBhvr>
                                    </p:animEffect>
                                  </p:childTnLst>
                                </p:cTn>
                              </p:par>
                              <p:par>
                                <p:cTn id="159" presetID="23" presetClass="entr" presetSubtype="16" fill="hold" grpId="0" nodeType="withEffect">
                                  <p:stCondLst>
                                    <p:cond delay="250"/>
                                  </p:stCondLst>
                                  <p:childTnLst>
                                    <p:set>
                                      <p:cBhvr>
                                        <p:cTn id="160" dur="1" fill="hold">
                                          <p:stCondLst>
                                            <p:cond delay="0"/>
                                          </p:stCondLst>
                                        </p:cTn>
                                        <p:tgtEl>
                                          <p:spTgt spid="2"/>
                                        </p:tgtEl>
                                        <p:attrNameLst>
                                          <p:attrName>style.visibility</p:attrName>
                                        </p:attrNameLst>
                                      </p:cBhvr>
                                      <p:to>
                                        <p:strVal val="visible"/>
                                      </p:to>
                                    </p:set>
                                    <p:anim calcmode="lin" valueType="num">
                                      <p:cBhvr>
                                        <p:cTn id="161" dur="750" fill="hold"/>
                                        <p:tgtEl>
                                          <p:spTgt spid="2"/>
                                        </p:tgtEl>
                                        <p:attrNameLst>
                                          <p:attrName>ppt_w</p:attrName>
                                        </p:attrNameLst>
                                      </p:cBhvr>
                                      <p:tavLst>
                                        <p:tav tm="0">
                                          <p:val>
                                            <p:fltVal val="0"/>
                                          </p:val>
                                        </p:tav>
                                        <p:tav tm="100000">
                                          <p:val>
                                            <p:strVal val="#ppt_w"/>
                                          </p:val>
                                        </p:tav>
                                      </p:tavLst>
                                    </p:anim>
                                    <p:anim calcmode="lin" valueType="num">
                                      <p:cBhvr>
                                        <p:cTn id="162" dur="750" fill="hold"/>
                                        <p:tgtEl>
                                          <p:spTgt spid="2"/>
                                        </p:tgtEl>
                                        <p:attrNameLst>
                                          <p:attrName>ppt_h</p:attrName>
                                        </p:attrNameLst>
                                      </p:cBhvr>
                                      <p:tavLst>
                                        <p:tav tm="0">
                                          <p:val>
                                            <p:fltVal val="0"/>
                                          </p:val>
                                        </p:tav>
                                        <p:tav tm="100000">
                                          <p:val>
                                            <p:strVal val="#ppt_h"/>
                                          </p:val>
                                        </p:tav>
                                      </p:tavLst>
                                    </p:anim>
                                  </p:childTnLst>
                                </p:cTn>
                              </p:par>
                              <p:par>
                                <p:cTn id="163" presetID="23" presetClass="entr" presetSubtype="16" fill="hold" grpId="0" nodeType="withEffect">
                                  <p:stCondLst>
                                    <p:cond delay="250"/>
                                  </p:stCondLst>
                                  <p:childTnLst>
                                    <p:set>
                                      <p:cBhvr>
                                        <p:cTn id="164" dur="1" fill="hold">
                                          <p:stCondLst>
                                            <p:cond delay="0"/>
                                          </p:stCondLst>
                                        </p:cTn>
                                        <p:tgtEl>
                                          <p:spTgt spid="9"/>
                                        </p:tgtEl>
                                        <p:attrNameLst>
                                          <p:attrName>style.visibility</p:attrName>
                                        </p:attrNameLst>
                                      </p:cBhvr>
                                      <p:to>
                                        <p:strVal val="visible"/>
                                      </p:to>
                                    </p:set>
                                    <p:anim calcmode="lin" valueType="num">
                                      <p:cBhvr>
                                        <p:cTn id="165" dur="750" fill="hold"/>
                                        <p:tgtEl>
                                          <p:spTgt spid="9"/>
                                        </p:tgtEl>
                                        <p:attrNameLst>
                                          <p:attrName>ppt_w</p:attrName>
                                        </p:attrNameLst>
                                      </p:cBhvr>
                                      <p:tavLst>
                                        <p:tav tm="0">
                                          <p:val>
                                            <p:fltVal val="0"/>
                                          </p:val>
                                        </p:tav>
                                        <p:tav tm="100000">
                                          <p:val>
                                            <p:strVal val="#ppt_w"/>
                                          </p:val>
                                        </p:tav>
                                      </p:tavLst>
                                    </p:anim>
                                    <p:anim calcmode="lin" valueType="num">
                                      <p:cBhvr>
                                        <p:cTn id="166" dur="750" fill="hold"/>
                                        <p:tgtEl>
                                          <p:spTgt spid="9"/>
                                        </p:tgtEl>
                                        <p:attrNameLst>
                                          <p:attrName>ppt_h</p:attrName>
                                        </p:attrNameLst>
                                      </p:cBhvr>
                                      <p:tavLst>
                                        <p:tav tm="0">
                                          <p:val>
                                            <p:fltVal val="0"/>
                                          </p:val>
                                        </p:tav>
                                        <p:tav tm="100000">
                                          <p:val>
                                            <p:strVal val="#ppt_h"/>
                                          </p:val>
                                        </p:tav>
                                      </p:tavLst>
                                    </p:anim>
                                  </p:childTnLst>
                                </p:cTn>
                              </p:par>
                              <p:par>
                                <p:cTn id="167" presetID="23" presetClass="entr" presetSubtype="16" fill="hold" grpId="0" nodeType="withEffect">
                                  <p:stCondLst>
                                    <p:cond delay="250"/>
                                  </p:stCondLst>
                                  <p:childTnLst>
                                    <p:set>
                                      <p:cBhvr>
                                        <p:cTn id="168" dur="1" fill="hold">
                                          <p:stCondLst>
                                            <p:cond delay="0"/>
                                          </p:stCondLst>
                                        </p:cTn>
                                        <p:tgtEl>
                                          <p:spTgt spid="54"/>
                                        </p:tgtEl>
                                        <p:attrNameLst>
                                          <p:attrName>style.visibility</p:attrName>
                                        </p:attrNameLst>
                                      </p:cBhvr>
                                      <p:to>
                                        <p:strVal val="visible"/>
                                      </p:to>
                                    </p:set>
                                    <p:anim calcmode="lin" valueType="num">
                                      <p:cBhvr>
                                        <p:cTn id="169" dur="750" fill="hold"/>
                                        <p:tgtEl>
                                          <p:spTgt spid="54"/>
                                        </p:tgtEl>
                                        <p:attrNameLst>
                                          <p:attrName>ppt_w</p:attrName>
                                        </p:attrNameLst>
                                      </p:cBhvr>
                                      <p:tavLst>
                                        <p:tav tm="0">
                                          <p:val>
                                            <p:fltVal val="0"/>
                                          </p:val>
                                        </p:tav>
                                        <p:tav tm="100000">
                                          <p:val>
                                            <p:strVal val="#ppt_w"/>
                                          </p:val>
                                        </p:tav>
                                      </p:tavLst>
                                    </p:anim>
                                    <p:anim calcmode="lin" valueType="num">
                                      <p:cBhvr>
                                        <p:cTn id="170" dur="750" fill="hold"/>
                                        <p:tgtEl>
                                          <p:spTgt spid="54"/>
                                        </p:tgtEl>
                                        <p:attrNameLst>
                                          <p:attrName>ppt_h</p:attrName>
                                        </p:attrNameLst>
                                      </p:cBhvr>
                                      <p:tavLst>
                                        <p:tav tm="0">
                                          <p:val>
                                            <p:fltVal val="0"/>
                                          </p:val>
                                        </p:tav>
                                        <p:tav tm="100000">
                                          <p:val>
                                            <p:strVal val="#ppt_h"/>
                                          </p:val>
                                        </p:tav>
                                      </p:tavLst>
                                    </p:anim>
                                  </p:childTnLst>
                                </p:cTn>
                              </p:par>
                              <p:par>
                                <p:cTn id="171" presetID="23" presetClass="entr" presetSubtype="16" fill="hold" grpId="0" nodeType="withEffect">
                                  <p:stCondLst>
                                    <p:cond delay="250"/>
                                  </p:stCondLst>
                                  <p:childTnLst>
                                    <p:set>
                                      <p:cBhvr>
                                        <p:cTn id="172" dur="1" fill="hold">
                                          <p:stCondLst>
                                            <p:cond delay="0"/>
                                          </p:stCondLst>
                                        </p:cTn>
                                        <p:tgtEl>
                                          <p:spTgt spid="57"/>
                                        </p:tgtEl>
                                        <p:attrNameLst>
                                          <p:attrName>style.visibility</p:attrName>
                                        </p:attrNameLst>
                                      </p:cBhvr>
                                      <p:to>
                                        <p:strVal val="visible"/>
                                      </p:to>
                                    </p:set>
                                    <p:anim calcmode="lin" valueType="num">
                                      <p:cBhvr>
                                        <p:cTn id="173" dur="750" fill="hold"/>
                                        <p:tgtEl>
                                          <p:spTgt spid="57"/>
                                        </p:tgtEl>
                                        <p:attrNameLst>
                                          <p:attrName>ppt_w</p:attrName>
                                        </p:attrNameLst>
                                      </p:cBhvr>
                                      <p:tavLst>
                                        <p:tav tm="0">
                                          <p:val>
                                            <p:fltVal val="0"/>
                                          </p:val>
                                        </p:tav>
                                        <p:tav tm="100000">
                                          <p:val>
                                            <p:strVal val="#ppt_w"/>
                                          </p:val>
                                        </p:tav>
                                      </p:tavLst>
                                    </p:anim>
                                    <p:anim calcmode="lin" valueType="num">
                                      <p:cBhvr>
                                        <p:cTn id="174" dur="750" fill="hold"/>
                                        <p:tgtEl>
                                          <p:spTgt spid="5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 grpId="0" build="p">
        <p:tmplLst>
          <p:tmpl lvl="1">
            <p:tnLst>
              <p:par>
                <p:cTn presetID="22" presetClass="entr" presetSubtype="4" fill="hold" nodeType="with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wipe(down)">
                      <p:cBhvr>
                        <p:cTn dur="500"/>
                        <p:tgtEl>
                          <p:spTgt spid="5"/>
                        </p:tgtEl>
                      </p:cBhvr>
                    </p:animEffect>
                  </p:childTnLst>
                </p:cTn>
              </p:par>
            </p:tnLst>
          </p:tmpl>
        </p:tmplLst>
      </p:bldP>
      <p:bldP spid="2" grpId="0" animBg="1"/>
      <p:bldP spid="9" grpId="0" animBg="1"/>
      <p:bldP spid="54" grpId="0" animBg="1"/>
      <p:bldP spid="57" grpId="0" animBg="1"/>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irculo UNES">
    <p:spTree>
      <p:nvGrpSpPr>
        <p:cNvPr id="1" name=""/>
        <p:cNvGrpSpPr/>
        <p:nvPr/>
      </p:nvGrpSpPr>
      <p:grpSpPr>
        <a:xfrm>
          <a:off x="0" y="0"/>
          <a:ext cx="0" cy="0"/>
          <a:chOff x="0" y="0"/>
          <a:chExt cx="0" cy="0"/>
        </a:xfrm>
      </p:grpSpPr>
      <p:sp>
        <p:nvSpPr>
          <p:cNvPr id="2" name="Graphic 18">
            <a:extLst>
              <a:ext uri="{FF2B5EF4-FFF2-40B4-BE49-F238E27FC236}">
                <a16:creationId xmlns:a16="http://schemas.microsoft.com/office/drawing/2014/main" id="{7511501C-A4D2-9727-011C-6B86F320A6E7}"/>
              </a:ext>
            </a:extLst>
          </p:cNvPr>
          <p:cNvSpPr/>
          <p:nvPr userDrawn="1"/>
        </p:nvSpPr>
        <p:spPr>
          <a:xfrm>
            <a:off x="5969776" y="940176"/>
            <a:ext cx="5773435" cy="5278385"/>
          </a:xfrm>
          <a:custGeom>
            <a:avLst/>
            <a:gdLst>
              <a:gd name="connsiteX0" fmla="*/ 876029 w 1369211"/>
              <a:gd name="connsiteY0" fmla="*/ 142143 h 1251807"/>
              <a:gd name="connsiteX1" fmla="*/ 1326561 w 1369211"/>
              <a:gd name="connsiteY1" fmla="*/ 398366 h 1251807"/>
              <a:gd name="connsiteX2" fmla="*/ 1249409 w 1369211"/>
              <a:gd name="connsiteY2" fmla="*/ 884141 h 1251807"/>
              <a:gd name="connsiteX3" fmla="*/ 765539 w 1369211"/>
              <a:gd name="connsiteY3" fmla="*/ 1163223 h 1251807"/>
              <a:gd name="connsiteX4" fmla="*/ 266429 w 1369211"/>
              <a:gd name="connsiteY4" fmla="*/ 1225136 h 1251807"/>
              <a:gd name="connsiteX5" fmla="*/ 30209 w 1369211"/>
              <a:gd name="connsiteY5" fmla="*/ 819371 h 1251807"/>
              <a:gd name="connsiteX6" fmla="*/ 10206 w 1369211"/>
              <a:gd name="connsiteY6" fmla="*/ 395508 h 1251807"/>
              <a:gd name="connsiteX7" fmla="*/ 150224 w 1369211"/>
              <a:gd name="connsiteY7" fmla="*/ 56418 h 1251807"/>
              <a:gd name="connsiteX8" fmla="*/ 498839 w 1369211"/>
              <a:gd name="connsiteY8" fmla="*/ 15461 h 1251807"/>
              <a:gd name="connsiteX9" fmla="*/ 876029 w 1369211"/>
              <a:gd name="connsiteY9" fmla="*/ 142143 h 125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9211" h="1251807">
                <a:moveTo>
                  <a:pt x="876029" y="142143"/>
                </a:moveTo>
                <a:cubicBezTo>
                  <a:pt x="1032239" y="197388"/>
                  <a:pt x="1243694" y="261206"/>
                  <a:pt x="1326561" y="398366"/>
                </a:cubicBezTo>
                <a:cubicBezTo>
                  <a:pt x="1410381" y="534573"/>
                  <a:pt x="1363709" y="743171"/>
                  <a:pt x="1249409" y="884141"/>
                </a:cubicBezTo>
                <a:cubicBezTo>
                  <a:pt x="1134156" y="1024158"/>
                  <a:pt x="951276" y="1097501"/>
                  <a:pt x="765539" y="1163223"/>
                </a:cubicBezTo>
                <a:cubicBezTo>
                  <a:pt x="580754" y="1228946"/>
                  <a:pt x="395016" y="1288001"/>
                  <a:pt x="266429" y="1225136"/>
                </a:cubicBezTo>
                <a:cubicBezTo>
                  <a:pt x="137841" y="1162271"/>
                  <a:pt x="66404" y="977486"/>
                  <a:pt x="30209" y="819371"/>
                </a:cubicBezTo>
                <a:cubicBezTo>
                  <a:pt x="-5034" y="661256"/>
                  <a:pt x="-5986" y="529811"/>
                  <a:pt x="10206" y="395508"/>
                </a:cubicBezTo>
                <a:cubicBezTo>
                  <a:pt x="27351" y="260253"/>
                  <a:pt x="61641" y="123093"/>
                  <a:pt x="150224" y="56418"/>
                </a:cubicBezTo>
                <a:cubicBezTo>
                  <a:pt x="237854" y="-11209"/>
                  <a:pt x="378824" y="-8352"/>
                  <a:pt x="498839" y="15461"/>
                </a:cubicBezTo>
                <a:cubicBezTo>
                  <a:pt x="619806" y="40226"/>
                  <a:pt x="719819" y="86898"/>
                  <a:pt x="876029" y="142143"/>
                </a:cubicBezTo>
                <a:close/>
              </a:path>
            </a:pathLst>
          </a:cu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3" name="Rectangle: Rounded Corners 24">
            <a:extLst>
              <a:ext uri="{FF2B5EF4-FFF2-40B4-BE49-F238E27FC236}">
                <a16:creationId xmlns:a16="http://schemas.microsoft.com/office/drawing/2014/main" id="{09C622C9-E00E-AFAD-EE45-0860342ECFDB}"/>
              </a:ext>
            </a:extLst>
          </p:cNvPr>
          <p:cNvSpPr/>
          <p:nvPr userDrawn="1"/>
        </p:nvSpPr>
        <p:spPr>
          <a:xfrm>
            <a:off x="1125729" y="2598108"/>
            <a:ext cx="3849127" cy="1102525"/>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5" name="Oval 8">
            <a:extLst>
              <a:ext uri="{FF2B5EF4-FFF2-40B4-BE49-F238E27FC236}">
                <a16:creationId xmlns:a16="http://schemas.microsoft.com/office/drawing/2014/main" id="{F21B98B0-787E-EE32-8946-4736A87958BC}"/>
              </a:ext>
            </a:extLst>
          </p:cNvPr>
          <p:cNvSpPr>
            <a:spLocks noChangeArrowheads="1"/>
          </p:cNvSpPr>
          <p:nvPr userDrawn="1"/>
        </p:nvSpPr>
        <p:spPr bwMode="auto">
          <a:xfrm>
            <a:off x="6172653" y="1421756"/>
            <a:ext cx="4923955" cy="4927600"/>
          </a:xfrm>
          <a:prstGeom prst="ellipse">
            <a:avLst/>
          </a:prstGeom>
          <a:ln w="9525">
            <a:solidFill>
              <a:srgbClr val="FF0099"/>
            </a:solidFill>
            <a:round/>
            <a:headEnd/>
            <a:tailEnd/>
          </a:ln>
          <a:effectLst>
            <a:outerShdw blurRad="330200" dist="342900" dir="2700000" algn="tl" rotWithShape="0">
              <a:srgbClr val="FF0099">
                <a:alpha val="20000"/>
              </a:srgbClr>
            </a:outerShd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sz="1800">
              <a:solidFill>
                <a:schemeClr val="lt1"/>
              </a:solidFill>
            </a:endParaRPr>
          </a:p>
        </p:txBody>
      </p:sp>
      <p:sp>
        <p:nvSpPr>
          <p:cNvPr id="8" name="Freeform: Shape 17">
            <a:extLst>
              <a:ext uri="{FF2B5EF4-FFF2-40B4-BE49-F238E27FC236}">
                <a16:creationId xmlns:a16="http://schemas.microsoft.com/office/drawing/2014/main" id="{1A68583C-89BB-CC5A-80B6-E0ECC54CAFC9}"/>
              </a:ext>
            </a:extLst>
          </p:cNvPr>
          <p:cNvSpPr>
            <a:spLocks noChangeArrowheads="1"/>
          </p:cNvSpPr>
          <p:nvPr userDrawn="1"/>
        </p:nvSpPr>
        <p:spPr bwMode="auto">
          <a:xfrm rot="11234627">
            <a:off x="-3015428" y="4233739"/>
            <a:ext cx="6392631" cy="6490828"/>
          </a:xfrm>
          <a:custGeom>
            <a:avLst/>
            <a:gdLst>
              <a:gd name="connsiteX0" fmla="*/ 1029149 w 2058298"/>
              <a:gd name="connsiteY0" fmla="*/ 0 h 2089914"/>
              <a:gd name="connsiteX1" fmla="*/ 2058298 w 2058298"/>
              <a:gd name="connsiteY1" fmla="*/ 1044957 h 2089914"/>
              <a:gd name="connsiteX2" fmla="*/ 1934085 w 2058298"/>
              <a:gd name="connsiteY2" fmla="*/ 1543046 h 2089914"/>
              <a:gd name="connsiteX3" fmla="*/ 1907133 w 2058298"/>
              <a:gd name="connsiteY3" fmla="*/ 1588092 h 2089914"/>
              <a:gd name="connsiteX4" fmla="*/ 1882535 w 2058298"/>
              <a:gd name="connsiteY4" fmla="*/ 1629202 h 2089914"/>
              <a:gd name="connsiteX5" fmla="*/ 1029149 w 2058298"/>
              <a:gd name="connsiteY5" fmla="*/ 2089914 h 2089914"/>
              <a:gd name="connsiteX6" fmla="*/ 0 w 2058298"/>
              <a:gd name="connsiteY6" fmla="*/ 1044957 h 2089914"/>
              <a:gd name="connsiteX7" fmla="*/ 923925 w 2058298"/>
              <a:gd name="connsiteY7" fmla="*/ 5395 h 2089914"/>
              <a:gd name="connsiteX8" fmla="*/ 945185 w 2058298"/>
              <a:gd name="connsiteY8" fmla="*/ 4305 h 208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8298" h="2089914">
                <a:moveTo>
                  <a:pt x="1029149" y="0"/>
                </a:moveTo>
                <a:cubicBezTo>
                  <a:pt x="1597532" y="0"/>
                  <a:pt x="2058298" y="467843"/>
                  <a:pt x="2058298" y="1044957"/>
                </a:cubicBezTo>
                <a:cubicBezTo>
                  <a:pt x="2058298" y="1225305"/>
                  <a:pt x="2013301" y="1394983"/>
                  <a:pt x="1934085" y="1543046"/>
                </a:cubicBezTo>
                <a:lnTo>
                  <a:pt x="1907133" y="1588092"/>
                </a:lnTo>
                <a:lnTo>
                  <a:pt x="1882535" y="1629202"/>
                </a:lnTo>
                <a:cubicBezTo>
                  <a:pt x="1697590" y="1907163"/>
                  <a:pt x="1384388" y="2089914"/>
                  <a:pt x="1029149" y="2089914"/>
                </a:cubicBezTo>
                <a:cubicBezTo>
                  <a:pt x="460766" y="2089914"/>
                  <a:pt x="0" y="1622071"/>
                  <a:pt x="0" y="1044957"/>
                </a:cubicBezTo>
                <a:cubicBezTo>
                  <a:pt x="0" y="503913"/>
                  <a:pt x="404970" y="58907"/>
                  <a:pt x="923925" y="5395"/>
                </a:cubicBezTo>
                <a:lnTo>
                  <a:pt x="945185" y="4305"/>
                </a:lnTo>
                <a:close/>
              </a:path>
            </a:pathLst>
          </a:custGeom>
          <a:gradFill flip="none" rotWithShape="1">
            <a:gsLst>
              <a:gs pos="100000">
                <a:srgbClr val="E8EDF4"/>
              </a:gs>
              <a:gs pos="0">
                <a:srgbClr val="FF0099"/>
              </a:gs>
            </a:gsLst>
            <a:lin ang="2700000" scaled="1"/>
            <a:tileRect/>
          </a:gradFill>
          <a:ln w="25400">
            <a:noFill/>
            <a:round/>
            <a:headEnd/>
            <a:tailEnd/>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grpSp>
        <p:nvGrpSpPr>
          <p:cNvPr id="9" name="Grupo 8">
            <a:extLst>
              <a:ext uri="{FF2B5EF4-FFF2-40B4-BE49-F238E27FC236}">
                <a16:creationId xmlns:a16="http://schemas.microsoft.com/office/drawing/2014/main" id="{2917A781-1F65-5EC2-84DD-880D9EADDF2E}"/>
              </a:ext>
            </a:extLst>
          </p:cNvPr>
          <p:cNvGrpSpPr/>
          <p:nvPr userDrawn="1"/>
        </p:nvGrpSpPr>
        <p:grpSpPr>
          <a:xfrm>
            <a:off x="489758" y="318947"/>
            <a:ext cx="947903" cy="279839"/>
            <a:chOff x="702668" y="329504"/>
            <a:chExt cx="866092" cy="255687"/>
          </a:xfrm>
          <a:solidFill>
            <a:srgbClr val="FF0099"/>
          </a:solidFill>
        </p:grpSpPr>
        <p:grpSp>
          <p:nvGrpSpPr>
            <p:cNvPr id="94" name="Imagen 1">
              <a:extLst>
                <a:ext uri="{FF2B5EF4-FFF2-40B4-BE49-F238E27FC236}">
                  <a16:creationId xmlns:a16="http://schemas.microsoft.com/office/drawing/2014/main" id="{D0F96411-2445-2B58-B163-070477A68CBF}"/>
                </a:ext>
              </a:extLst>
            </p:cNvPr>
            <p:cNvGrpSpPr/>
            <p:nvPr/>
          </p:nvGrpSpPr>
          <p:grpSpPr>
            <a:xfrm>
              <a:off x="702668" y="329504"/>
              <a:ext cx="866092" cy="214696"/>
              <a:chOff x="702668" y="329504"/>
              <a:chExt cx="866092" cy="214696"/>
            </a:xfrm>
            <a:grpFill/>
          </p:grpSpPr>
          <p:grpSp>
            <p:nvGrpSpPr>
              <p:cNvPr id="102" name="Imagen 1">
                <a:extLst>
                  <a:ext uri="{FF2B5EF4-FFF2-40B4-BE49-F238E27FC236}">
                    <a16:creationId xmlns:a16="http://schemas.microsoft.com/office/drawing/2014/main" id="{32D2A63B-2901-F22A-A65B-B5C21A589A2A}"/>
                  </a:ext>
                </a:extLst>
              </p:cNvPr>
              <p:cNvGrpSpPr/>
              <p:nvPr/>
            </p:nvGrpSpPr>
            <p:grpSpPr>
              <a:xfrm>
                <a:off x="1530610" y="510920"/>
                <a:ext cx="33280" cy="33279"/>
                <a:chOff x="1530610" y="510920"/>
                <a:chExt cx="33280" cy="33279"/>
              </a:xfrm>
              <a:grpFill/>
            </p:grpSpPr>
            <p:sp>
              <p:nvSpPr>
                <p:cNvPr id="104" name="Forma libre: forma 18">
                  <a:extLst>
                    <a:ext uri="{FF2B5EF4-FFF2-40B4-BE49-F238E27FC236}">
                      <a16:creationId xmlns:a16="http://schemas.microsoft.com/office/drawing/2014/main" id="{068BEC3B-10A6-9E9F-4E04-F698533AED2D}"/>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105" name="Forma libre: forma 19">
                  <a:extLst>
                    <a:ext uri="{FF2B5EF4-FFF2-40B4-BE49-F238E27FC236}">
                      <a16:creationId xmlns:a16="http://schemas.microsoft.com/office/drawing/2014/main" id="{A1418DBE-20E8-A6D1-11D4-2A5E78F67290}"/>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103" name="Forma libre: forma 17">
                <a:extLst>
                  <a:ext uri="{FF2B5EF4-FFF2-40B4-BE49-F238E27FC236}">
                    <a16:creationId xmlns:a16="http://schemas.microsoft.com/office/drawing/2014/main" id="{7BCA53DF-7160-E1C8-0517-F75680E8DD4D}"/>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96" name="Imagen 1">
              <a:extLst>
                <a:ext uri="{FF2B5EF4-FFF2-40B4-BE49-F238E27FC236}">
                  <a16:creationId xmlns:a16="http://schemas.microsoft.com/office/drawing/2014/main" id="{8CA3D4E1-1AE4-4F4F-A61E-E74DF4BE6DE2}"/>
                </a:ext>
              </a:extLst>
            </p:cNvPr>
            <p:cNvGrpSpPr/>
            <p:nvPr/>
          </p:nvGrpSpPr>
          <p:grpSpPr>
            <a:xfrm>
              <a:off x="1029786" y="526546"/>
              <a:ext cx="275980" cy="58645"/>
              <a:chOff x="1029786" y="526546"/>
              <a:chExt cx="275980" cy="58645"/>
            </a:xfrm>
            <a:grpFill/>
          </p:grpSpPr>
          <p:sp>
            <p:nvSpPr>
              <p:cNvPr id="97" name="Forma libre: forma 11">
                <a:extLst>
                  <a:ext uri="{FF2B5EF4-FFF2-40B4-BE49-F238E27FC236}">
                    <a16:creationId xmlns:a16="http://schemas.microsoft.com/office/drawing/2014/main" id="{8F3CE1C3-C28F-B8FD-4244-5663AAE54F51}"/>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98" name="Forma libre: forma 12">
                <a:extLst>
                  <a:ext uri="{FF2B5EF4-FFF2-40B4-BE49-F238E27FC236}">
                    <a16:creationId xmlns:a16="http://schemas.microsoft.com/office/drawing/2014/main" id="{46EB9077-933B-AB8D-767F-9214F36CEA03}"/>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99" name="Forma libre: forma 13">
                <a:extLst>
                  <a:ext uri="{FF2B5EF4-FFF2-40B4-BE49-F238E27FC236}">
                    <a16:creationId xmlns:a16="http://schemas.microsoft.com/office/drawing/2014/main" id="{90D5E738-0FD8-81FD-FDE3-4CD6C0F44C74}"/>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100" name="Forma libre: forma 14">
                <a:extLst>
                  <a:ext uri="{FF2B5EF4-FFF2-40B4-BE49-F238E27FC236}">
                    <a16:creationId xmlns:a16="http://schemas.microsoft.com/office/drawing/2014/main" id="{19B921CA-1CF1-1509-2CC5-1ACEA14BFAB1}"/>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101" name="Forma libre: forma 15">
                <a:extLst>
                  <a:ext uri="{FF2B5EF4-FFF2-40B4-BE49-F238E27FC236}">
                    <a16:creationId xmlns:a16="http://schemas.microsoft.com/office/drawing/2014/main" id="{84C45022-E34B-DCB1-BEA8-FFAD6D9C5BDB}"/>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pic>
        <p:nvPicPr>
          <p:cNvPr id="107" name="Imagen 106" descr="Gráfico, Gráfico de proyección solar&#10;&#10;El contenido generado por IA puede ser incorrecto.">
            <a:extLst>
              <a:ext uri="{FF2B5EF4-FFF2-40B4-BE49-F238E27FC236}">
                <a16:creationId xmlns:a16="http://schemas.microsoft.com/office/drawing/2014/main" id="{32B510DA-8A52-0364-83C2-9F3E50FD09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376" y="836856"/>
            <a:ext cx="5599261" cy="5506711"/>
          </a:xfrm>
          <a:prstGeom prst="rect">
            <a:avLst/>
          </a:prstGeom>
        </p:spPr>
      </p:pic>
      <p:sp>
        <p:nvSpPr>
          <p:cNvPr id="108" name="Título 101">
            <a:extLst>
              <a:ext uri="{FF2B5EF4-FFF2-40B4-BE49-F238E27FC236}">
                <a16:creationId xmlns:a16="http://schemas.microsoft.com/office/drawing/2014/main" id="{69C2023B-5F2F-87E8-E621-696A483E474E}"/>
              </a:ext>
            </a:extLst>
          </p:cNvPr>
          <p:cNvSpPr>
            <a:spLocks noGrp="1"/>
          </p:cNvSpPr>
          <p:nvPr>
            <p:ph type="title"/>
          </p:nvPr>
        </p:nvSpPr>
        <p:spPr>
          <a:xfrm>
            <a:off x="1065874" y="986905"/>
            <a:ext cx="5064775" cy="1059234"/>
          </a:xfrm>
          <a:prstGeom prst="rect">
            <a:avLst/>
          </a:prstGeom>
        </p:spPr>
        <p:txBody>
          <a:bodyPr/>
          <a:lstStyle>
            <a:lvl1pPr>
              <a:defRPr sz="3600" b="1" i="0">
                <a:solidFill>
                  <a:srgbClr val="435368"/>
                </a:solidFill>
                <a:latin typeface="Roboto Black" panose="02000000000000000000" pitchFamily="2" charset="0"/>
                <a:ea typeface="Roboto Black" panose="02000000000000000000" pitchFamily="2" charset="0"/>
                <a:cs typeface="Roboto Black" panose="02000000000000000000" pitchFamily="2" charset="0"/>
              </a:defRPr>
            </a:lvl1pPr>
          </a:lstStyle>
          <a:p>
            <a:endParaRPr lang="es-ES"/>
          </a:p>
        </p:txBody>
      </p:sp>
      <p:sp>
        <p:nvSpPr>
          <p:cNvPr id="109" name="Marcador de texto 105">
            <a:extLst>
              <a:ext uri="{FF2B5EF4-FFF2-40B4-BE49-F238E27FC236}">
                <a16:creationId xmlns:a16="http://schemas.microsoft.com/office/drawing/2014/main" id="{D526D33F-FADD-FA83-6496-F1ACE454991D}"/>
              </a:ext>
            </a:extLst>
          </p:cNvPr>
          <p:cNvSpPr>
            <a:spLocks noGrp="1"/>
          </p:cNvSpPr>
          <p:nvPr>
            <p:ph type="body" sz="quarter" idx="14"/>
          </p:nvPr>
        </p:nvSpPr>
        <p:spPr>
          <a:xfrm>
            <a:off x="1095393" y="2196192"/>
            <a:ext cx="3282951" cy="364031"/>
          </a:xfrm>
          <a:prstGeom prst="rect">
            <a:avLst/>
          </a:prstGeom>
        </p:spPr>
        <p:txBody>
          <a:bodyPr/>
          <a:lstStyle>
            <a:lvl1pPr>
              <a:buNone/>
              <a:defRPr sz="1600" b="0" i="0">
                <a:solidFill>
                  <a:srgbClr val="FF0099"/>
                </a:solidFill>
                <a:latin typeface="Roboto Black" panose="02000000000000000000" pitchFamily="2" charset="0"/>
                <a:ea typeface="Roboto Black" panose="02000000000000000000" pitchFamily="2" charset="0"/>
                <a:cs typeface="Roboto Black" panose="02000000000000000000" pitchFamily="2" charset="0"/>
              </a:defRPr>
            </a:lvl1pPr>
          </a:lstStyle>
          <a:p>
            <a:pPr lvl="0"/>
            <a:endParaRPr lang="es-ES"/>
          </a:p>
        </p:txBody>
      </p:sp>
      <p:sp>
        <p:nvSpPr>
          <p:cNvPr id="111" name="Subtítulo 2">
            <a:extLst>
              <a:ext uri="{FF2B5EF4-FFF2-40B4-BE49-F238E27FC236}">
                <a16:creationId xmlns:a16="http://schemas.microsoft.com/office/drawing/2014/main" id="{BFA8775D-7178-0E81-EB1F-1470309224B8}"/>
              </a:ext>
            </a:extLst>
          </p:cNvPr>
          <p:cNvSpPr>
            <a:spLocks noGrp="1"/>
          </p:cNvSpPr>
          <p:nvPr>
            <p:ph type="subTitle" idx="1"/>
          </p:nvPr>
        </p:nvSpPr>
        <p:spPr>
          <a:xfrm>
            <a:off x="1263299" y="2773959"/>
            <a:ext cx="3525271" cy="750818"/>
          </a:xfrm>
          <a:prstGeom prst="rect">
            <a:avLst/>
          </a:prstGeom>
        </p:spPr>
        <p:txBody>
          <a:bodyPr/>
          <a:lstStyle>
            <a:lvl1pPr marL="0" indent="0" algn="l">
              <a:buNone/>
              <a:defRPr sz="1200" b="0" i="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p>
        </p:txBody>
      </p:sp>
      <p:sp>
        <p:nvSpPr>
          <p:cNvPr id="11" name="Subtítulo 2">
            <a:extLst>
              <a:ext uri="{FF2B5EF4-FFF2-40B4-BE49-F238E27FC236}">
                <a16:creationId xmlns:a16="http://schemas.microsoft.com/office/drawing/2014/main" id="{DECD5AFF-4B85-AA9F-14EC-7F5C7A6E79EA}"/>
              </a:ext>
            </a:extLst>
          </p:cNvPr>
          <p:cNvSpPr txBox="1">
            <a:spLocks/>
          </p:cNvSpPr>
          <p:nvPr userDrawn="1"/>
        </p:nvSpPr>
        <p:spPr>
          <a:xfrm>
            <a:off x="10405637" y="238940"/>
            <a:ext cx="1296607" cy="2475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900" err="1">
                <a:solidFill>
                  <a:srgbClr val="7F7F7F"/>
                </a:solidFill>
              </a:rPr>
              <a:t>Nunsys</a:t>
            </a:r>
            <a:r>
              <a:rPr lang="es-ES" sz="900">
                <a:solidFill>
                  <a:srgbClr val="7F7F7F"/>
                </a:solidFill>
              </a:rPr>
              <a:t> </a:t>
            </a:r>
            <a:r>
              <a:rPr lang="es-ES" sz="900" err="1">
                <a:solidFill>
                  <a:srgbClr val="7F7F7F"/>
                </a:solidFill>
              </a:rPr>
              <a:t>Group</a:t>
            </a:r>
            <a:r>
              <a:rPr lang="es-ES" sz="900" baseline="0">
                <a:solidFill>
                  <a:srgbClr val="7F7F7F"/>
                </a:solidFill>
              </a:rPr>
              <a:t>  /  </a:t>
            </a:r>
            <a:fld id="{A8E42662-BFEA-074B-B09F-DDACA6A5246D}" type="slidenum">
              <a:rPr lang="es-ES" sz="900" baseline="0" smtClean="0">
                <a:solidFill>
                  <a:srgbClr val="7F7F7F"/>
                </a:solidFill>
              </a:rPr>
              <a:t>‹#›</a:t>
            </a:fld>
            <a:endParaRPr lang="es-ES" sz="900">
              <a:solidFill>
                <a:srgbClr val="7F7F7F"/>
              </a:solidFill>
            </a:endParaRPr>
          </a:p>
        </p:txBody>
      </p:sp>
    </p:spTree>
    <p:extLst>
      <p:ext uri="{BB962C8B-B14F-4D97-AF65-F5344CB8AC3E}">
        <p14:creationId xmlns:p14="http://schemas.microsoft.com/office/powerpoint/2010/main" val="383447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par>
                                <p:cTn id="11" presetID="2" presetClass="entr" presetSubtype="4" decel="100000" fill="hold" grpId="0" nodeType="withEffect">
                                  <p:stCondLst>
                                    <p:cond delay="25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000" fill="hold"/>
                                        <p:tgtEl>
                                          <p:spTgt spid="3"/>
                                        </p:tgtEl>
                                        <p:attrNameLst>
                                          <p:attrName>ppt_x</p:attrName>
                                        </p:attrNameLst>
                                      </p:cBhvr>
                                      <p:tavLst>
                                        <p:tav tm="0">
                                          <p:val>
                                            <p:strVal val="#ppt_x"/>
                                          </p:val>
                                        </p:tav>
                                        <p:tav tm="100000">
                                          <p:val>
                                            <p:strVal val="#ppt_x"/>
                                          </p:val>
                                        </p:tav>
                                      </p:tavLst>
                                    </p:anim>
                                    <p:anim calcmode="lin" valueType="num">
                                      <p:cBhvr additive="base">
                                        <p:cTn id="14" dur="1000" fill="hold"/>
                                        <p:tgtEl>
                                          <p:spTgt spid="3"/>
                                        </p:tgtEl>
                                        <p:attrNameLst>
                                          <p:attrName>ppt_y</p:attrName>
                                        </p:attrNameLst>
                                      </p:cBhvr>
                                      <p:tavLst>
                                        <p:tav tm="0">
                                          <p:val>
                                            <p:strVal val="1+#ppt_h/2"/>
                                          </p:val>
                                        </p:tav>
                                        <p:tav tm="100000">
                                          <p:val>
                                            <p:strVal val="#ppt_y"/>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750" fill="hold"/>
                                        <p:tgtEl>
                                          <p:spTgt spid="2"/>
                                        </p:tgtEl>
                                        <p:attrNameLst>
                                          <p:attrName>ppt_w</p:attrName>
                                        </p:attrNameLst>
                                      </p:cBhvr>
                                      <p:tavLst>
                                        <p:tav tm="0">
                                          <p:val>
                                            <p:fltVal val="0"/>
                                          </p:val>
                                        </p:tav>
                                        <p:tav tm="100000">
                                          <p:val>
                                            <p:strVal val="#ppt_w"/>
                                          </p:val>
                                        </p:tav>
                                      </p:tavLst>
                                    </p:anim>
                                    <p:anim calcmode="lin" valueType="num">
                                      <p:cBhvr>
                                        <p:cTn id="18" dur="750" fill="hold"/>
                                        <p:tgtEl>
                                          <p:spTgt spid="2"/>
                                        </p:tgtEl>
                                        <p:attrNameLst>
                                          <p:attrName>ppt_h</p:attrName>
                                        </p:attrNameLst>
                                      </p:cBhvr>
                                      <p:tavLst>
                                        <p:tav tm="0">
                                          <p:val>
                                            <p:fltVal val="0"/>
                                          </p:val>
                                        </p:tav>
                                        <p:tav tm="100000">
                                          <p:val>
                                            <p:strVal val="#ppt_h"/>
                                          </p:val>
                                        </p:tav>
                                      </p:tavLst>
                                    </p:anim>
                                  </p:childTnLst>
                                </p:cTn>
                              </p:par>
                              <p:par>
                                <p:cTn id="19" presetID="22" presetClass="entr" presetSubtype="4" fill="hold" grpId="0" nodeType="withEffect" nodePh="1">
                                  <p:stCondLst>
                                    <p:cond delay="0"/>
                                  </p:stCondLst>
                                  <p:endCondLst>
                                    <p:cond evt="begin" delay="0">
                                      <p:tn val="19"/>
                                    </p:cond>
                                  </p:endCondLst>
                                  <p:childTnLst>
                                    <p:set>
                                      <p:cBhvr>
                                        <p:cTn id="20" dur="1" fill="hold">
                                          <p:stCondLst>
                                            <p:cond delay="0"/>
                                          </p:stCondLst>
                                        </p:cTn>
                                        <p:tgtEl>
                                          <p:spTgt spid="108"/>
                                        </p:tgtEl>
                                        <p:attrNameLst>
                                          <p:attrName>style.visibility</p:attrName>
                                        </p:attrNameLst>
                                      </p:cBhvr>
                                      <p:to>
                                        <p:strVal val="visible"/>
                                      </p:to>
                                    </p:set>
                                    <p:animEffect transition="in" filter="wipe(down)">
                                      <p:cBhvr>
                                        <p:cTn id="21" dur="500"/>
                                        <p:tgtEl>
                                          <p:spTgt spid="108"/>
                                        </p:tgtEl>
                                      </p:cBhvr>
                                    </p:animEffect>
                                  </p:childTnLst>
                                </p:cTn>
                              </p:par>
                              <p:par>
                                <p:cTn id="22" presetID="22" presetClass="entr" presetSubtype="4" fill="hold" grpId="0" nodeType="withEffect" nodePh="1">
                                  <p:stCondLst>
                                    <p:cond delay="0"/>
                                  </p:stCondLst>
                                  <p:endCondLst>
                                    <p:cond evt="begin" delay="0">
                                      <p:tn val="22"/>
                                    </p:cond>
                                  </p:endCondLst>
                                  <p:childTnLst>
                                    <p:set>
                                      <p:cBhvr>
                                        <p:cTn id="23" dur="1" fill="hold">
                                          <p:stCondLst>
                                            <p:cond delay="0"/>
                                          </p:stCondLst>
                                        </p:cTn>
                                        <p:tgtEl>
                                          <p:spTgt spid="109">
                                            <p:txEl>
                                              <p:pRg st="0" end="0"/>
                                            </p:txEl>
                                          </p:spTgt>
                                        </p:tgtEl>
                                        <p:attrNameLst>
                                          <p:attrName>style.visibility</p:attrName>
                                        </p:attrNameLst>
                                      </p:cBhvr>
                                      <p:to>
                                        <p:strVal val="visible"/>
                                      </p:to>
                                    </p:set>
                                    <p:animEffect transition="in" filter="wipe(down)">
                                      <p:cBhvr>
                                        <p:cTn id="24" dur="500"/>
                                        <p:tgtEl>
                                          <p:spTgt spid="109">
                                            <p:txEl>
                                              <p:pRg st="0" end="0"/>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11">
                                            <p:txEl>
                                              <p:pRg st="0" end="0"/>
                                            </p:txEl>
                                          </p:spTgt>
                                        </p:tgtEl>
                                        <p:attrNameLst>
                                          <p:attrName>style.visibility</p:attrName>
                                        </p:attrNameLst>
                                      </p:cBhvr>
                                      <p:to>
                                        <p:strVal val="visible"/>
                                      </p:to>
                                    </p:set>
                                    <p:animEffect transition="in" filter="wipe(down)">
                                      <p:cBhvr>
                                        <p:cTn id="27" dur="500"/>
                                        <p:tgtEl>
                                          <p:spTgt spid="111">
                                            <p:txEl>
                                              <p:pRg st="0" end="0"/>
                                            </p:txEl>
                                          </p:spTgt>
                                        </p:tgtEl>
                                      </p:cBhvr>
                                    </p:animEffect>
                                  </p:childTnLst>
                                </p:cTn>
                              </p:par>
                              <p:par>
                                <p:cTn id="28" presetID="22" presetClass="entr" presetSubtype="4" fill="hold" grpId="0" nodeType="withEffect">
                                  <p:stCondLst>
                                    <p:cond delay="25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wipe(down)">
                                      <p:cBhvr>
                                        <p:cTn id="30"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8" grpId="0" animBg="1"/>
      <p:bldP spid="108" grpId="0"/>
      <p:bldP spid="109" grpId="0" build="p">
        <p:tmplLst>
          <p:tmpl lvl="1">
            <p:tnLst>
              <p:par>
                <p:cTn presetID="22" presetClass="entr" presetSubtype="4" fill="hold" nodeType="withEffect" nodePh="1">
                  <p:stCondLst>
                    <p:cond delay="0"/>
                  </p:stCondLst>
                  <p:endCondLst>
                    <p:cond delay="0"/>
                  </p:endCondLst>
                  <p:childTnLst>
                    <p:set>
                      <p:cBhvr>
                        <p:cTn dur="1" fill="hold">
                          <p:stCondLst>
                            <p:cond delay="0"/>
                          </p:stCondLst>
                        </p:cTn>
                        <p:tgtEl>
                          <p:spTgt spid="109"/>
                        </p:tgtEl>
                        <p:attrNameLst>
                          <p:attrName>style.visibility</p:attrName>
                        </p:attrNameLst>
                      </p:cBhvr>
                      <p:to>
                        <p:strVal val="visible"/>
                      </p:to>
                    </p:set>
                    <p:animEffect transition="in" filter="wipe(down)">
                      <p:cBhvr>
                        <p:cTn dur="500"/>
                        <p:tgtEl>
                          <p:spTgt spid="109"/>
                        </p:tgtEl>
                      </p:cBhvr>
                    </p:animEffect>
                  </p:childTnLst>
                </p:cTn>
              </p:par>
            </p:tnLst>
          </p:tmpl>
        </p:tmplLst>
      </p:bldP>
      <p:bldP spid="111" grpId="0" build="p">
        <p:tmplLst>
          <p:tmpl lvl="1">
            <p:tnLst>
              <p:par>
                <p:cTn presetID="22" presetClass="entr" presetSubtype="4" fill="hold" nodeType="withEffect">
                  <p:stCondLst>
                    <p:cond delay="0"/>
                  </p:stCondLst>
                  <p:childTnLst>
                    <p:set>
                      <p:cBhvr>
                        <p:cTn dur="1" fill="hold">
                          <p:stCondLst>
                            <p:cond delay="0"/>
                          </p:stCondLst>
                        </p:cTn>
                        <p:tgtEl>
                          <p:spTgt spid="111"/>
                        </p:tgtEl>
                        <p:attrNameLst>
                          <p:attrName>style.visibility</p:attrName>
                        </p:attrNameLst>
                      </p:cBhvr>
                      <p:to>
                        <p:strVal val="visible"/>
                      </p:to>
                    </p:set>
                    <p:animEffect transition="in" filter="wipe(down)">
                      <p:cBhvr>
                        <p:cTn dur="500"/>
                        <p:tgtEl>
                          <p:spTgt spid="111"/>
                        </p:tgtEl>
                      </p:cBhvr>
                    </p:animEffect>
                  </p:childTnLst>
                </p:cTn>
              </p:par>
            </p:tnLst>
          </p:tmpl>
        </p:tmplLst>
      </p:bldP>
      <p:bldP spid="11" grpId="0" build="p">
        <p:tmplLst>
          <p:tmpl lvl="1">
            <p:tnLst>
              <p:par>
                <p:cTn presetID="22" presetClass="entr" presetSubtype="4"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500"/>
                        <p:tgtEl>
                          <p:spTgt spid="11"/>
                        </p:tgtEl>
                      </p:cBhvr>
                    </p:animEffect>
                  </p:childTnLst>
                </p:cTn>
              </p:par>
            </p:tnLst>
          </p:tmpl>
        </p:tmplLst>
      </p:bldP>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lide UNES">
    <p:spTree>
      <p:nvGrpSpPr>
        <p:cNvPr id="1" name=""/>
        <p:cNvGrpSpPr/>
        <p:nvPr/>
      </p:nvGrpSpPr>
      <p:grpSpPr>
        <a:xfrm>
          <a:off x="0" y="0"/>
          <a:ext cx="0" cy="0"/>
          <a:chOff x="0" y="0"/>
          <a:chExt cx="0" cy="0"/>
        </a:xfrm>
      </p:grpSpPr>
      <p:sp>
        <p:nvSpPr>
          <p:cNvPr id="4" name="Rectangle: Rounded Corners 24">
            <a:extLst>
              <a:ext uri="{FF2B5EF4-FFF2-40B4-BE49-F238E27FC236}">
                <a16:creationId xmlns:a16="http://schemas.microsoft.com/office/drawing/2014/main" id="{F5DDB004-8F7E-4D32-9982-342FB2F15DF8}"/>
              </a:ext>
            </a:extLst>
          </p:cNvPr>
          <p:cNvSpPr/>
          <p:nvPr userDrawn="1"/>
        </p:nvSpPr>
        <p:spPr>
          <a:xfrm>
            <a:off x="1095411" y="804929"/>
            <a:ext cx="10091487" cy="5690676"/>
          </a:xfrm>
          <a:prstGeom prst="roundRect">
            <a:avLst>
              <a:gd name="adj" fmla="val 9709"/>
            </a:avLst>
          </a:pr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7" name="Freeform: Shape 41">
            <a:extLst>
              <a:ext uri="{FF2B5EF4-FFF2-40B4-BE49-F238E27FC236}">
                <a16:creationId xmlns:a16="http://schemas.microsoft.com/office/drawing/2014/main" id="{EEAE82C2-C2FD-C4E7-CA11-6DC2E7185BD1}"/>
              </a:ext>
            </a:extLst>
          </p:cNvPr>
          <p:cNvSpPr/>
          <p:nvPr userDrawn="1"/>
        </p:nvSpPr>
        <p:spPr>
          <a:xfrm>
            <a:off x="1000353" y="5230604"/>
            <a:ext cx="1177155" cy="1352070"/>
          </a:xfrm>
          <a:custGeom>
            <a:avLst/>
            <a:gdLst>
              <a:gd name="connsiteX0" fmla="*/ 358799 w 1007370"/>
              <a:gd name="connsiteY0" fmla="*/ 344 h 1157057"/>
              <a:gd name="connsiteX1" fmla="*/ 1007114 w 1007370"/>
              <a:gd name="connsiteY1" fmla="*/ 898142 h 1157057"/>
              <a:gd name="connsiteX2" fmla="*/ 995232 w 1007370"/>
              <a:gd name="connsiteY2" fmla="*/ 1060313 h 1157057"/>
              <a:gd name="connsiteX3" fmla="*/ 969796 w 1007370"/>
              <a:gd name="connsiteY3" fmla="*/ 1157057 h 1157057"/>
              <a:gd name="connsiteX4" fmla="*/ 393328 w 1007370"/>
              <a:gd name="connsiteY4" fmla="*/ 1157057 h 1157057"/>
              <a:gd name="connsiteX5" fmla="*/ 0 w 1007370"/>
              <a:gd name="connsiteY5" fmla="*/ 763729 h 1157057"/>
              <a:gd name="connsiteX6" fmla="*/ 0 w 1007370"/>
              <a:gd name="connsiteY6" fmla="*/ 130727 h 1157057"/>
              <a:gd name="connsiteX7" fmla="*/ 20502 w 1007370"/>
              <a:gd name="connsiteY7" fmla="*/ 112446 h 1157057"/>
              <a:gd name="connsiteX8" fmla="*/ 277118 w 1007370"/>
              <a:gd name="connsiteY8" fmla="*/ 3830 h 1157057"/>
              <a:gd name="connsiteX9" fmla="*/ 358799 w 1007370"/>
              <a:gd name="connsiteY9" fmla="*/ 344 h 115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370" h="1157057">
                <a:moveTo>
                  <a:pt x="358799" y="344"/>
                </a:moveTo>
                <a:cubicBezTo>
                  <a:pt x="756784" y="15076"/>
                  <a:pt x="996832" y="499867"/>
                  <a:pt x="1007114" y="898142"/>
                </a:cubicBezTo>
                <a:cubicBezTo>
                  <a:pt x="1008485" y="951724"/>
                  <a:pt x="1004345" y="1006311"/>
                  <a:pt x="995232" y="1060313"/>
                </a:cubicBezTo>
                <a:lnTo>
                  <a:pt x="969796" y="1157057"/>
                </a:lnTo>
                <a:lnTo>
                  <a:pt x="393328" y="1157057"/>
                </a:lnTo>
                <a:cubicBezTo>
                  <a:pt x="176099" y="1157057"/>
                  <a:pt x="0" y="980958"/>
                  <a:pt x="0" y="763729"/>
                </a:cubicBezTo>
                <a:lnTo>
                  <a:pt x="0" y="130727"/>
                </a:lnTo>
                <a:lnTo>
                  <a:pt x="20502" y="112446"/>
                </a:lnTo>
                <a:cubicBezTo>
                  <a:pt x="95788" y="53514"/>
                  <a:pt x="184844" y="14917"/>
                  <a:pt x="277118" y="3830"/>
                </a:cubicBezTo>
                <a:cubicBezTo>
                  <a:pt x="305033" y="469"/>
                  <a:pt x="332267" y="-638"/>
                  <a:pt x="358799" y="344"/>
                </a:cubicBezTo>
                <a:close/>
              </a:path>
            </a:pathLst>
          </a:custGeom>
          <a:gradFill>
            <a:gsLst>
              <a:gs pos="0">
                <a:srgbClr val="FF0099"/>
              </a:gs>
              <a:gs pos="100000">
                <a:schemeClr val="bg1"/>
              </a:gs>
            </a:gsLst>
            <a:lin ang="2700000" scaled="0"/>
          </a:gra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solidFill>
                <a:schemeClr val="lt1"/>
              </a:solidFill>
            </a:endParaRPr>
          </a:p>
        </p:txBody>
      </p:sp>
      <p:grpSp>
        <p:nvGrpSpPr>
          <p:cNvPr id="12" name="Grupo 11">
            <a:extLst>
              <a:ext uri="{FF2B5EF4-FFF2-40B4-BE49-F238E27FC236}">
                <a16:creationId xmlns:a16="http://schemas.microsoft.com/office/drawing/2014/main" id="{DC1FEFE9-4667-74A6-BAB4-012FC909C354}"/>
              </a:ext>
            </a:extLst>
          </p:cNvPr>
          <p:cNvGrpSpPr/>
          <p:nvPr userDrawn="1"/>
        </p:nvGrpSpPr>
        <p:grpSpPr>
          <a:xfrm>
            <a:off x="489758" y="318947"/>
            <a:ext cx="947903" cy="279839"/>
            <a:chOff x="702668" y="329504"/>
            <a:chExt cx="866092" cy="255687"/>
          </a:xfrm>
          <a:solidFill>
            <a:srgbClr val="FF0099"/>
          </a:solidFill>
        </p:grpSpPr>
        <p:grpSp>
          <p:nvGrpSpPr>
            <p:cNvPr id="13" name="Imagen 1">
              <a:extLst>
                <a:ext uri="{FF2B5EF4-FFF2-40B4-BE49-F238E27FC236}">
                  <a16:creationId xmlns:a16="http://schemas.microsoft.com/office/drawing/2014/main" id="{3EEBCCF5-769F-2825-3EFF-3C18F26C1E84}"/>
                </a:ext>
              </a:extLst>
            </p:cNvPr>
            <p:cNvGrpSpPr/>
            <p:nvPr/>
          </p:nvGrpSpPr>
          <p:grpSpPr>
            <a:xfrm>
              <a:off x="702668" y="329504"/>
              <a:ext cx="866092" cy="214696"/>
              <a:chOff x="702668" y="329504"/>
              <a:chExt cx="866092" cy="214696"/>
            </a:xfrm>
            <a:grpFill/>
          </p:grpSpPr>
          <p:grpSp>
            <p:nvGrpSpPr>
              <p:cNvPr id="20" name="Imagen 1">
                <a:extLst>
                  <a:ext uri="{FF2B5EF4-FFF2-40B4-BE49-F238E27FC236}">
                    <a16:creationId xmlns:a16="http://schemas.microsoft.com/office/drawing/2014/main" id="{D1981549-27DD-49FA-CFA3-898D7006E980}"/>
                  </a:ext>
                </a:extLst>
              </p:cNvPr>
              <p:cNvGrpSpPr/>
              <p:nvPr/>
            </p:nvGrpSpPr>
            <p:grpSpPr>
              <a:xfrm>
                <a:off x="1530610" y="510920"/>
                <a:ext cx="33280" cy="33279"/>
                <a:chOff x="1530610" y="510920"/>
                <a:chExt cx="33280" cy="33279"/>
              </a:xfrm>
              <a:grpFill/>
            </p:grpSpPr>
            <p:sp>
              <p:nvSpPr>
                <p:cNvPr id="22" name="Forma libre: forma 18">
                  <a:extLst>
                    <a:ext uri="{FF2B5EF4-FFF2-40B4-BE49-F238E27FC236}">
                      <a16:creationId xmlns:a16="http://schemas.microsoft.com/office/drawing/2014/main" id="{2790E43C-87E5-587C-F0E0-4DE52F883B23}"/>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23" name="Forma libre: forma 19">
                  <a:extLst>
                    <a:ext uri="{FF2B5EF4-FFF2-40B4-BE49-F238E27FC236}">
                      <a16:creationId xmlns:a16="http://schemas.microsoft.com/office/drawing/2014/main" id="{06D4209F-5E77-4D1A-2BFF-156088755677}"/>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21" name="Forma libre: forma 17">
                <a:extLst>
                  <a:ext uri="{FF2B5EF4-FFF2-40B4-BE49-F238E27FC236}">
                    <a16:creationId xmlns:a16="http://schemas.microsoft.com/office/drawing/2014/main" id="{FA6ED763-4393-74B8-9D3C-42FB24E7FA73}"/>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14" name="Imagen 1">
              <a:extLst>
                <a:ext uri="{FF2B5EF4-FFF2-40B4-BE49-F238E27FC236}">
                  <a16:creationId xmlns:a16="http://schemas.microsoft.com/office/drawing/2014/main" id="{D5E6D8C0-3119-B234-AEAA-F227BC4A9CD4}"/>
                </a:ext>
              </a:extLst>
            </p:cNvPr>
            <p:cNvGrpSpPr/>
            <p:nvPr/>
          </p:nvGrpSpPr>
          <p:grpSpPr>
            <a:xfrm>
              <a:off x="1029786" y="526546"/>
              <a:ext cx="275980" cy="58645"/>
              <a:chOff x="1029786" y="526546"/>
              <a:chExt cx="275980" cy="58645"/>
            </a:xfrm>
            <a:grpFill/>
          </p:grpSpPr>
          <p:sp>
            <p:nvSpPr>
              <p:cNvPr id="15" name="Forma libre: forma 11">
                <a:extLst>
                  <a:ext uri="{FF2B5EF4-FFF2-40B4-BE49-F238E27FC236}">
                    <a16:creationId xmlns:a16="http://schemas.microsoft.com/office/drawing/2014/main" id="{B0C50D51-CF81-2FC1-EA26-BD0BF26382E3}"/>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16" name="Forma libre: forma 12">
                <a:extLst>
                  <a:ext uri="{FF2B5EF4-FFF2-40B4-BE49-F238E27FC236}">
                    <a16:creationId xmlns:a16="http://schemas.microsoft.com/office/drawing/2014/main" id="{161976B9-8412-C7F0-1901-A7CAA5EDC362}"/>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17" name="Forma libre: forma 13">
                <a:extLst>
                  <a:ext uri="{FF2B5EF4-FFF2-40B4-BE49-F238E27FC236}">
                    <a16:creationId xmlns:a16="http://schemas.microsoft.com/office/drawing/2014/main" id="{D272C2DC-5E1B-4D67-3FB1-B04EA3735DE9}"/>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18" name="Forma libre: forma 14">
                <a:extLst>
                  <a:ext uri="{FF2B5EF4-FFF2-40B4-BE49-F238E27FC236}">
                    <a16:creationId xmlns:a16="http://schemas.microsoft.com/office/drawing/2014/main" id="{1458144B-59B6-80E8-9702-8F177B9D98B1}"/>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19" name="Forma libre: forma 15">
                <a:extLst>
                  <a:ext uri="{FF2B5EF4-FFF2-40B4-BE49-F238E27FC236}">
                    <a16:creationId xmlns:a16="http://schemas.microsoft.com/office/drawing/2014/main" id="{51D1F4A7-DFA5-F840-2E6E-F0BE5AE47580}"/>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pic>
        <p:nvPicPr>
          <p:cNvPr id="25" name="Gráfico 24">
            <a:hlinkClick r:id="" action="ppaction://noaction"/>
            <a:extLst>
              <a:ext uri="{FF2B5EF4-FFF2-40B4-BE49-F238E27FC236}">
                <a16:creationId xmlns:a16="http://schemas.microsoft.com/office/drawing/2014/main" id="{336E2574-2F66-90F9-078D-6A6C3D16F33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019554" y="280215"/>
            <a:ext cx="359116" cy="359116"/>
          </a:xfrm>
          <a:prstGeom prst="rect">
            <a:avLst/>
          </a:prstGeom>
        </p:spPr>
      </p:pic>
      <p:sp>
        <p:nvSpPr>
          <p:cNvPr id="26" name="Gráfico 14" descr="Signo de intercalación hacia la derecha con relleno sólido">
            <a:hlinkClick r:id="" action="ppaction://hlinkshowjump?jump=previousslide"/>
            <a:extLst>
              <a:ext uri="{FF2B5EF4-FFF2-40B4-BE49-F238E27FC236}">
                <a16:creationId xmlns:a16="http://schemas.microsoft.com/office/drawing/2014/main" id="{68329DFF-CB19-6D07-1384-33761A9FBEF2}"/>
              </a:ext>
            </a:extLst>
          </p:cNvPr>
          <p:cNvSpPr/>
          <p:nvPr userDrawn="1"/>
        </p:nvSpPr>
        <p:spPr>
          <a:xfrm rot="10800000">
            <a:off x="2684423" y="364646"/>
            <a:ext cx="121196" cy="210759"/>
          </a:xfrm>
          <a:custGeom>
            <a:avLst/>
            <a:gdLst>
              <a:gd name="connsiteX0" fmla="*/ 15829 w 121196"/>
              <a:gd name="connsiteY0" fmla="*/ 210760 h 210759"/>
              <a:gd name="connsiteX1" fmla="*/ 4 w 121196"/>
              <a:gd name="connsiteY1" fmla="*/ 194938 h 210759"/>
              <a:gd name="connsiteX2" fmla="*/ 89549 w 121196"/>
              <a:gd name="connsiteY2" fmla="*/ 105393 h 210759"/>
              <a:gd name="connsiteX3" fmla="*/ 0 w 121196"/>
              <a:gd name="connsiteY3" fmla="*/ 15822 h 210759"/>
              <a:gd name="connsiteX4" fmla="*/ 15826 w 121196"/>
              <a:gd name="connsiteY4" fmla="*/ 0 h 210759"/>
              <a:gd name="connsiteX5" fmla="*/ 121196 w 121196"/>
              <a:gd name="connsiteY5" fmla="*/ 105393 h 210759"/>
              <a:gd name="connsiteX6" fmla="*/ 15829 w 121196"/>
              <a:gd name="connsiteY6" fmla="*/ 210760 h 21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196" h="210759">
                <a:moveTo>
                  <a:pt x="15829" y="210760"/>
                </a:moveTo>
                <a:lnTo>
                  <a:pt x="4" y="194938"/>
                </a:lnTo>
                <a:lnTo>
                  <a:pt x="89549" y="105393"/>
                </a:lnTo>
                <a:lnTo>
                  <a:pt x="0" y="15822"/>
                </a:lnTo>
                <a:lnTo>
                  <a:pt x="15826" y="0"/>
                </a:lnTo>
                <a:lnTo>
                  <a:pt x="121196" y="105393"/>
                </a:lnTo>
                <a:lnTo>
                  <a:pt x="15829" y="210760"/>
                </a:lnTo>
                <a:close/>
              </a:path>
            </a:pathLst>
          </a:custGeom>
          <a:solidFill>
            <a:srgbClr val="FF0099"/>
          </a:solidFill>
          <a:ln w="5221" cap="flat">
            <a:solidFill>
              <a:schemeClr val="bg1"/>
            </a:solidFill>
            <a:prstDash val="solid"/>
            <a:miter/>
          </a:ln>
        </p:spPr>
        <p:txBody>
          <a:bodyPr rtlCol="0" anchor="ctr"/>
          <a:lstStyle/>
          <a:p>
            <a:endParaRPr lang="es-ES" sz="1800"/>
          </a:p>
        </p:txBody>
      </p:sp>
      <p:sp>
        <p:nvSpPr>
          <p:cNvPr id="27" name="Gráfico 14" descr="Signo de intercalación hacia la derecha con relleno sólido">
            <a:hlinkClick r:id="" action="ppaction://hlinkshowjump?jump=nextslide"/>
            <a:extLst>
              <a:ext uri="{FF2B5EF4-FFF2-40B4-BE49-F238E27FC236}">
                <a16:creationId xmlns:a16="http://schemas.microsoft.com/office/drawing/2014/main" id="{8B84AF2A-18F4-29B1-4D2B-744E506504D2}"/>
              </a:ext>
            </a:extLst>
          </p:cNvPr>
          <p:cNvSpPr/>
          <p:nvPr userDrawn="1"/>
        </p:nvSpPr>
        <p:spPr>
          <a:xfrm>
            <a:off x="3230334" y="364646"/>
            <a:ext cx="121196" cy="210759"/>
          </a:xfrm>
          <a:custGeom>
            <a:avLst/>
            <a:gdLst>
              <a:gd name="connsiteX0" fmla="*/ 15829 w 121196"/>
              <a:gd name="connsiteY0" fmla="*/ 210760 h 210759"/>
              <a:gd name="connsiteX1" fmla="*/ 4 w 121196"/>
              <a:gd name="connsiteY1" fmla="*/ 194938 h 210759"/>
              <a:gd name="connsiteX2" fmla="*/ 89549 w 121196"/>
              <a:gd name="connsiteY2" fmla="*/ 105393 h 210759"/>
              <a:gd name="connsiteX3" fmla="*/ 0 w 121196"/>
              <a:gd name="connsiteY3" fmla="*/ 15822 h 210759"/>
              <a:gd name="connsiteX4" fmla="*/ 15826 w 121196"/>
              <a:gd name="connsiteY4" fmla="*/ 0 h 210759"/>
              <a:gd name="connsiteX5" fmla="*/ 121196 w 121196"/>
              <a:gd name="connsiteY5" fmla="*/ 105393 h 210759"/>
              <a:gd name="connsiteX6" fmla="*/ 15829 w 121196"/>
              <a:gd name="connsiteY6" fmla="*/ 210760 h 21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196" h="210759">
                <a:moveTo>
                  <a:pt x="15829" y="210760"/>
                </a:moveTo>
                <a:lnTo>
                  <a:pt x="4" y="194938"/>
                </a:lnTo>
                <a:lnTo>
                  <a:pt x="89549" y="105393"/>
                </a:lnTo>
                <a:lnTo>
                  <a:pt x="0" y="15822"/>
                </a:lnTo>
                <a:lnTo>
                  <a:pt x="15826" y="0"/>
                </a:lnTo>
                <a:lnTo>
                  <a:pt x="121196" y="105393"/>
                </a:lnTo>
                <a:lnTo>
                  <a:pt x="15829" y="210760"/>
                </a:lnTo>
                <a:close/>
              </a:path>
            </a:pathLst>
          </a:custGeom>
          <a:solidFill>
            <a:srgbClr val="FF0099"/>
          </a:solidFill>
          <a:ln w="5221" cap="flat">
            <a:solidFill>
              <a:schemeClr val="bg1"/>
            </a:solidFill>
            <a:prstDash val="solid"/>
            <a:miter/>
          </a:ln>
        </p:spPr>
        <p:txBody>
          <a:bodyPr rtlCol="0" anchor="ctr"/>
          <a:lstStyle/>
          <a:p>
            <a:endParaRPr lang="es-ES" sz="1800"/>
          </a:p>
        </p:txBody>
      </p:sp>
      <p:sp useBgFill="1">
        <p:nvSpPr>
          <p:cNvPr id="28" name="Rectangle: Rounded Corners 24">
            <a:hlinkClick r:id="rId3" action="ppaction://hlinksldjump"/>
            <a:extLst>
              <a:ext uri="{FF2B5EF4-FFF2-40B4-BE49-F238E27FC236}">
                <a16:creationId xmlns:a16="http://schemas.microsoft.com/office/drawing/2014/main" id="{D9F1DE76-1F08-B02C-8B35-63A0EA36324F}"/>
              </a:ext>
            </a:extLst>
          </p:cNvPr>
          <p:cNvSpPr/>
          <p:nvPr userDrawn="1"/>
        </p:nvSpPr>
        <p:spPr>
          <a:xfrm>
            <a:off x="1986779" y="259166"/>
            <a:ext cx="424667" cy="401214"/>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29" name="Rectangle: Rounded Corners 24">
            <a:hlinkClick r:id="" action="ppaction://hlinkshowjump?jump=previousslide"/>
            <a:extLst>
              <a:ext uri="{FF2B5EF4-FFF2-40B4-BE49-F238E27FC236}">
                <a16:creationId xmlns:a16="http://schemas.microsoft.com/office/drawing/2014/main" id="{8287250B-377F-7333-6651-7087483FB194}"/>
              </a:ext>
            </a:extLst>
          </p:cNvPr>
          <p:cNvSpPr/>
          <p:nvPr userDrawn="1"/>
        </p:nvSpPr>
        <p:spPr>
          <a:xfrm>
            <a:off x="2532689" y="259166"/>
            <a:ext cx="424667" cy="401214"/>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30" name="Rectangle: Rounded Corners 24">
            <a:hlinkClick r:id="" action="ppaction://hlinkshowjump?jump=nextslide"/>
            <a:extLst>
              <a:ext uri="{FF2B5EF4-FFF2-40B4-BE49-F238E27FC236}">
                <a16:creationId xmlns:a16="http://schemas.microsoft.com/office/drawing/2014/main" id="{D42163AB-B82A-7D7A-0FA6-51512FBCAA18}"/>
              </a:ext>
            </a:extLst>
          </p:cNvPr>
          <p:cNvSpPr/>
          <p:nvPr userDrawn="1"/>
        </p:nvSpPr>
        <p:spPr>
          <a:xfrm>
            <a:off x="3078599" y="259166"/>
            <a:ext cx="424667" cy="401214"/>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2" name="Título 101">
            <a:extLst>
              <a:ext uri="{FF2B5EF4-FFF2-40B4-BE49-F238E27FC236}">
                <a16:creationId xmlns:a16="http://schemas.microsoft.com/office/drawing/2014/main" id="{828EF856-87DA-9FC0-7DDF-97258C2A54E5}"/>
              </a:ext>
            </a:extLst>
          </p:cNvPr>
          <p:cNvSpPr>
            <a:spLocks noGrp="1"/>
          </p:cNvSpPr>
          <p:nvPr>
            <p:ph type="title"/>
          </p:nvPr>
        </p:nvSpPr>
        <p:spPr>
          <a:xfrm>
            <a:off x="1395907" y="1062306"/>
            <a:ext cx="7820283" cy="662097"/>
          </a:xfrm>
          <a:prstGeom prst="rect">
            <a:avLst/>
          </a:prstGeom>
        </p:spPr>
        <p:txBody>
          <a:bodyPr/>
          <a:lstStyle>
            <a:lvl1pPr>
              <a:defRPr sz="4000" b="1" i="0">
                <a:solidFill>
                  <a:srgbClr val="435368"/>
                </a:solidFill>
                <a:latin typeface="Roboto Black" panose="02000000000000000000" pitchFamily="2" charset="0"/>
                <a:ea typeface="Roboto Black" panose="02000000000000000000" pitchFamily="2" charset="0"/>
                <a:cs typeface="Roboto Black" panose="02000000000000000000" pitchFamily="2" charset="0"/>
              </a:defRPr>
            </a:lvl1pPr>
          </a:lstStyle>
          <a:p>
            <a:endParaRPr lang="es-ES"/>
          </a:p>
        </p:txBody>
      </p:sp>
      <p:sp>
        <p:nvSpPr>
          <p:cNvPr id="34" name="Subtítulo 2">
            <a:extLst>
              <a:ext uri="{FF2B5EF4-FFF2-40B4-BE49-F238E27FC236}">
                <a16:creationId xmlns:a16="http://schemas.microsoft.com/office/drawing/2014/main" id="{E50C9D80-DA79-9D0C-6DB7-E417AE3B634B}"/>
              </a:ext>
            </a:extLst>
          </p:cNvPr>
          <p:cNvSpPr>
            <a:spLocks noGrp="1"/>
          </p:cNvSpPr>
          <p:nvPr>
            <p:ph type="subTitle" idx="1"/>
          </p:nvPr>
        </p:nvSpPr>
        <p:spPr>
          <a:xfrm>
            <a:off x="1395906" y="2029469"/>
            <a:ext cx="3525271" cy="750818"/>
          </a:xfrm>
          <a:prstGeom prst="rect">
            <a:avLst/>
          </a:prstGeom>
        </p:spPr>
        <p:txBody>
          <a:bodyPr/>
          <a:lstStyle>
            <a:lvl1pPr marL="0" indent="0" algn="l">
              <a:buNone/>
              <a:defRPr sz="1600" b="0" i="0">
                <a:solidFill>
                  <a:srgbClr val="FF0099"/>
                </a:solidFill>
                <a:latin typeface="Roboto Medium" panose="02000000000000000000" pitchFamily="2" charset="0"/>
                <a:ea typeface="Roboto Medium" panose="02000000000000000000" pitchFamily="2" charset="0"/>
                <a:cs typeface="Roboto Medium" panose="020000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p>
        </p:txBody>
      </p:sp>
      <p:sp>
        <p:nvSpPr>
          <p:cNvPr id="9" name="Subtítulo 2">
            <a:extLst>
              <a:ext uri="{FF2B5EF4-FFF2-40B4-BE49-F238E27FC236}">
                <a16:creationId xmlns:a16="http://schemas.microsoft.com/office/drawing/2014/main" id="{9DC8FA0D-CC65-B0D4-1A38-483C3FBCB2C2}"/>
              </a:ext>
            </a:extLst>
          </p:cNvPr>
          <p:cNvSpPr txBox="1">
            <a:spLocks/>
          </p:cNvSpPr>
          <p:nvPr userDrawn="1"/>
        </p:nvSpPr>
        <p:spPr>
          <a:xfrm>
            <a:off x="10405637" y="238940"/>
            <a:ext cx="1296607" cy="2475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900" err="1">
                <a:solidFill>
                  <a:srgbClr val="7F7F7F"/>
                </a:solidFill>
              </a:rPr>
              <a:t>Nunsys</a:t>
            </a:r>
            <a:r>
              <a:rPr lang="es-ES" sz="900">
                <a:solidFill>
                  <a:srgbClr val="7F7F7F"/>
                </a:solidFill>
              </a:rPr>
              <a:t> </a:t>
            </a:r>
            <a:r>
              <a:rPr lang="es-ES" sz="900" err="1">
                <a:solidFill>
                  <a:srgbClr val="7F7F7F"/>
                </a:solidFill>
              </a:rPr>
              <a:t>Group</a:t>
            </a:r>
            <a:r>
              <a:rPr lang="es-ES" sz="900" baseline="0">
                <a:solidFill>
                  <a:srgbClr val="7F7F7F"/>
                </a:solidFill>
              </a:rPr>
              <a:t>  /  </a:t>
            </a:r>
            <a:fld id="{A8E42662-BFEA-074B-B09F-DDACA6A5246D}" type="slidenum">
              <a:rPr lang="es-ES" sz="900" baseline="0" smtClean="0">
                <a:solidFill>
                  <a:srgbClr val="7F7F7F"/>
                </a:solidFill>
              </a:rPr>
              <a:t>‹#›</a:t>
            </a:fld>
            <a:endParaRPr lang="es-ES" sz="900">
              <a:solidFill>
                <a:srgbClr val="7F7F7F"/>
              </a:solidFill>
            </a:endParaRPr>
          </a:p>
        </p:txBody>
      </p:sp>
    </p:spTree>
    <p:extLst>
      <p:ext uri="{BB962C8B-B14F-4D97-AF65-F5344CB8AC3E}">
        <p14:creationId xmlns:p14="http://schemas.microsoft.com/office/powerpoint/2010/main" val="77163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1000" fill="hold"/>
                                        <p:tgtEl>
                                          <p:spTgt spid="28"/>
                                        </p:tgtEl>
                                        <p:attrNameLst>
                                          <p:attrName>ppt_x</p:attrName>
                                        </p:attrNameLst>
                                      </p:cBhvr>
                                      <p:tavLst>
                                        <p:tav tm="0">
                                          <p:val>
                                            <p:strVal val="#ppt_x"/>
                                          </p:val>
                                        </p:tav>
                                        <p:tav tm="100000">
                                          <p:val>
                                            <p:strVal val="#ppt_x"/>
                                          </p:val>
                                        </p:tav>
                                      </p:tavLst>
                                    </p:anim>
                                    <p:anim calcmode="lin" valueType="num">
                                      <p:cBhvr additive="base">
                                        <p:cTn id="16" dur="1000" fill="hold"/>
                                        <p:tgtEl>
                                          <p:spTgt spid="2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ppt_x"/>
                                          </p:val>
                                        </p:tav>
                                        <p:tav tm="100000">
                                          <p:val>
                                            <p:strVal val="#ppt_x"/>
                                          </p:val>
                                        </p:tav>
                                      </p:tavLst>
                                    </p:anim>
                                    <p:anim calcmode="lin" valueType="num">
                                      <p:cBhvr additive="base">
                                        <p:cTn id="20" dur="1000" fill="hold"/>
                                        <p:tgtEl>
                                          <p:spTgt spid="29"/>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25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ppt_x"/>
                                          </p:val>
                                        </p:tav>
                                        <p:tav tm="100000">
                                          <p:val>
                                            <p:strVal val="#ppt_x"/>
                                          </p:val>
                                        </p:tav>
                                      </p:tavLst>
                                    </p:anim>
                                    <p:anim calcmode="lin" valueType="num">
                                      <p:cBhvr additive="base">
                                        <p:cTn id="24" dur="1000" fill="hold"/>
                                        <p:tgtEl>
                                          <p:spTgt spid="30"/>
                                        </p:tgtEl>
                                        <p:attrNameLst>
                                          <p:attrName>ppt_y</p:attrName>
                                        </p:attrNameLst>
                                      </p:cBhvr>
                                      <p:tavLst>
                                        <p:tav tm="0">
                                          <p:val>
                                            <p:strVal val="1+#ppt_h/2"/>
                                          </p:val>
                                        </p:tav>
                                        <p:tav tm="100000">
                                          <p:val>
                                            <p:strVal val="#ppt_y"/>
                                          </p:val>
                                        </p:tav>
                                      </p:tavLst>
                                    </p:anim>
                                  </p:childTnLst>
                                </p:cTn>
                              </p:par>
                              <p:par>
                                <p:cTn id="25" presetID="22" presetClass="entr" presetSubtype="4" fill="hold" grpId="0" nodeType="withEffect" nodePh="1">
                                  <p:stCondLst>
                                    <p:cond delay="250"/>
                                  </p:stCondLst>
                                  <p:endCondLst>
                                    <p:cond evt="begin" delay="0">
                                      <p:tn val="25"/>
                                    </p:cond>
                                  </p:endCondLst>
                                  <p:childTnLst>
                                    <p:set>
                                      <p:cBhvr>
                                        <p:cTn id="26" dur="1" fill="hold">
                                          <p:stCondLst>
                                            <p:cond delay="0"/>
                                          </p:stCondLst>
                                        </p:cTn>
                                        <p:tgtEl>
                                          <p:spTgt spid="32"/>
                                        </p:tgtEl>
                                        <p:attrNameLst>
                                          <p:attrName>style.visibility</p:attrName>
                                        </p:attrNameLst>
                                      </p:cBhvr>
                                      <p:to>
                                        <p:strVal val="visible"/>
                                      </p:to>
                                    </p:set>
                                    <p:animEffect transition="in" filter="wipe(down)">
                                      <p:cBhvr>
                                        <p:cTn id="27" dur="500"/>
                                        <p:tgtEl>
                                          <p:spTgt spid="32"/>
                                        </p:tgtEl>
                                      </p:cBhvr>
                                    </p:animEffect>
                                  </p:childTnLst>
                                </p:cTn>
                              </p:par>
                              <p:par>
                                <p:cTn id="28" presetID="22" presetClass="entr" presetSubtype="4" fill="hold" grpId="0" nodeType="withEffect">
                                  <p:stCondLst>
                                    <p:cond delay="250"/>
                                  </p:stCondLst>
                                  <p:childTnLst>
                                    <p:set>
                                      <p:cBhvr>
                                        <p:cTn id="29" dur="1" fill="hold">
                                          <p:stCondLst>
                                            <p:cond delay="0"/>
                                          </p:stCondLst>
                                        </p:cTn>
                                        <p:tgtEl>
                                          <p:spTgt spid="34">
                                            <p:txEl>
                                              <p:pRg st="0" end="0"/>
                                            </p:txEl>
                                          </p:spTgt>
                                        </p:tgtEl>
                                        <p:attrNameLst>
                                          <p:attrName>style.visibility</p:attrName>
                                        </p:attrNameLst>
                                      </p:cBhvr>
                                      <p:to>
                                        <p:strVal val="visible"/>
                                      </p:to>
                                    </p:set>
                                    <p:animEffect transition="in" filter="wipe(down)">
                                      <p:cBhvr>
                                        <p:cTn id="30" dur="500"/>
                                        <p:tgtEl>
                                          <p:spTgt spid="34">
                                            <p:txEl>
                                              <p:pRg st="0" end="0"/>
                                            </p:txEl>
                                          </p:spTgt>
                                        </p:tgtEl>
                                      </p:cBhvr>
                                    </p:animEffect>
                                  </p:childTnLst>
                                </p:cTn>
                              </p:par>
                              <p:par>
                                <p:cTn id="31" presetID="22" presetClass="entr" presetSubtype="4" fill="hold" grpId="0" nodeType="withEffect">
                                  <p:stCondLst>
                                    <p:cond delay="250"/>
                                  </p:stCondLst>
                                  <p:childTnLst>
                                    <p:set>
                                      <p:cBhvr>
                                        <p:cTn id="32" dur="1" fill="hold">
                                          <p:stCondLst>
                                            <p:cond delay="0"/>
                                          </p:stCondLst>
                                        </p:cTn>
                                        <p:tgtEl>
                                          <p:spTgt spid="9">
                                            <p:txEl>
                                              <p:pRg st="0" end="0"/>
                                            </p:txEl>
                                          </p:spTgt>
                                        </p:tgtEl>
                                        <p:attrNameLst>
                                          <p:attrName>style.visibility</p:attrName>
                                        </p:attrNameLst>
                                      </p:cBhvr>
                                      <p:to>
                                        <p:strVal val="visible"/>
                                      </p:to>
                                    </p:set>
                                    <p:animEffect transition="in" filter="wipe(down)">
                                      <p:cBhvr>
                                        <p:cTn id="3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28" grpId="0" animBg="1"/>
      <p:bldP spid="29" grpId="0" animBg="1"/>
      <p:bldP spid="30" grpId="0" animBg="1"/>
      <p:bldP spid="32" grpId="0"/>
      <p:bldP spid="34" grpId="0" build="p">
        <p:tmplLst>
          <p:tmpl lvl="1">
            <p:tnLst>
              <p:par>
                <p:cTn presetID="22" presetClass="entr" presetSubtype="4"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down)">
                      <p:cBhvr>
                        <p:cTn dur="500"/>
                        <p:tgtEl>
                          <p:spTgt spid="34"/>
                        </p:tgtEl>
                      </p:cBhvr>
                    </p:animEffect>
                  </p:childTnLst>
                </p:cTn>
              </p:par>
            </p:tnLst>
          </p:tmpl>
        </p:tmplLst>
      </p:bldP>
      <p:bldP spid="9" grpId="0" build="p">
        <p:tmplLst>
          <p:tmpl lvl="1">
            <p:tnLst>
              <p:par>
                <p:cTn presetID="22" presetClass="entr" presetSubtype="4"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500"/>
                        <p:tgtEl>
                          <p:spTgt spid="9"/>
                        </p:tgtEl>
                      </p:cBhvr>
                    </p:animEffect>
                  </p:childTnLst>
                </p:cTn>
              </p:par>
            </p:tnLst>
          </p:tmpl>
        </p:tmplLst>
      </p:bldP>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_Comparación">
    <p:spTree>
      <p:nvGrpSpPr>
        <p:cNvPr id="1" name=""/>
        <p:cNvGrpSpPr/>
        <p:nvPr/>
      </p:nvGrpSpPr>
      <p:grpSpPr>
        <a:xfrm>
          <a:off x="0" y="0"/>
          <a:ext cx="0" cy="0"/>
          <a:chOff x="0" y="0"/>
          <a:chExt cx="0" cy="0"/>
        </a:xfrm>
      </p:grpSpPr>
      <p:grpSp>
        <p:nvGrpSpPr>
          <p:cNvPr id="12" name="Grupo 11">
            <a:extLst>
              <a:ext uri="{FF2B5EF4-FFF2-40B4-BE49-F238E27FC236}">
                <a16:creationId xmlns:a16="http://schemas.microsoft.com/office/drawing/2014/main" id="{DC1FEFE9-4667-74A6-BAB4-012FC909C354}"/>
              </a:ext>
            </a:extLst>
          </p:cNvPr>
          <p:cNvGrpSpPr/>
          <p:nvPr userDrawn="1"/>
        </p:nvGrpSpPr>
        <p:grpSpPr>
          <a:xfrm>
            <a:off x="489762" y="318947"/>
            <a:ext cx="947903" cy="279839"/>
            <a:chOff x="702668" y="329504"/>
            <a:chExt cx="866092" cy="255687"/>
          </a:xfrm>
          <a:solidFill>
            <a:srgbClr val="FF0099"/>
          </a:solidFill>
        </p:grpSpPr>
        <p:grpSp>
          <p:nvGrpSpPr>
            <p:cNvPr id="13" name="Imagen 1">
              <a:extLst>
                <a:ext uri="{FF2B5EF4-FFF2-40B4-BE49-F238E27FC236}">
                  <a16:creationId xmlns:a16="http://schemas.microsoft.com/office/drawing/2014/main" id="{3EEBCCF5-769F-2825-3EFF-3C18F26C1E84}"/>
                </a:ext>
              </a:extLst>
            </p:cNvPr>
            <p:cNvGrpSpPr/>
            <p:nvPr/>
          </p:nvGrpSpPr>
          <p:grpSpPr>
            <a:xfrm>
              <a:off x="702668" y="329504"/>
              <a:ext cx="866092" cy="214696"/>
              <a:chOff x="702668" y="329504"/>
              <a:chExt cx="866092" cy="214696"/>
            </a:xfrm>
            <a:grpFill/>
          </p:grpSpPr>
          <p:grpSp>
            <p:nvGrpSpPr>
              <p:cNvPr id="20" name="Imagen 1">
                <a:extLst>
                  <a:ext uri="{FF2B5EF4-FFF2-40B4-BE49-F238E27FC236}">
                    <a16:creationId xmlns:a16="http://schemas.microsoft.com/office/drawing/2014/main" id="{D1981549-27DD-49FA-CFA3-898D7006E980}"/>
                  </a:ext>
                </a:extLst>
              </p:cNvPr>
              <p:cNvGrpSpPr/>
              <p:nvPr/>
            </p:nvGrpSpPr>
            <p:grpSpPr>
              <a:xfrm>
                <a:off x="1530610" y="510920"/>
                <a:ext cx="33280" cy="33279"/>
                <a:chOff x="1530610" y="510920"/>
                <a:chExt cx="33280" cy="33279"/>
              </a:xfrm>
              <a:grpFill/>
            </p:grpSpPr>
            <p:sp>
              <p:nvSpPr>
                <p:cNvPr id="22" name="Forma libre: forma 18">
                  <a:extLst>
                    <a:ext uri="{FF2B5EF4-FFF2-40B4-BE49-F238E27FC236}">
                      <a16:creationId xmlns:a16="http://schemas.microsoft.com/office/drawing/2014/main" id="{2790E43C-87E5-587C-F0E0-4DE52F883B23}"/>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23" name="Forma libre: forma 19">
                  <a:extLst>
                    <a:ext uri="{FF2B5EF4-FFF2-40B4-BE49-F238E27FC236}">
                      <a16:creationId xmlns:a16="http://schemas.microsoft.com/office/drawing/2014/main" id="{06D4209F-5E77-4D1A-2BFF-156088755677}"/>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21" name="Forma libre: forma 17">
                <a:extLst>
                  <a:ext uri="{FF2B5EF4-FFF2-40B4-BE49-F238E27FC236}">
                    <a16:creationId xmlns:a16="http://schemas.microsoft.com/office/drawing/2014/main" id="{FA6ED763-4393-74B8-9D3C-42FB24E7FA73}"/>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14" name="Imagen 1">
              <a:extLst>
                <a:ext uri="{FF2B5EF4-FFF2-40B4-BE49-F238E27FC236}">
                  <a16:creationId xmlns:a16="http://schemas.microsoft.com/office/drawing/2014/main" id="{D5E6D8C0-3119-B234-AEAA-F227BC4A9CD4}"/>
                </a:ext>
              </a:extLst>
            </p:cNvPr>
            <p:cNvGrpSpPr/>
            <p:nvPr/>
          </p:nvGrpSpPr>
          <p:grpSpPr>
            <a:xfrm>
              <a:off x="1029786" y="526546"/>
              <a:ext cx="275980" cy="58645"/>
              <a:chOff x="1029786" y="526546"/>
              <a:chExt cx="275980" cy="58645"/>
            </a:xfrm>
            <a:grpFill/>
          </p:grpSpPr>
          <p:sp>
            <p:nvSpPr>
              <p:cNvPr id="15" name="Forma libre: forma 11">
                <a:extLst>
                  <a:ext uri="{FF2B5EF4-FFF2-40B4-BE49-F238E27FC236}">
                    <a16:creationId xmlns:a16="http://schemas.microsoft.com/office/drawing/2014/main" id="{B0C50D51-CF81-2FC1-EA26-BD0BF26382E3}"/>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16" name="Forma libre: forma 12">
                <a:extLst>
                  <a:ext uri="{FF2B5EF4-FFF2-40B4-BE49-F238E27FC236}">
                    <a16:creationId xmlns:a16="http://schemas.microsoft.com/office/drawing/2014/main" id="{161976B9-8412-C7F0-1901-A7CAA5EDC362}"/>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17" name="Forma libre: forma 13">
                <a:extLst>
                  <a:ext uri="{FF2B5EF4-FFF2-40B4-BE49-F238E27FC236}">
                    <a16:creationId xmlns:a16="http://schemas.microsoft.com/office/drawing/2014/main" id="{D272C2DC-5E1B-4D67-3FB1-B04EA3735DE9}"/>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18" name="Forma libre: forma 14">
                <a:extLst>
                  <a:ext uri="{FF2B5EF4-FFF2-40B4-BE49-F238E27FC236}">
                    <a16:creationId xmlns:a16="http://schemas.microsoft.com/office/drawing/2014/main" id="{1458144B-59B6-80E8-9702-8F177B9D98B1}"/>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19" name="Forma libre: forma 15">
                <a:extLst>
                  <a:ext uri="{FF2B5EF4-FFF2-40B4-BE49-F238E27FC236}">
                    <a16:creationId xmlns:a16="http://schemas.microsoft.com/office/drawing/2014/main" id="{51D1F4A7-DFA5-F840-2E6E-F0BE5AE47580}"/>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pic>
        <p:nvPicPr>
          <p:cNvPr id="25" name="Gráfico 24">
            <a:hlinkClick r:id="" action="ppaction://noaction"/>
            <a:extLst>
              <a:ext uri="{FF2B5EF4-FFF2-40B4-BE49-F238E27FC236}">
                <a16:creationId xmlns:a16="http://schemas.microsoft.com/office/drawing/2014/main" id="{336E2574-2F66-90F9-078D-6A6C3D16F33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019555" y="280215"/>
            <a:ext cx="359116" cy="359116"/>
          </a:xfrm>
          <a:prstGeom prst="rect">
            <a:avLst/>
          </a:prstGeom>
        </p:spPr>
      </p:pic>
      <p:sp>
        <p:nvSpPr>
          <p:cNvPr id="26" name="Gráfico 14" descr="Signo de intercalación hacia la derecha con relleno sólido">
            <a:hlinkClick r:id="" action="ppaction://hlinkshowjump?jump=previousslide"/>
            <a:extLst>
              <a:ext uri="{FF2B5EF4-FFF2-40B4-BE49-F238E27FC236}">
                <a16:creationId xmlns:a16="http://schemas.microsoft.com/office/drawing/2014/main" id="{68329DFF-CB19-6D07-1384-33761A9FBEF2}"/>
              </a:ext>
            </a:extLst>
          </p:cNvPr>
          <p:cNvSpPr/>
          <p:nvPr userDrawn="1"/>
        </p:nvSpPr>
        <p:spPr>
          <a:xfrm rot="10800000">
            <a:off x="2684423" y="364646"/>
            <a:ext cx="121196" cy="210759"/>
          </a:xfrm>
          <a:custGeom>
            <a:avLst/>
            <a:gdLst>
              <a:gd name="connsiteX0" fmla="*/ 15829 w 121196"/>
              <a:gd name="connsiteY0" fmla="*/ 210760 h 210759"/>
              <a:gd name="connsiteX1" fmla="*/ 4 w 121196"/>
              <a:gd name="connsiteY1" fmla="*/ 194938 h 210759"/>
              <a:gd name="connsiteX2" fmla="*/ 89549 w 121196"/>
              <a:gd name="connsiteY2" fmla="*/ 105393 h 210759"/>
              <a:gd name="connsiteX3" fmla="*/ 0 w 121196"/>
              <a:gd name="connsiteY3" fmla="*/ 15822 h 210759"/>
              <a:gd name="connsiteX4" fmla="*/ 15826 w 121196"/>
              <a:gd name="connsiteY4" fmla="*/ 0 h 210759"/>
              <a:gd name="connsiteX5" fmla="*/ 121196 w 121196"/>
              <a:gd name="connsiteY5" fmla="*/ 105393 h 210759"/>
              <a:gd name="connsiteX6" fmla="*/ 15829 w 121196"/>
              <a:gd name="connsiteY6" fmla="*/ 210760 h 21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196" h="210759">
                <a:moveTo>
                  <a:pt x="15829" y="210760"/>
                </a:moveTo>
                <a:lnTo>
                  <a:pt x="4" y="194938"/>
                </a:lnTo>
                <a:lnTo>
                  <a:pt x="89549" y="105393"/>
                </a:lnTo>
                <a:lnTo>
                  <a:pt x="0" y="15822"/>
                </a:lnTo>
                <a:lnTo>
                  <a:pt x="15826" y="0"/>
                </a:lnTo>
                <a:lnTo>
                  <a:pt x="121196" y="105393"/>
                </a:lnTo>
                <a:lnTo>
                  <a:pt x="15829" y="210760"/>
                </a:lnTo>
                <a:close/>
              </a:path>
            </a:pathLst>
          </a:custGeom>
          <a:solidFill>
            <a:srgbClr val="FF0099"/>
          </a:solidFill>
          <a:ln w="5221" cap="flat">
            <a:solidFill>
              <a:schemeClr val="bg1"/>
            </a:solidFill>
            <a:prstDash val="solid"/>
            <a:miter/>
          </a:ln>
        </p:spPr>
        <p:txBody>
          <a:bodyPr rtlCol="0" anchor="ctr"/>
          <a:lstStyle/>
          <a:p>
            <a:endParaRPr lang="es-ES" sz="1800"/>
          </a:p>
        </p:txBody>
      </p:sp>
      <p:sp>
        <p:nvSpPr>
          <p:cNvPr id="27" name="Gráfico 14" descr="Signo de intercalación hacia la derecha con relleno sólido">
            <a:hlinkClick r:id="" action="ppaction://hlinkshowjump?jump=nextslide"/>
            <a:extLst>
              <a:ext uri="{FF2B5EF4-FFF2-40B4-BE49-F238E27FC236}">
                <a16:creationId xmlns:a16="http://schemas.microsoft.com/office/drawing/2014/main" id="{8B84AF2A-18F4-29B1-4D2B-744E506504D2}"/>
              </a:ext>
            </a:extLst>
          </p:cNvPr>
          <p:cNvSpPr/>
          <p:nvPr userDrawn="1"/>
        </p:nvSpPr>
        <p:spPr>
          <a:xfrm>
            <a:off x="3230335" y="364646"/>
            <a:ext cx="121196" cy="210759"/>
          </a:xfrm>
          <a:custGeom>
            <a:avLst/>
            <a:gdLst>
              <a:gd name="connsiteX0" fmla="*/ 15829 w 121196"/>
              <a:gd name="connsiteY0" fmla="*/ 210760 h 210759"/>
              <a:gd name="connsiteX1" fmla="*/ 4 w 121196"/>
              <a:gd name="connsiteY1" fmla="*/ 194938 h 210759"/>
              <a:gd name="connsiteX2" fmla="*/ 89549 w 121196"/>
              <a:gd name="connsiteY2" fmla="*/ 105393 h 210759"/>
              <a:gd name="connsiteX3" fmla="*/ 0 w 121196"/>
              <a:gd name="connsiteY3" fmla="*/ 15822 h 210759"/>
              <a:gd name="connsiteX4" fmla="*/ 15826 w 121196"/>
              <a:gd name="connsiteY4" fmla="*/ 0 h 210759"/>
              <a:gd name="connsiteX5" fmla="*/ 121196 w 121196"/>
              <a:gd name="connsiteY5" fmla="*/ 105393 h 210759"/>
              <a:gd name="connsiteX6" fmla="*/ 15829 w 121196"/>
              <a:gd name="connsiteY6" fmla="*/ 210760 h 21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196" h="210759">
                <a:moveTo>
                  <a:pt x="15829" y="210760"/>
                </a:moveTo>
                <a:lnTo>
                  <a:pt x="4" y="194938"/>
                </a:lnTo>
                <a:lnTo>
                  <a:pt x="89549" y="105393"/>
                </a:lnTo>
                <a:lnTo>
                  <a:pt x="0" y="15822"/>
                </a:lnTo>
                <a:lnTo>
                  <a:pt x="15826" y="0"/>
                </a:lnTo>
                <a:lnTo>
                  <a:pt x="121196" y="105393"/>
                </a:lnTo>
                <a:lnTo>
                  <a:pt x="15829" y="210760"/>
                </a:lnTo>
                <a:close/>
              </a:path>
            </a:pathLst>
          </a:custGeom>
          <a:solidFill>
            <a:srgbClr val="FF0099"/>
          </a:solidFill>
          <a:ln w="5221" cap="flat">
            <a:solidFill>
              <a:schemeClr val="bg1"/>
            </a:solidFill>
            <a:prstDash val="solid"/>
            <a:miter/>
          </a:ln>
        </p:spPr>
        <p:txBody>
          <a:bodyPr rtlCol="0" anchor="ctr"/>
          <a:lstStyle/>
          <a:p>
            <a:endParaRPr lang="es-ES" sz="1800"/>
          </a:p>
        </p:txBody>
      </p:sp>
      <p:sp useBgFill="1">
        <p:nvSpPr>
          <p:cNvPr id="28" name="Rectangle: Rounded Corners 24">
            <a:hlinkClick r:id="rId3" action="ppaction://hlinksldjump"/>
            <a:extLst>
              <a:ext uri="{FF2B5EF4-FFF2-40B4-BE49-F238E27FC236}">
                <a16:creationId xmlns:a16="http://schemas.microsoft.com/office/drawing/2014/main" id="{D9F1DE76-1F08-B02C-8B35-63A0EA36324F}"/>
              </a:ext>
            </a:extLst>
          </p:cNvPr>
          <p:cNvSpPr/>
          <p:nvPr userDrawn="1"/>
        </p:nvSpPr>
        <p:spPr>
          <a:xfrm>
            <a:off x="1986781" y="259166"/>
            <a:ext cx="424667" cy="401214"/>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29" name="Rectangle: Rounded Corners 24">
            <a:hlinkClick r:id="" action="ppaction://hlinkshowjump?jump=previousslide"/>
            <a:extLst>
              <a:ext uri="{FF2B5EF4-FFF2-40B4-BE49-F238E27FC236}">
                <a16:creationId xmlns:a16="http://schemas.microsoft.com/office/drawing/2014/main" id="{8287250B-377F-7333-6651-7087483FB194}"/>
              </a:ext>
            </a:extLst>
          </p:cNvPr>
          <p:cNvSpPr/>
          <p:nvPr userDrawn="1"/>
        </p:nvSpPr>
        <p:spPr>
          <a:xfrm>
            <a:off x="2532689" y="259166"/>
            <a:ext cx="424667" cy="401214"/>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30" name="Rectangle: Rounded Corners 24">
            <a:hlinkClick r:id="" action="ppaction://hlinkshowjump?jump=nextslide"/>
            <a:extLst>
              <a:ext uri="{FF2B5EF4-FFF2-40B4-BE49-F238E27FC236}">
                <a16:creationId xmlns:a16="http://schemas.microsoft.com/office/drawing/2014/main" id="{D42163AB-B82A-7D7A-0FA6-51512FBCAA18}"/>
              </a:ext>
            </a:extLst>
          </p:cNvPr>
          <p:cNvSpPr/>
          <p:nvPr userDrawn="1"/>
        </p:nvSpPr>
        <p:spPr>
          <a:xfrm>
            <a:off x="3078601" y="259166"/>
            <a:ext cx="424667" cy="401214"/>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2" name="Título 101">
            <a:extLst>
              <a:ext uri="{FF2B5EF4-FFF2-40B4-BE49-F238E27FC236}">
                <a16:creationId xmlns:a16="http://schemas.microsoft.com/office/drawing/2014/main" id="{828EF856-87DA-9FC0-7DDF-97258C2A54E5}"/>
              </a:ext>
            </a:extLst>
          </p:cNvPr>
          <p:cNvSpPr>
            <a:spLocks noGrp="1"/>
          </p:cNvSpPr>
          <p:nvPr>
            <p:ph type="title"/>
          </p:nvPr>
        </p:nvSpPr>
        <p:spPr>
          <a:xfrm>
            <a:off x="1095411" y="1062312"/>
            <a:ext cx="4987952" cy="662097"/>
          </a:xfrm>
          <a:prstGeom prst="rect">
            <a:avLst/>
          </a:prstGeom>
        </p:spPr>
        <p:txBody>
          <a:bodyPr/>
          <a:lstStyle>
            <a:lvl1pPr>
              <a:defRPr sz="4000" b="1" i="0">
                <a:solidFill>
                  <a:srgbClr val="435368"/>
                </a:solidFill>
                <a:latin typeface="Roboto Black" panose="02000000000000000000" pitchFamily="2" charset="0"/>
                <a:ea typeface="Roboto Black" panose="02000000000000000000" pitchFamily="2" charset="0"/>
                <a:cs typeface="Roboto Black" panose="02000000000000000000" pitchFamily="2" charset="0"/>
              </a:defRPr>
            </a:lvl1pPr>
          </a:lstStyle>
          <a:p>
            <a:endParaRPr lang="es-ES"/>
          </a:p>
        </p:txBody>
      </p:sp>
      <p:sp useBgFill="1">
        <p:nvSpPr>
          <p:cNvPr id="2" name="Rectangle: Rounded Corners 38">
            <a:extLst>
              <a:ext uri="{FF2B5EF4-FFF2-40B4-BE49-F238E27FC236}">
                <a16:creationId xmlns:a16="http://schemas.microsoft.com/office/drawing/2014/main" id="{EB4F1B54-4D3F-550B-22C5-CAD248C93B61}"/>
              </a:ext>
            </a:extLst>
          </p:cNvPr>
          <p:cNvSpPr/>
          <p:nvPr userDrawn="1"/>
        </p:nvSpPr>
        <p:spPr>
          <a:xfrm>
            <a:off x="7069648" y="1171391"/>
            <a:ext cx="3954224" cy="4290524"/>
          </a:xfrm>
          <a:prstGeom prst="roundRect">
            <a:avLst>
              <a:gd name="adj" fmla="val 13186"/>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grpSp>
        <p:nvGrpSpPr>
          <p:cNvPr id="3" name="Group 41">
            <a:extLst>
              <a:ext uri="{FF2B5EF4-FFF2-40B4-BE49-F238E27FC236}">
                <a16:creationId xmlns:a16="http://schemas.microsoft.com/office/drawing/2014/main" id="{1614DC15-FE76-062A-F424-D742CF7DA755}"/>
              </a:ext>
            </a:extLst>
          </p:cNvPr>
          <p:cNvGrpSpPr/>
          <p:nvPr userDrawn="1"/>
        </p:nvGrpSpPr>
        <p:grpSpPr>
          <a:xfrm>
            <a:off x="6470846" y="672635"/>
            <a:ext cx="1646055" cy="1631630"/>
            <a:chOff x="4208728" y="261038"/>
            <a:chExt cx="1646054" cy="1631630"/>
          </a:xfrm>
        </p:grpSpPr>
        <p:sp>
          <p:nvSpPr>
            <p:cNvPr id="5" name="Freeform: Shape 42">
              <a:extLst>
                <a:ext uri="{FF2B5EF4-FFF2-40B4-BE49-F238E27FC236}">
                  <a16:creationId xmlns:a16="http://schemas.microsoft.com/office/drawing/2014/main" id="{26EB3F52-2A89-386E-6F41-ECC8E6D40BB4}"/>
                </a:ext>
              </a:extLst>
            </p:cNvPr>
            <p:cNvSpPr>
              <a:spLocks noChangeArrowheads="1"/>
            </p:cNvSpPr>
            <p:nvPr/>
          </p:nvSpPr>
          <p:spPr bwMode="auto">
            <a:xfrm rot="16200000">
              <a:off x="4206066" y="263700"/>
              <a:ext cx="1503152" cy="1497828"/>
            </a:xfrm>
            <a:custGeom>
              <a:avLst/>
              <a:gdLst>
                <a:gd name="connsiteX0" fmla="*/ 1503152 w 1503152"/>
                <a:gd name="connsiteY0" fmla="*/ 772987 h 1497828"/>
                <a:gd name="connsiteX1" fmla="*/ 1411268 w 1503152"/>
                <a:gd name="connsiteY1" fmla="*/ 1141439 h 1497828"/>
                <a:gd name="connsiteX2" fmla="*/ 1391331 w 1503152"/>
                <a:gd name="connsiteY2" fmla="*/ 1174761 h 1497828"/>
                <a:gd name="connsiteX3" fmla="*/ 1373135 w 1503152"/>
                <a:gd name="connsiteY3" fmla="*/ 1205171 h 1497828"/>
                <a:gd name="connsiteX4" fmla="*/ 1021007 w 1503152"/>
                <a:gd name="connsiteY4" fmla="*/ 1492356 h 1497828"/>
                <a:gd name="connsiteX5" fmla="*/ 1004397 w 1503152"/>
                <a:gd name="connsiteY5" fmla="*/ 1497828 h 1497828"/>
                <a:gd name="connsiteX6" fmla="*/ 1004397 w 1503152"/>
                <a:gd name="connsiteY6" fmla="*/ 1127737 h 1497828"/>
                <a:gd name="connsiteX7" fmla="*/ 482993 w 1503152"/>
                <a:gd name="connsiteY7" fmla="*/ 606333 h 1497828"/>
                <a:gd name="connsiteX8" fmla="*/ 0 w 1503152"/>
                <a:gd name="connsiteY8" fmla="*/ 606333 h 1497828"/>
                <a:gd name="connsiteX9" fmla="*/ 33375 w 1503152"/>
                <a:gd name="connsiteY9" fmla="*/ 489552 h 1497828"/>
                <a:gd name="connsiteX10" fmla="*/ 664024 w 1503152"/>
                <a:gd name="connsiteY10" fmla="*/ 3991 h 1497828"/>
                <a:gd name="connsiteX11" fmla="*/ 669171 w 1503152"/>
                <a:gd name="connsiteY11" fmla="*/ 3727 h 1497828"/>
                <a:gd name="connsiteX12" fmla="*/ 679750 w 1503152"/>
                <a:gd name="connsiteY12" fmla="*/ 3185 h 1497828"/>
                <a:gd name="connsiteX13" fmla="*/ 741860 w 1503152"/>
                <a:gd name="connsiteY13" fmla="*/ 0 h 1497828"/>
                <a:gd name="connsiteX14" fmla="*/ 1503152 w 1503152"/>
                <a:gd name="connsiteY14" fmla="*/ 772987 h 149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3152" h="1497828">
                  <a:moveTo>
                    <a:pt x="1503152" y="772987"/>
                  </a:moveTo>
                  <a:cubicBezTo>
                    <a:pt x="1503152" y="906396"/>
                    <a:pt x="1469867" y="1031911"/>
                    <a:pt x="1411268" y="1141439"/>
                  </a:cubicBezTo>
                  <a:lnTo>
                    <a:pt x="1391331" y="1174761"/>
                  </a:lnTo>
                  <a:lnTo>
                    <a:pt x="1373135" y="1205171"/>
                  </a:lnTo>
                  <a:cubicBezTo>
                    <a:pt x="1287629" y="1333680"/>
                    <a:pt x="1165063" y="1434679"/>
                    <a:pt x="1021007" y="1492356"/>
                  </a:cubicBezTo>
                  <a:lnTo>
                    <a:pt x="1004397" y="1497828"/>
                  </a:lnTo>
                  <a:lnTo>
                    <a:pt x="1004397" y="1127737"/>
                  </a:lnTo>
                  <a:cubicBezTo>
                    <a:pt x="1004397" y="839774"/>
                    <a:pt x="770956" y="606333"/>
                    <a:pt x="482993" y="606333"/>
                  </a:cubicBezTo>
                  <a:lnTo>
                    <a:pt x="0" y="606333"/>
                  </a:lnTo>
                  <a:lnTo>
                    <a:pt x="33375" y="489552"/>
                  </a:lnTo>
                  <a:cubicBezTo>
                    <a:pt x="135623" y="226267"/>
                    <a:pt x="376109" y="33680"/>
                    <a:pt x="664024" y="3991"/>
                  </a:cubicBezTo>
                  <a:lnTo>
                    <a:pt x="669171" y="3727"/>
                  </a:lnTo>
                  <a:lnTo>
                    <a:pt x="679750" y="3185"/>
                  </a:lnTo>
                  <a:lnTo>
                    <a:pt x="741860" y="0"/>
                  </a:lnTo>
                  <a:cubicBezTo>
                    <a:pt x="1162310" y="0"/>
                    <a:pt x="1503152" y="346078"/>
                    <a:pt x="1503152" y="772987"/>
                  </a:cubicBezTo>
                  <a:close/>
                </a:path>
              </a:pathLst>
            </a:custGeom>
            <a:gradFill flip="none" rotWithShape="1">
              <a:gsLst>
                <a:gs pos="100000">
                  <a:schemeClr val="bg1"/>
                </a:gs>
                <a:gs pos="0">
                  <a:srgbClr val="FF0099"/>
                </a:gs>
              </a:gsLst>
              <a:lin ang="5400000" scaled="1"/>
              <a:tileRect/>
            </a:gradFill>
            <a:ln w="25400">
              <a:noFill/>
              <a:round/>
              <a:headEnd/>
              <a:tailE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sp>
          <p:nvSpPr>
            <p:cNvPr id="6" name="Freeform: Shape 43">
              <a:extLst>
                <a:ext uri="{FF2B5EF4-FFF2-40B4-BE49-F238E27FC236}">
                  <a16:creationId xmlns:a16="http://schemas.microsoft.com/office/drawing/2014/main" id="{7A5E33BA-5BE9-0879-F3B5-61E3B13065B8}"/>
                </a:ext>
              </a:extLst>
            </p:cNvPr>
            <p:cNvSpPr>
              <a:spLocks noChangeArrowheads="1"/>
            </p:cNvSpPr>
            <p:nvPr/>
          </p:nvSpPr>
          <p:spPr bwMode="auto">
            <a:xfrm rot="16200000">
              <a:off x="4663920" y="701806"/>
              <a:ext cx="1241922" cy="1139802"/>
            </a:xfrm>
            <a:custGeom>
              <a:avLst/>
              <a:gdLst>
                <a:gd name="connsiteX0" fmla="*/ 1023828 w 1023828"/>
                <a:gd name="connsiteY0" fmla="*/ 521404 h 939640"/>
                <a:gd name="connsiteX1" fmla="*/ 1023828 w 1023828"/>
                <a:gd name="connsiteY1" fmla="*/ 891495 h 939640"/>
                <a:gd name="connsiteX2" fmla="*/ 951550 w 1023828"/>
                <a:gd name="connsiteY2" fmla="*/ 915304 h 939640"/>
                <a:gd name="connsiteX3" fmla="*/ 761291 w 1023828"/>
                <a:gd name="connsiteY3" fmla="*/ 939640 h 939640"/>
                <a:gd name="connsiteX4" fmla="*/ 688602 w 1023828"/>
                <a:gd name="connsiteY4" fmla="*/ 932200 h 939640"/>
                <a:gd name="connsiteX5" fmla="*/ 607865 w 1023828"/>
                <a:gd name="connsiteY5" fmla="*/ 923935 h 939640"/>
                <a:gd name="connsiteX6" fmla="*/ 0 w 1023828"/>
                <a:gd name="connsiteY6" fmla="*/ 166654 h 939640"/>
                <a:gd name="connsiteX7" fmla="*/ 13622 w 1023828"/>
                <a:gd name="connsiteY7" fmla="*/ 20326 h 939640"/>
                <a:gd name="connsiteX8" fmla="*/ 19431 w 1023828"/>
                <a:gd name="connsiteY8" fmla="*/ 0 h 939640"/>
                <a:gd name="connsiteX9" fmla="*/ 502424 w 1023828"/>
                <a:gd name="connsiteY9" fmla="*/ 0 h 939640"/>
                <a:gd name="connsiteX10" fmla="*/ 1023828 w 1023828"/>
                <a:gd name="connsiteY10" fmla="*/ 521404 h 93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3828" h="939640">
                  <a:moveTo>
                    <a:pt x="1023828" y="521404"/>
                  </a:moveTo>
                  <a:lnTo>
                    <a:pt x="1023828" y="891495"/>
                  </a:lnTo>
                  <a:lnTo>
                    <a:pt x="951550" y="915304"/>
                  </a:lnTo>
                  <a:cubicBezTo>
                    <a:pt x="890738" y="931191"/>
                    <a:pt x="826986" y="939640"/>
                    <a:pt x="761291" y="939640"/>
                  </a:cubicBezTo>
                  <a:lnTo>
                    <a:pt x="688602" y="932200"/>
                  </a:lnTo>
                  <a:lnTo>
                    <a:pt x="607865" y="923935"/>
                  </a:lnTo>
                  <a:cubicBezTo>
                    <a:pt x="260958" y="851858"/>
                    <a:pt x="0" y="540199"/>
                    <a:pt x="0" y="166654"/>
                  </a:cubicBezTo>
                  <a:cubicBezTo>
                    <a:pt x="0" y="116626"/>
                    <a:pt x="4681" y="67707"/>
                    <a:pt x="13622" y="20326"/>
                  </a:cubicBezTo>
                  <a:lnTo>
                    <a:pt x="19431" y="0"/>
                  </a:lnTo>
                  <a:lnTo>
                    <a:pt x="502424" y="0"/>
                  </a:lnTo>
                  <a:cubicBezTo>
                    <a:pt x="790387" y="0"/>
                    <a:pt x="1023828" y="233441"/>
                    <a:pt x="1023828" y="521404"/>
                  </a:cubicBezTo>
                  <a:close/>
                </a:path>
              </a:pathLst>
            </a:custGeom>
            <a:gradFill flip="none" rotWithShape="1">
              <a:gsLst>
                <a:gs pos="100000">
                  <a:schemeClr val="bg1"/>
                </a:gs>
                <a:gs pos="0">
                  <a:srgbClr val="FF0099"/>
                </a:gs>
              </a:gsLst>
              <a:lin ang="5400000" scaled="1"/>
              <a:tileRect/>
            </a:gradFill>
            <a:ln w="25400">
              <a:noFill/>
              <a:round/>
              <a:headEnd/>
              <a:tailEnd/>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grpSp>
      <p:sp>
        <p:nvSpPr>
          <p:cNvPr id="11" name="Freeform: Shape 40">
            <a:extLst>
              <a:ext uri="{FF2B5EF4-FFF2-40B4-BE49-F238E27FC236}">
                <a16:creationId xmlns:a16="http://schemas.microsoft.com/office/drawing/2014/main" id="{602DA297-8991-7E9E-09A3-1A80C74BEF1B}"/>
              </a:ext>
            </a:extLst>
          </p:cNvPr>
          <p:cNvSpPr>
            <a:spLocks noChangeArrowheads="1"/>
          </p:cNvSpPr>
          <p:nvPr userDrawn="1"/>
        </p:nvSpPr>
        <p:spPr bwMode="auto">
          <a:xfrm>
            <a:off x="7866045" y="4362648"/>
            <a:ext cx="501699" cy="1241922"/>
          </a:xfrm>
          <a:custGeom>
            <a:avLst/>
            <a:gdLst>
              <a:gd name="connsiteX0" fmla="*/ 540803 w 540803"/>
              <a:gd name="connsiteY0" fmla="*/ 0 h 1205382"/>
              <a:gd name="connsiteX1" fmla="*/ 540803 w 540803"/>
              <a:gd name="connsiteY1" fmla="*/ 1205382 h 1205382"/>
              <a:gd name="connsiteX2" fmla="*/ 477395 w 540803"/>
              <a:gd name="connsiteY2" fmla="*/ 1198891 h 1205382"/>
              <a:gd name="connsiteX3" fmla="*/ 0 w 540803"/>
              <a:gd name="connsiteY3" fmla="*/ 604149 h 1205382"/>
              <a:gd name="connsiteX4" fmla="*/ 536761 w 540803"/>
              <a:gd name="connsiteY4" fmla="*/ 207 h 1205382"/>
              <a:gd name="connsiteX5" fmla="*/ 540803 w 540803"/>
              <a:gd name="connsiteY5" fmla="*/ 0 h 1205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03" h="1205382">
                <a:moveTo>
                  <a:pt x="540803" y="0"/>
                </a:moveTo>
                <a:lnTo>
                  <a:pt x="540803" y="1205382"/>
                </a:lnTo>
                <a:lnTo>
                  <a:pt x="477395" y="1198891"/>
                </a:lnTo>
                <a:cubicBezTo>
                  <a:pt x="204947" y="1142284"/>
                  <a:pt x="0" y="897518"/>
                  <a:pt x="0" y="604149"/>
                </a:cubicBezTo>
                <a:cubicBezTo>
                  <a:pt x="0" y="289825"/>
                  <a:pt x="235270" y="31296"/>
                  <a:pt x="536761" y="207"/>
                </a:cubicBezTo>
                <a:lnTo>
                  <a:pt x="540803" y="0"/>
                </a:lnTo>
                <a:close/>
              </a:path>
            </a:pathLst>
          </a:custGeom>
          <a:gradFill flip="none" rotWithShape="1">
            <a:gsLst>
              <a:gs pos="100000">
                <a:schemeClr val="bg1"/>
              </a:gs>
              <a:gs pos="0">
                <a:srgbClr val="FF0099"/>
              </a:gs>
            </a:gsLst>
            <a:lin ang="5400000" scaled="1"/>
            <a:tileRect/>
          </a:gradFill>
          <a:ln w="25400">
            <a:noFill/>
            <a:round/>
            <a:headEnd/>
            <a:tailEnd/>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p>
        </p:txBody>
      </p:sp>
      <p:sp useBgFill="1">
        <p:nvSpPr>
          <p:cNvPr id="24" name="Rectangle: Rounded Corners 44">
            <a:extLst>
              <a:ext uri="{FF2B5EF4-FFF2-40B4-BE49-F238E27FC236}">
                <a16:creationId xmlns:a16="http://schemas.microsoft.com/office/drawing/2014/main" id="{2137C1D1-934E-DBD2-BFF7-35CC7BDD713C}"/>
              </a:ext>
            </a:extLst>
          </p:cNvPr>
          <p:cNvSpPr/>
          <p:nvPr userDrawn="1"/>
        </p:nvSpPr>
        <p:spPr>
          <a:xfrm>
            <a:off x="8055658" y="1649956"/>
            <a:ext cx="3447255" cy="4209312"/>
          </a:xfrm>
          <a:prstGeom prst="roundRect">
            <a:avLst>
              <a:gd name="adj" fmla="val 9008"/>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55" name="Marcador de posición de imagen 54">
            <a:extLst>
              <a:ext uri="{FF2B5EF4-FFF2-40B4-BE49-F238E27FC236}">
                <a16:creationId xmlns:a16="http://schemas.microsoft.com/office/drawing/2014/main" id="{A499FEF9-3E2B-153D-601E-E5111AB557D0}"/>
              </a:ext>
            </a:extLst>
          </p:cNvPr>
          <p:cNvSpPr>
            <a:spLocks noGrp="1"/>
          </p:cNvSpPr>
          <p:nvPr>
            <p:ph type="pic" sz="quarter" idx="15"/>
          </p:nvPr>
        </p:nvSpPr>
        <p:spPr>
          <a:xfrm>
            <a:off x="8277693" y="1792611"/>
            <a:ext cx="2985703" cy="3933854"/>
          </a:xfrm>
          <a:prstGeom prst="roundRect">
            <a:avLst/>
          </a:prstGeom>
        </p:spPr>
        <p:txBody>
          <a:bodyPr/>
          <a:lstStyle/>
          <a:p>
            <a:endParaRPr lang="es-ES"/>
          </a:p>
        </p:txBody>
      </p:sp>
      <p:sp>
        <p:nvSpPr>
          <p:cNvPr id="56" name="Subtítulo 2">
            <a:extLst>
              <a:ext uri="{FF2B5EF4-FFF2-40B4-BE49-F238E27FC236}">
                <a16:creationId xmlns:a16="http://schemas.microsoft.com/office/drawing/2014/main" id="{5BFE77B3-D470-C959-91E1-AF70D35D6A10}"/>
              </a:ext>
            </a:extLst>
          </p:cNvPr>
          <p:cNvSpPr>
            <a:spLocks noGrp="1"/>
          </p:cNvSpPr>
          <p:nvPr>
            <p:ph type="subTitle" idx="1"/>
          </p:nvPr>
        </p:nvSpPr>
        <p:spPr>
          <a:xfrm>
            <a:off x="1095416" y="1981776"/>
            <a:ext cx="4800063" cy="4350952"/>
          </a:xfrm>
          <a:prstGeom prst="rect">
            <a:avLst/>
          </a:prstGeom>
        </p:spPr>
        <p:txBody>
          <a:bodyPr/>
          <a:lstStyle>
            <a:lvl1pPr marL="0" indent="0" algn="l">
              <a:buNone/>
              <a:defRPr sz="1200" b="0" i="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p>
        </p:txBody>
      </p:sp>
      <p:sp>
        <p:nvSpPr>
          <p:cNvPr id="31" name="Subtítulo 2">
            <a:extLst>
              <a:ext uri="{FF2B5EF4-FFF2-40B4-BE49-F238E27FC236}">
                <a16:creationId xmlns:a16="http://schemas.microsoft.com/office/drawing/2014/main" id="{DF1F41B8-2F89-8B20-3B78-F3A9F1D42059}"/>
              </a:ext>
            </a:extLst>
          </p:cNvPr>
          <p:cNvSpPr txBox="1">
            <a:spLocks/>
          </p:cNvSpPr>
          <p:nvPr userDrawn="1"/>
        </p:nvSpPr>
        <p:spPr>
          <a:xfrm>
            <a:off x="10405641" y="238946"/>
            <a:ext cx="1296607" cy="2475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900" err="1">
                <a:solidFill>
                  <a:srgbClr val="7F7F7F"/>
                </a:solidFill>
              </a:rPr>
              <a:t>Nunsys</a:t>
            </a:r>
            <a:r>
              <a:rPr lang="es-ES" sz="900">
                <a:solidFill>
                  <a:srgbClr val="7F7F7F"/>
                </a:solidFill>
              </a:rPr>
              <a:t> </a:t>
            </a:r>
            <a:r>
              <a:rPr lang="es-ES" sz="900" err="1">
                <a:solidFill>
                  <a:srgbClr val="7F7F7F"/>
                </a:solidFill>
              </a:rPr>
              <a:t>Group</a:t>
            </a:r>
            <a:r>
              <a:rPr lang="es-ES" sz="900" baseline="0">
                <a:solidFill>
                  <a:srgbClr val="7F7F7F"/>
                </a:solidFill>
              </a:rPr>
              <a:t>  /  </a:t>
            </a:r>
            <a:fld id="{A8E42662-BFEA-074B-B09F-DDACA6A5246D}" type="slidenum">
              <a:rPr lang="es-ES" sz="900" baseline="0" smtClean="0">
                <a:solidFill>
                  <a:srgbClr val="7F7F7F"/>
                </a:solidFill>
              </a:rPr>
              <a:t>‹#›</a:t>
            </a:fld>
            <a:endParaRPr lang="es-ES" sz="900">
              <a:solidFill>
                <a:srgbClr val="7F7F7F"/>
              </a:solidFill>
            </a:endParaRPr>
          </a:p>
        </p:txBody>
      </p:sp>
    </p:spTree>
    <p:extLst>
      <p:ext uri="{BB962C8B-B14F-4D97-AF65-F5344CB8AC3E}">
        <p14:creationId xmlns:p14="http://schemas.microsoft.com/office/powerpoint/2010/main" val="149636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ppt_x"/>
                                          </p:val>
                                        </p:tav>
                                        <p:tav tm="100000">
                                          <p:val>
                                            <p:strVal val="#ppt_x"/>
                                          </p:val>
                                        </p:tav>
                                      </p:tavLst>
                                    </p:anim>
                                    <p:anim calcmode="lin" valueType="num">
                                      <p:cBhvr additive="base">
                                        <p:cTn id="8" dur="10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000" fill="hold"/>
                                        <p:tgtEl>
                                          <p:spTgt spid="29"/>
                                        </p:tgtEl>
                                        <p:attrNameLst>
                                          <p:attrName>ppt_x</p:attrName>
                                        </p:attrNameLst>
                                      </p:cBhvr>
                                      <p:tavLst>
                                        <p:tav tm="0">
                                          <p:val>
                                            <p:strVal val="#ppt_x"/>
                                          </p:val>
                                        </p:tav>
                                        <p:tav tm="100000">
                                          <p:val>
                                            <p:strVal val="#ppt_x"/>
                                          </p:val>
                                        </p:tav>
                                      </p:tavLst>
                                    </p:anim>
                                    <p:anim calcmode="lin" valueType="num">
                                      <p:cBhvr additive="base">
                                        <p:cTn id="12" dur="1000" fill="hold"/>
                                        <p:tgtEl>
                                          <p:spTgt spid="2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1000" fill="hold"/>
                                        <p:tgtEl>
                                          <p:spTgt spid="30"/>
                                        </p:tgtEl>
                                        <p:attrNameLst>
                                          <p:attrName>ppt_x</p:attrName>
                                        </p:attrNameLst>
                                      </p:cBhvr>
                                      <p:tavLst>
                                        <p:tav tm="0">
                                          <p:val>
                                            <p:strVal val="#ppt_x"/>
                                          </p:val>
                                        </p:tav>
                                        <p:tav tm="100000">
                                          <p:val>
                                            <p:strVal val="#ppt_x"/>
                                          </p:val>
                                        </p:tav>
                                      </p:tavLst>
                                    </p:anim>
                                    <p:anim calcmode="lin" valueType="num">
                                      <p:cBhvr additive="base">
                                        <p:cTn id="16" dur="1000" fill="hold"/>
                                        <p:tgtEl>
                                          <p:spTgt spid="30"/>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0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1000" fill="hold"/>
                                        <p:tgtEl>
                                          <p:spTgt spid="24"/>
                                        </p:tgtEl>
                                        <p:attrNameLst>
                                          <p:attrName>ppt_x</p:attrName>
                                        </p:attrNameLst>
                                      </p:cBhvr>
                                      <p:tavLst>
                                        <p:tav tm="0">
                                          <p:val>
                                            <p:strVal val="#ppt_x"/>
                                          </p:val>
                                        </p:tav>
                                        <p:tav tm="100000">
                                          <p:val>
                                            <p:strVal val="#ppt_x"/>
                                          </p:val>
                                        </p:tav>
                                      </p:tavLst>
                                    </p:anim>
                                    <p:anim calcmode="lin" valueType="num">
                                      <p:cBhvr additive="base">
                                        <p:cTn id="20" dur="10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25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1000" fill="hold"/>
                                        <p:tgtEl>
                                          <p:spTgt spid="2"/>
                                        </p:tgtEl>
                                        <p:attrNameLst>
                                          <p:attrName>ppt_x</p:attrName>
                                        </p:attrNameLst>
                                      </p:cBhvr>
                                      <p:tavLst>
                                        <p:tav tm="0">
                                          <p:val>
                                            <p:strVal val="#ppt_x"/>
                                          </p:val>
                                        </p:tav>
                                        <p:tav tm="100000">
                                          <p:val>
                                            <p:strVal val="#ppt_x"/>
                                          </p:val>
                                        </p:tav>
                                      </p:tavLst>
                                    </p:anim>
                                    <p:anim calcmode="lin" valueType="num">
                                      <p:cBhvr additive="base">
                                        <p:cTn id="24" dur="1000" fill="hold"/>
                                        <p:tgtEl>
                                          <p:spTgt spid="2"/>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25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1000" fill="hold"/>
                                        <p:tgtEl>
                                          <p:spTgt spid="3"/>
                                        </p:tgtEl>
                                        <p:attrNameLst>
                                          <p:attrName>ppt_x</p:attrName>
                                        </p:attrNameLst>
                                      </p:cBhvr>
                                      <p:tavLst>
                                        <p:tav tm="0">
                                          <p:val>
                                            <p:strVal val="#ppt_x"/>
                                          </p:val>
                                        </p:tav>
                                        <p:tav tm="100000">
                                          <p:val>
                                            <p:strVal val="#ppt_x"/>
                                          </p:val>
                                        </p:tav>
                                      </p:tavLst>
                                    </p:anim>
                                    <p:anim calcmode="lin" valueType="num">
                                      <p:cBhvr additive="base">
                                        <p:cTn id="28" dur="1000" fill="hold"/>
                                        <p:tgtEl>
                                          <p:spTgt spid="3"/>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50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1000" fill="hold"/>
                                        <p:tgtEl>
                                          <p:spTgt spid="11"/>
                                        </p:tgtEl>
                                        <p:attrNameLst>
                                          <p:attrName>ppt_x</p:attrName>
                                        </p:attrNameLst>
                                      </p:cBhvr>
                                      <p:tavLst>
                                        <p:tav tm="0">
                                          <p:val>
                                            <p:strVal val="#ppt_x"/>
                                          </p:val>
                                        </p:tav>
                                        <p:tav tm="100000">
                                          <p:val>
                                            <p:strVal val="#ppt_x"/>
                                          </p:val>
                                        </p:tav>
                                      </p:tavLst>
                                    </p:anim>
                                    <p:anim calcmode="lin" valueType="num">
                                      <p:cBhvr additive="base">
                                        <p:cTn id="32" dur="1000" fill="hold"/>
                                        <p:tgtEl>
                                          <p:spTgt spid="11"/>
                                        </p:tgtEl>
                                        <p:attrNameLst>
                                          <p:attrName>ppt_y</p:attrName>
                                        </p:attrNameLst>
                                      </p:cBhvr>
                                      <p:tavLst>
                                        <p:tav tm="0">
                                          <p:val>
                                            <p:strVal val="1+#ppt_h/2"/>
                                          </p:val>
                                        </p:tav>
                                        <p:tav tm="100000">
                                          <p:val>
                                            <p:strVal val="#ppt_y"/>
                                          </p:val>
                                        </p:tav>
                                      </p:tavLst>
                                    </p:anim>
                                  </p:childTnLst>
                                </p:cTn>
                              </p:par>
                              <p:par>
                                <p:cTn id="33" presetID="22" presetClass="entr" presetSubtype="4" fill="hold" grpId="0" nodeType="withEffect">
                                  <p:stCondLst>
                                    <p:cond delay="500"/>
                                  </p:stCondLst>
                                  <p:childTnLst>
                                    <p:set>
                                      <p:cBhvr>
                                        <p:cTn id="34" dur="1" fill="hold">
                                          <p:stCondLst>
                                            <p:cond delay="0"/>
                                          </p:stCondLst>
                                        </p:cTn>
                                        <p:tgtEl>
                                          <p:spTgt spid="56">
                                            <p:txEl>
                                              <p:pRg st="0" end="0"/>
                                            </p:txEl>
                                          </p:spTgt>
                                        </p:tgtEl>
                                        <p:attrNameLst>
                                          <p:attrName>style.visibility</p:attrName>
                                        </p:attrNameLst>
                                      </p:cBhvr>
                                      <p:to>
                                        <p:strVal val="visible"/>
                                      </p:to>
                                    </p:set>
                                    <p:animEffect transition="in" filter="wipe(down)">
                                      <p:cBhvr>
                                        <p:cTn id="35" dur="500"/>
                                        <p:tgtEl>
                                          <p:spTgt spid="56">
                                            <p:txEl>
                                              <p:pRg st="0" end="0"/>
                                            </p:txEl>
                                          </p:spTgt>
                                        </p:tgtEl>
                                      </p:cBhvr>
                                    </p:animEffect>
                                  </p:childTnLst>
                                </p:cTn>
                              </p:par>
                              <p:par>
                                <p:cTn id="36" presetID="22" presetClass="entr" presetSubtype="4" fill="hold" grpId="0" nodeType="withEffect" nodePh="1">
                                  <p:stCondLst>
                                    <p:cond delay="500"/>
                                  </p:stCondLst>
                                  <p:endCondLst>
                                    <p:cond evt="begin" delay="0">
                                      <p:tn val="36"/>
                                    </p:cond>
                                  </p:endCondLst>
                                  <p:childTnLst>
                                    <p:set>
                                      <p:cBhvr>
                                        <p:cTn id="37" dur="1" fill="hold">
                                          <p:stCondLst>
                                            <p:cond delay="0"/>
                                          </p:stCondLst>
                                        </p:cTn>
                                        <p:tgtEl>
                                          <p:spTgt spid="32"/>
                                        </p:tgtEl>
                                        <p:attrNameLst>
                                          <p:attrName>style.visibility</p:attrName>
                                        </p:attrNameLst>
                                      </p:cBhvr>
                                      <p:to>
                                        <p:strVal val="visible"/>
                                      </p:to>
                                    </p:set>
                                    <p:animEffect transition="in" filter="wipe(down)">
                                      <p:cBhvr>
                                        <p:cTn id="38" dur="500"/>
                                        <p:tgtEl>
                                          <p:spTgt spid="32"/>
                                        </p:tgtEl>
                                      </p:cBhvr>
                                    </p:animEffect>
                                  </p:childTnLst>
                                </p:cTn>
                              </p:par>
                              <p:par>
                                <p:cTn id="39" presetID="22" presetClass="entr" presetSubtype="4" fill="hold" grpId="0" nodeType="withEffect" nodePh="1">
                                  <p:stCondLst>
                                    <p:cond delay="500"/>
                                  </p:stCondLst>
                                  <p:endCondLst>
                                    <p:cond evt="begin" delay="0">
                                      <p:tn val="39"/>
                                    </p:cond>
                                  </p:endCondLst>
                                  <p:childTnLst>
                                    <p:set>
                                      <p:cBhvr>
                                        <p:cTn id="40" dur="1" fill="hold">
                                          <p:stCondLst>
                                            <p:cond delay="0"/>
                                          </p:stCondLst>
                                        </p:cTn>
                                        <p:tgtEl>
                                          <p:spTgt spid="55"/>
                                        </p:tgtEl>
                                        <p:attrNameLst>
                                          <p:attrName>style.visibility</p:attrName>
                                        </p:attrNameLst>
                                      </p:cBhvr>
                                      <p:to>
                                        <p:strVal val="visible"/>
                                      </p:to>
                                    </p:set>
                                    <p:animEffect transition="in" filter="wipe(down)">
                                      <p:cBhvr>
                                        <p:cTn id="41" dur="500"/>
                                        <p:tgtEl>
                                          <p:spTgt spid="55"/>
                                        </p:tgtEl>
                                      </p:cBhvr>
                                    </p:animEffect>
                                  </p:childTnLst>
                                </p:cTn>
                              </p:par>
                              <p:par>
                                <p:cTn id="42" presetID="22" presetClass="entr" presetSubtype="4" fill="hold" grpId="0" nodeType="withEffect">
                                  <p:stCondLst>
                                    <p:cond delay="250"/>
                                  </p:stCondLst>
                                  <p:childTnLst>
                                    <p:set>
                                      <p:cBhvr>
                                        <p:cTn id="43" dur="1" fill="hold">
                                          <p:stCondLst>
                                            <p:cond delay="0"/>
                                          </p:stCondLst>
                                        </p:cTn>
                                        <p:tgtEl>
                                          <p:spTgt spid="31">
                                            <p:txEl>
                                              <p:pRg st="0" end="0"/>
                                            </p:txEl>
                                          </p:spTgt>
                                        </p:tgtEl>
                                        <p:attrNameLst>
                                          <p:attrName>style.visibility</p:attrName>
                                        </p:attrNameLst>
                                      </p:cBhvr>
                                      <p:to>
                                        <p:strVal val="visible"/>
                                      </p:to>
                                    </p:set>
                                    <p:animEffect transition="in" filter="wipe(down)">
                                      <p:cBhvr>
                                        <p:cTn id="44"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2" grpId="0"/>
      <p:bldP spid="2" grpId="0" animBg="1"/>
      <p:bldP spid="11" grpId="0" animBg="1"/>
      <p:bldP spid="24" grpId="0" animBg="1"/>
      <p:bldP spid="55" grpId="0"/>
      <p:bldP spid="56" grpId="0" build="p">
        <p:tmplLst>
          <p:tmpl lvl="1">
            <p:tnLst>
              <p:par>
                <p:cTn presetID="22" presetClass="entr" presetSubtype="4" fill="hold" nodeType="withEffect">
                  <p:stCondLst>
                    <p:cond delay="500"/>
                  </p:stCondLst>
                  <p:childTnLst>
                    <p:set>
                      <p:cBhvr>
                        <p:cTn dur="1" fill="hold">
                          <p:stCondLst>
                            <p:cond delay="0"/>
                          </p:stCondLst>
                        </p:cTn>
                        <p:tgtEl>
                          <p:spTgt spid="56"/>
                        </p:tgtEl>
                        <p:attrNameLst>
                          <p:attrName>style.visibility</p:attrName>
                        </p:attrNameLst>
                      </p:cBhvr>
                      <p:to>
                        <p:strVal val="visible"/>
                      </p:to>
                    </p:set>
                    <p:animEffect transition="in" filter="wipe(down)">
                      <p:cBhvr>
                        <p:cTn dur="500"/>
                        <p:tgtEl>
                          <p:spTgt spid="56"/>
                        </p:tgtEl>
                      </p:cBhvr>
                    </p:animEffect>
                  </p:childTnLst>
                </p:cTn>
              </p:par>
            </p:tnLst>
          </p:tmpl>
        </p:tmplLst>
      </p:bldP>
      <p:bldP spid="31" grpId="0" build="p">
        <p:tmplLst>
          <p:tmpl lvl="1">
            <p:tnLst>
              <p:par>
                <p:cTn presetID="22" presetClass="entr" presetSubtype="4"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wipe(down)">
                      <p:cBhvr>
                        <p:cTn dur="500"/>
                        <p:tgtEl>
                          <p:spTgt spid="31"/>
                        </p:tgtEl>
                      </p:cBhvr>
                    </p:animEffect>
                  </p:childTnLst>
                </p:cTn>
              </p:par>
            </p:tnLst>
          </p:tmpl>
        </p:tmplLst>
      </p:bldP>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_Comparación">
    <p:spTree>
      <p:nvGrpSpPr>
        <p:cNvPr id="1" name=""/>
        <p:cNvGrpSpPr/>
        <p:nvPr/>
      </p:nvGrpSpPr>
      <p:grpSpPr>
        <a:xfrm>
          <a:off x="0" y="0"/>
          <a:ext cx="0" cy="0"/>
          <a:chOff x="0" y="0"/>
          <a:chExt cx="0" cy="0"/>
        </a:xfrm>
      </p:grpSpPr>
      <p:grpSp>
        <p:nvGrpSpPr>
          <p:cNvPr id="12" name="Grupo 11">
            <a:extLst>
              <a:ext uri="{FF2B5EF4-FFF2-40B4-BE49-F238E27FC236}">
                <a16:creationId xmlns:a16="http://schemas.microsoft.com/office/drawing/2014/main" id="{DC1FEFE9-4667-74A6-BAB4-012FC909C354}"/>
              </a:ext>
            </a:extLst>
          </p:cNvPr>
          <p:cNvGrpSpPr/>
          <p:nvPr userDrawn="1"/>
        </p:nvGrpSpPr>
        <p:grpSpPr>
          <a:xfrm>
            <a:off x="489762" y="318947"/>
            <a:ext cx="947903" cy="279839"/>
            <a:chOff x="702668" y="329504"/>
            <a:chExt cx="866092" cy="255687"/>
          </a:xfrm>
          <a:solidFill>
            <a:srgbClr val="FF0099"/>
          </a:solidFill>
        </p:grpSpPr>
        <p:grpSp>
          <p:nvGrpSpPr>
            <p:cNvPr id="13" name="Imagen 1">
              <a:extLst>
                <a:ext uri="{FF2B5EF4-FFF2-40B4-BE49-F238E27FC236}">
                  <a16:creationId xmlns:a16="http://schemas.microsoft.com/office/drawing/2014/main" id="{3EEBCCF5-769F-2825-3EFF-3C18F26C1E84}"/>
                </a:ext>
              </a:extLst>
            </p:cNvPr>
            <p:cNvGrpSpPr/>
            <p:nvPr/>
          </p:nvGrpSpPr>
          <p:grpSpPr>
            <a:xfrm>
              <a:off x="702668" y="329504"/>
              <a:ext cx="866092" cy="214696"/>
              <a:chOff x="702668" y="329504"/>
              <a:chExt cx="866092" cy="214696"/>
            </a:xfrm>
            <a:grpFill/>
          </p:grpSpPr>
          <p:grpSp>
            <p:nvGrpSpPr>
              <p:cNvPr id="20" name="Imagen 1">
                <a:extLst>
                  <a:ext uri="{FF2B5EF4-FFF2-40B4-BE49-F238E27FC236}">
                    <a16:creationId xmlns:a16="http://schemas.microsoft.com/office/drawing/2014/main" id="{D1981549-27DD-49FA-CFA3-898D7006E980}"/>
                  </a:ext>
                </a:extLst>
              </p:cNvPr>
              <p:cNvGrpSpPr/>
              <p:nvPr/>
            </p:nvGrpSpPr>
            <p:grpSpPr>
              <a:xfrm>
                <a:off x="1530610" y="510920"/>
                <a:ext cx="33280" cy="33279"/>
                <a:chOff x="1530610" y="510920"/>
                <a:chExt cx="33280" cy="33279"/>
              </a:xfrm>
              <a:grpFill/>
            </p:grpSpPr>
            <p:sp>
              <p:nvSpPr>
                <p:cNvPr id="22" name="Forma libre: forma 18">
                  <a:extLst>
                    <a:ext uri="{FF2B5EF4-FFF2-40B4-BE49-F238E27FC236}">
                      <a16:creationId xmlns:a16="http://schemas.microsoft.com/office/drawing/2014/main" id="{2790E43C-87E5-587C-F0E0-4DE52F883B23}"/>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23" name="Forma libre: forma 19">
                  <a:extLst>
                    <a:ext uri="{FF2B5EF4-FFF2-40B4-BE49-F238E27FC236}">
                      <a16:creationId xmlns:a16="http://schemas.microsoft.com/office/drawing/2014/main" id="{06D4209F-5E77-4D1A-2BFF-156088755677}"/>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21" name="Forma libre: forma 17">
                <a:extLst>
                  <a:ext uri="{FF2B5EF4-FFF2-40B4-BE49-F238E27FC236}">
                    <a16:creationId xmlns:a16="http://schemas.microsoft.com/office/drawing/2014/main" id="{FA6ED763-4393-74B8-9D3C-42FB24E7FA73}"/>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14" name="Imagen 1">
              <a:extLst>
                <a:ext uri="{FF2B5EF4-FFF2-40B4-BE49-F238E27FC236}">
                  <a16:creationId xmlns:a16="http://schemas.microsoft.com/office/drawing/2014/main" id="{D5E6D8C0-3119-B234-AEAA-F227BC4A9CD4}"/>
                </a:ext>
              </a:extLst>
            </p:cNvPr>
            <p:cNvGrpSpPr/>
            <p:nvPr/>
          </p:nvGrpSpPr>
          <p:grpSpPr>
            <a:xfrm>
              <a:off x="1029786" y="526546"/>
              <a:ext cx="275980" cy="58645"/>
              <a:chOff x="1029786" y="526546"/>
              <a:chExt cx="275980" cy="58645"/>
            </a:xfrm>
            <a:grpFill/>
          </p:grpSpPr>
          <p:sp>
            <p:nvSpPr>
              <p:cNvPr id="15" name="Forma libre: forma 11">
                <a:extLst>
                  <a:ext uri="{FF2B5EF4-FFF2-40B4-BE49-F238E27FC236}">
                    <a16:creationId xmlns:a16="http://schemas.microsoft.com/office/drawing/2014/main" id="{B0C50D51-CF81-2FC1-EA26-BD0BF26382E3}"/>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16" name="Forma libre: forma 12">
                <a:extLst>
                  <a:ext uri="{FF2B5EF4-FFF2-40B4-BE49-F238E27FC236}">
                    <a16:creationId xmlns:a16="http://schemas.microsoft.com/office/drawing/2014/main" id="{161976B9-8412-C7F0-1901-A7CAA5EDC362}"/>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17" name="Forma libre: forma 13">
                <a:extLst>
                  <a:ext uri="{FF2B5EF4-FFF2-40B4-BE49-F238E27FC236}">
                    <a16:creationId xmlns:a16="http://schemas.microsoft.com/office/drawing/2014/main" id="{D272C2DC-5E1B-4D67-3FB1-B04EA3735DE9}"/>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18" name="Forma libre: forma 14">
                <a:extLst>
                  <a:ext uri="{FF2B5EF4-FFF2-40B4-BE49-F238E27FC236}">
                    <a16:creationId xmlns:a16="http://schemas.microsoft.com/office/drawing/2014/main" id="{1458144B-59B6-80E8-9702-8F177B9D98B1}"/>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19" name="Forma libre: forma 15">
                <a:extLst>
                  <a:ext uri="{FF2B5EF4-FFF2-40B4-BE49-F238E27FC236}">
                    <a16:creationId xmlns:a16="http://schemas.microsoft.com/office/drawing/2014/main" id="{51D1F4A7-DFA5-F840-2E6E-F0BE5AE47580}"/>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pic>
        <p:nvPicPr>
          <p:cNvPr id="25" name="Gráfico 24">
            <a:hlinkClick r:id="" action="ppaction://noaction"/>
            <a:extLst>
              <a:ext uri="{FF2B5EF4-FFF2-40B4-BE49-F238E27FC236}">
                <a16:creationId xmlns:a16="http://schemas.microsoft.com/office/drawing/2014/main" id="{336E2574-2F66-90F9-078D-6A6C3D16F33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019555" y="280215"/>
            <a:ext cx="359116" cy="359116"/>
          </a:xfrm>
          <a:prstGeom prst="rect">
            <a:avLst/>
          </a:prstGeom>
        </p:spPr>
      </p:pic>
      <p:sp>
        <p:nvSpPr>
          <p:cNvPr id="26" name="Gráfico 14" descr="Signo de intercalación hacia la derecha con relleno sólido">
            <a:hlinkClick r:id="" action="ppaction://hlinkshowjump?jump=previousslide"/>
            <a:extLst>
              <a:ext uri="{FF2B5EF4-FFF2-40B4-BE49-F238E27FC236}">
                <a16:creationId xmlns:a16="http://schemas.microsoft.com/office/drawing/2014/main" id="{68329DFF-CB19-6D07-1384-33761A9FBEF2}"/>
              </a:ext>
            </a:extLst>
          </p:cNvPr>
          <p:cNvSpPr/>
          <p:nvPr userDrawn="1"/>
        </p:nvSpPr>
        <p:spPr>
          <a:xfrm rot="10800000">
            <a:off x="2684423" y="364646"/>
            <a:ext cx="121196" cy="210759"/>
          </a:xfrm>
          <a:custGeom>
            <a:avLst/>
            <a:gdLst>
              <a:gd name="connsiteX0" fmla="*/ 15829 w 121196"/>
              <a:gd name="connsiteY0" fmla="*/ 210760 h 210759"/>
              <a:gd name="connsiteX1" fmla="*/ 4 w 121196"/>
              <a:gd name="connsiteY1" fmla="*/ 194938 h 210759"/>
              <a:gd name="connsiteX2" fmla="*/ 89549 w 121196"/>
              <a:gd name="connsiteY2" fmla="*/ 105393 h 210759"/>
              <a:gd name="connsiteX3" fmla="*/ 0 w 121196"/>
              <a:gd name="connsiteY3" fmla="*/ 15822 h 210759"/>
              <a:gd name="connsiteX4" fmla="*/ 15826 w 121196"/>
              <a:gd name="connsiteY4" fmla="*/ 0 h 210759"/>
              <a:gd name="connsiteX5" fmla="*/ 121196 w 121196"/>
              <a:gd name="connsiteY5" fmla="*/ 105393 h 210759"/>
              <a:gd name="connsiteX6" fmla="*/ 15829 w 121196"/>
              <a:gd name="connsiteY6" fmla="*/ 210760 h 21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196" h="210759">
                <a:moveTo>
                  <a:pt x="15829" y="210760"/>
                </a:moveTo>
                <a:lnTo>
                  <a:pt x="4" y="194938"/>
                </a:lnTo>
                <a:lnTo>
                  <a:pt x="89549" y="105393"/>
                </a:lnTo>
                <a:lnTo>
                  <a:pt x="0" y="15822"/>
                </a:lnTo>
                <a:lnTo>
                  <a:pt x="15826" y="0"/>
                </a:lnTo>
                <a:lnTo>
                  <a:pt x="121196" y="105393"/>
                </a:lnTo>
                <a:lnTo>
                  <a:pt x="15829" y="210760"/>
                </a:lnTo>
                <a:close/>
              </a:path>
            </a:pathLst>
          </a:custGeom>
          <a:solidFill>
            <a:srgbClr val="FF0099"/>
          </a:solidFill>
          <a:ln w="5221" cap="flat">
            <a:solidFill>
              <a:schemeClr val="bg1"/>
            </a:solidFill>
            <a:prstDash val="solid"/>
            <a:miter/>
          </a:ln>
        </p:spPr>
        <p:txBody>
          <a:bodyPr rtlCol="0" anchor="ctr"/>
          <a:lstStyle/>
          <a:p>
            <a:endParaRPr lang="es-ES" sz="1800"/>
          </a:p>
        </p:txBody>
      </p:sp>
      <p:sp>
        <p:nvSpPr>
          <p:cNvPr id="27" name="Gráfico 14" descr="Signo de intercalación hacia la derecha con relleno sólido">
            <a:hlinkClick r:id="" action="ppaction://hlinkshowjump?jump=nextslide"/>
            <a:extLst>
              <a:ext uri="{FF2B5EF4-FFF2-40B4-BE49-F238E27FC236}">
                <a16:creationId xmlns:a16="http://schemas.microsoft.com/office/drawing/2014/main" id="{8B84AF2A-18F4-29B1-4D2B-744E506504D2}"/>
              </a:ext>
            </a:extLst>
          </p:cNvPr>
          <p:cNvSpPr/>
          <p:nvPr userDrawn="1"/>
        </p:nvSpPr>
        <p:spPr>
          <a:xfrm>
            <a:off x="3230335" y="364646"/>
            <a:ext cx="121196" cy="210759"/>
          </a:xfrm>
          <a:custGeom>
            <a:avLst/>
            <a:gdLst>
              <a:gd name="connsiteX0" fmla="*/ 15829 w 121196"/>
              <a:gd name="connsiteY0" fmla="*/ 210760 h 210759"/>
              <a:gd name="connsiteX1" fmla="*/ 4 w 121196"/>
              <a:gd name="connsiteY1" fmla="*/ 194938 h 210759"/>
              <a:gd name="connsiteX2" fmla="*/ 89549 w 121196"/>
              <a:gd name="connsiteY2" fmla="*/ 105393 h 210759"/>
              <a:gd name="connsiteX3" fmla="*/ 0 w 121196"/>
              <a:gd name="connsiteY3" fmla="*/ 15822 h 210759"/>
              <a:gd name="connsiteX4" fmla="*/ 15826 w 121196"/>
              <a:gd name="connsiteY4" fmla="*/ 0 h 210759"/>
              <a:gd name="connsiteX5" fmla="*/ 121196 w 121196"/>
              <a:gd name="connsiteY5" fmla="*/ 105393 h 210759"/>
              <a:gd name="connsiteX6" fmla="*/ 15829 w 121196"/>
              <a:gd name="connsiteY6" fmla="*/ 210760 h 21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196" h="210759">
                <a:moveTo>
                  <a:pt x="15829" y="210760"/>
                </a:moveTo>
                <a:lnTo>
                  <a:pt x="4" y="194938"/>
                </a:lnTo>
                <a:lnTo>
                  <a:pt x="89549" y="105393"/>
                </a:lnTo>
                <a:lnTo>
                  <a:pt x="0" y="15822"/>
                </a:lnTo>
                <a:lnTo>
                  <a:pt x="15826" y="0"/>
                </a:lnTo>
                <a:lnTo>
                  <a:pt x="121196" y="105393"/>
                </a:lnTo>
                <a:lnTo>
                  <a:pt x="15829" y="210760"/>
                </a:lnTo>
                <a:close/>
              </a:path>
            </a:pathLst>
          </a:custGeom>
          <a:solidFill>
            <a:srgbClr val="FF0099"/>
          </a:solidFill>
          <a:ln w="5221" cap="flat">
            <a:solidFill>
              <a:schemeClr val="bg1"/>
            </a:solidFill>
            <a:prstDash val="solid"/>
            <a:miter/>
          </a:ln>
        </p:spPr>
        <p:txBody>
          <a:bodyPr rtlCol="0" anchor="ctr"/>
          <a:lstStyle/>
          <a:p>
            <a:endParaRPr lang="es-ES" sz="1800"/>
          </a:p>
        </p:txBody>
      </p:sp>
      <p:sp useBgFill="1">
        <p:nvSpPr>
          <p:cNvPr id="28" name="Rectangle: Rounded Corners 24">
            <a:hlinkClick r:id="rId3" action="ppaction://hlinksldjump"/>
            <a:extLst>
              <a:ext uri="{FF2B5EF4-FFF2-40B4-BE49-F238E27FC236}">
                <a16:creationId xmlns:a16="http://schemas.microsoft.com/office/drawing/2014/main" id="{D9F1DE76-1F08-B02C-8B35-63A0EA36324F}"/>
              </a:ext>
            </a:extLst>
          </p:cNvPr>
          <p:cNvSpPr/>
          <p:nvPr userDrawn="1"/>
        </p:nvSpPr>
        <p:spPr>
          <a:xfrm>
            <a:off x="1986781" y="259166"/>
            <a:ext cx="424667" cy="401214"/>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29" name="Rectangle: Rounded Corners 24">
            <a:hlinkClick r:id="" action="ppaction://hlinkshowjump?jump=previousslide"/>
            <a:extLst>
              <a:ext uri="{FF2B5EF4-FFF2-40B4-BE49-F238E27FC236}">
                <a16:creationId xmlns:a16="http://schemas.microsoft.com/office/drawing/2014/main" id="{8287250B-377F-7333-6651-7087483FB194}"/>
              </a:ext>
            </a:extLst>
          </p:cNvPr>
          <p:cNvSpPr/>
          <p:nvPr userDrawn="1"/>
        </p:nvSpPr>
        <p:spPr>
          <a:xfrm>
            <a:off x="2532689" y="259166"/>
            <a:ext cx="424667" cy="401214"/>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useBgFill="1">
        <p:nvSpPr>
          <p:cNvPr id="30" name="Rectangle: Rounded Corners 24">
            <a:hlinkClick r:id="" action="ppaction://hlinkshowjump?jump=nextslide"/>
            <a:extLst>
              <a:ext uri="{FF2B5EF4-FFF2-40B4-BE49-F238E27FC236}">
                <a16:creationId xmlns:a16="http://schemas.microsoft.com/office/drawing/2014/main" id="{D42163AB-B82A-7D7A-0FA6-51512FBCAA18}"/>
              </a:ext>
            </a:extLst>
          </p:cNvPr>
          <p:cNvSpPr/>
          <p:nvPr userDrawn="1"/>
        </p:nvSpPr>
        <p:spPr>
          <a:xfrm>
            <a:off x="3078601" y="259166"/>
            <a:ext cx="424667" cy="401214"/>
          </a:xfrm>
          <a:prstGeom prst="roundRect">
            <a:avLst>
              <a:gd name="adj" fmla="val 9709"/>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2" name="Título 101">
            <a:extLst>
              <a:ext uri="{FF2B5EF4-FFF2-40B4-BE49-F238E27FC236}">
                <a16:creationId xmlns:a16="http://schemas.microsoft.com/office/drawing/2014/main" id="{828EF856-87DA-9FC0-7DDF-97258C2A54E5}"/>
              </a:ext>
            </a:extLst>
          </p:cNvPr>
          <p:cNvSpPr>
            <a:spLocks noGrp="1"/>
          </p:cNvSpPr>
          <p:nvPr>
            <p:ph type="title"/>
          </p:nvPr>
        </p:nvSpPr>
        <p:spPr>
          <a:xfrm>
            <a:off x="6129681" y="920125"/>
            <a:ext cx="4987952" cy="662097"/>
          </a:xfrm>
          <a:prstGeom prst="rect">
            <a:avLst/>
          </a:prstGeom>
        </p:spPr>
        <p:txBody>
          <a:bodyPr/>
          <a:lstStyle>
            <a:lvl1pPr>
              <a:defRPr sz="4000" b="1" i="0">
                <a:solidFill>
                  <a:srgbClr val="435368"/>
                </a:solidFill>
                <a:latin typeface="Roboto Black" panose="02000000000000000000" pitchFamily="2" charset="0"/>
                <a:ea typeface="Roboto Black" panose="02000000000000000000" pitchFamily="2" charset="0"/>
                <a:cs typeface="Roboto Black" panose="02000000000000000000" pitchFamily="2" charset="0"/>
              </a:defRPr>
            </a:lvl1pPr>
          </a:lstStyle>
          <a:p>
            <a:endParaRPr lang="es-ES"/>
          </a:p>
        </p:txBody>
      </p:sp>
      <p:sp useBgFill="1">
        <p:nvSpPr>
          <p:cNvPr id="4" name="Rectangle: Rounded Corners 38">
            <a:extLst>
              <a:ext uri="{FF2B5EF4-FFF2-40B4-BE49-F238E27FC236}">
                <a16:creationId xmlns:a16="http://schemas.microsoft.com/office/drawing/2014/main" id="{DE5BF3F9-4C9A-0B64-E576-7CE5BA1756FC}"/>
              </a:ext>
            </a:extLst>
          </p:cNvPr>
          <p:cNvSpPr/>
          <p:nvPr userDrawn="1"/>
        </p:nvSpPr>
        <p:spPr>
          <a:xfrm>
            <a:off x="909072" y="1531788"/>
            <a:ext cx="3954224" cy="4290524"/>
          </a:xfrm>
          <a:prstGeom prst="roundRect">
            <a:avLst>
              <a:gd name="adj" fmla="val 13186"/>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grpSp>
        <p:nvGrpSpPr>
          <p:cNvPr id="7" name="Group 41">
            <a:extLst>
              <a:ext uri="{FF2B5EF4-FFF2-40B4-BE49-F238E27FC236}">
                <a16:creationId xmlns:a16="http://schemas.microsoft.com/office/drawing/2014/main" id="{56886E85-D4ED-A98B-E422-67CA728436CA}"/>
              </a:ext>
            </a:extLst>
          </p:cNvPr>
          <p:cNvGrpSpPr/>
          <p:nvPr userDrawn="1"/>
        </p:nvGrpSpPr>
        <p:grpSpPr>
          <a:xfrm>
            <a:off x="310270" y="1033032"/>
            <a:ext cx="1646055" cy="1631630"/>
            <a:chOff x="4208728" y="261038"/>
            <a:chExt cx="1646054" cy="1631630"/>
          </a:xfrm>
        </p:grpSpPr>
        <p:sp>
          <p:nvSpPr>
            <p:cNvPr id="8" name="Freeform: Shape 42">
              <a:extLst>
                <a:ext uri="{FF2B5EF4-FFF2-40B4-BE49-F238E27FC236}">
                  <a16:creationId xmlns:a16="http://schemas.microsoft.com/office/drawing/2014/main" id="{3EBC017D-DE10-9A0F-9F91-D95B9BF92230}"/>
                </a:ext>
              </a:extLst>
            </p:cNvPr>
            <p:cNvSpPr>
              <a:spLocks noChangeArrowheads="1"/>
            </p:cNvSpPr>
            <p:nvPr/>
          </p:nvSpPr>
          <p:spPr bwMode="auto">
            <a:xfrm rot="16200000">
              <a:off x="4206066" y="263700"/>
              <a:ext cx="1503152" cy="1497828"/>
            </a:xfrm>
            <a:custGeom>
              <a:avLst/>
              <a:gdLst>
                <a:gd name="connsiteX0" fmla="*/ 1503152 w 1503152"/>
                <a:gd name="connsiteY0" fmla="*/ 772987 h 1497828"/>
                <a:gd name="connsiteX1" fmla="*/ 1411268 w 1503152"/>
                <a:gd name="connsiteY1" fmla="*/ 1141439 h 1497828"/>
                <a:gd name="connsiteX2" fmla="*/ 1391331 w 1503152"/>
                <a:gd name="connsiteY2" fmla="*/ 1174761 h 1497828"/>
                <a:gd name="connsiteX3" fmla="*/ 1373135 w 1503152"/>
                <a:gd name="connsiteY3" fmla="*/ 1205171 h 1497828"/>
                <a:gd name="connsiteX4" fmla="*/ 1021007 w 1503152"/>
                <a:gd name="connsiteY4" fmla="*/ 1492356 h 1497828"/>
                <a:gd name="connsiteX5" fmla="*/ 1004397 w 1503152"/>
                <a:gd name="connsiteY5" fmla="*/ 1497828 h 1497828"/>
                <a:gd name="connsiteX6" fmla="*/ 1004397 w 1503152"/>
                <a:gd name="connsiteY6" fmla="*/ 1127737 h 1497828"/>
                <a:gd name="connsiteX7" fmla="*/ 482993 w 1503152"/>
                <a:gd name="connsiteY7" fmla="*/ 606333 h 1497828"/>
                <a:gd name="connsiteX8" fmla="*/ 0 w 1503152"/>
                <a:gd name="connsiteY8" fmla="*/ 606333 h 1497828"/>
                <a:gd name="connsiteX9" fmla="*/ 33375 w 1503152"/>
                <a:gd name="connsiteY9" fmla="*/ 489552 h 1497828"/>
                <a:gd name="connsiteX10" fmla="*/ 664024 w 1503152"/>
                <a:gd name="connsiteY10" fmla="*/ 3991 h 1497828"/>
                <a:gd name="connsiteX11" fmla="*/ 669171 w 1503152"/>
                <a:gd name="connsiteY11" fmla="*/ 3727 h 1497828"/>
                <a:gd name="connsiteX12" fmla="*/ 679750 w 1503152"/>
                <a:gd name="connsiteY12" fmla="*/ 3185 h 1497828"/>
                <a:gd name="connsiteX13" fmla="*/ 741860 w 1503152"/>
                <a:gd name="connsiteY13" fmla="*/ 0 h 1497828"/>
                <a:gd name="connsiteX14" fmla="*/ 1503152 w 1503152"/>
                <a:gd name="connsiteY14" fmla="*/ 772987 h 149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3152" h="1497828">
                  <a:moveTo>
                    <a:pt x="1503152" y="772987"/>
                  </a:moveTo>
                  <a:cubicBezTo>
                    <a:pt x="1503152" y="906396"/>
                    <a:pt x="1469867" y="1031911"/>
                    <a:pt x="1411268" y="1141439"/>
                  </a:cubicBezTo>
                  <a:lnTo>
                    <a:pt x="1391331" y="1174761"/>
                  </a:lnTo>
                  <a:lnTo>
                    <a:pt x="1373135" y="1205171"/>
                  </a:lnTo>
                  <a:cubicBezTo>
                    <a:pt x="1287629" y="1333680"/>
                    <a:pt x="1165063" y="1434679"/>
                    <a:pt x="1021007" y="1492356"/>
                  </a:cubicBezTo>
                  <a:lnTo>
                    <a:pt x="1004397" y="1497828"/>
                  </a:lnTo>
                  <a:lnTo>
                    <a:pt x="1004397" y="1127737"/>
                  </a:lnTo>
                  <a:cubicBezTo>
                    <a:pt x="1004397" y="839774"/>
                    <a:pt x="770956" y="606333"/>
                    <a:pt x="482993" y="606333"/>
                  </a:cubicBezTo>
                  <a:lnTo>
                    <a:pt x="0" y="606333"/>
                  </a:lnTo>
                  <a:lnTo>
                    <a:pt x="33375" y="489552"/>
                  </a:lnTo>
                  <a:cubicBezTo>
                    <a:pt x="135623" y="226267"/>
                    <a:pt x="376109" y="33680"/>
                    <a:pt x="664024" y="3991"/>
                  </a:cubicBezTo>
                  <a:lnTo>
                    <a:pt x="669171" y="3727"/>
                  </a:lnTo>
                  <a:lnTo>
                    <a:pt x="679750" y="3185"/>
                  </a:lnTo>
                  <a:lnTo>
                    <a:pt x="741860" y="0"/>
                  </a:lnTo>
                  <a:cubicBezTo>
                    <a:pt x="1162310" y="0"/>
                    <a:pt x="1503152" y="346078"/>
                    <a:pt x="1503152" y="772987"/>
                  </a:cubicBezTo>
                  <a:close/>
                </a:path>
              </a:pathLst>
            </a:custGeom>
            <a:gradFill flip="none" rotWithShape="1">
              <a:gsLst>
                <a:gs pos="100000">
                  <a:schemeClr val="bg1"/>
                </a:gs>
                <a:gs pos="0">
                  <a:srgbClr val="FF0099"/>
                </a:gs>
              </a:gsLst>
              <a:lin ang="5400000" scaled="1"/>
              <a:tileRect/>
            </a:gradFill>
            <a:ln w="25400">
              <a:noFill/>
              <a:round/>
              <a:headEnd/>
              <a:tailE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sp>
          <p:nvSpPr>
            <p:cNvPr id="9" name="Freeform: Shape 43">
              <a:extLst>
                <a:ext uri="{FF2B5EF4-FFF2-40B4-BE49-F238E27FC236}">
                  <a16:creationId xmlns:a16="http://schemas.microsoft.com/office/drawing/2014/main" id="{6C277C85-00B0-76C9-C2BB-5C13F9E126F1}"/>
                </a:ext>
              </a:extLst>
            </p:cNvPr>
            <p:cNvSpPr>
              <a:spLocks noChangeArrowheads="1"/>
            </p:cNvSpPr>
            <p:nvPr/>
          </p:nvSpPr>
          <p:spPr bwMode="auto">
            <a:xfrm rot="16200000">
              <a:off x="4663920" y="701806"/>
              <a:ext cx="1241922" cy="1139802"/>
            </a:xfrm>
            <a:custGeom>
              <a:avLst/>
              <a:gdLst>
                <a:gd name="connsiteX0" fmla="*/ 1023828 w 1023828"/>
                <a:gd name="connsiteY0" fmla="*/ 521404 h 939640"/>
                <a:gd name="connsiteX1" fmla="*/ 1023828 w 1023828"/>
                <a:gd name="connsiteY1" fmla="*/ 891495 h 939640"/>
                <a:gd name="connsiteX2" fmla="*/ 951550 w 1023828"/>
                <a:gd name="connsiteY2" fmla="*/ 915304 h 939640"/>
                <a:gd name="connsiteX3" fmla="*/ 761291 w 1023828"/>
                <a:gd name="connsiteY3" fmla="*/ 939640 h 939640"/>
                <a:gd name="connsiteX4" fmla="*/ 688602 w 1023828"/>
                <a:gd name="connsiteY4" fmla="*/ 932200 h 939640"/>
                <a:gd name="connsiteX5" fmla="*/ 607865 w 1023828"/>
                <a:gd name="connsiteY5" fmla="*/ 923935 h 939640"/>
                <a:gd name="connsiteX6" fmla="*/ 0 w 1023828"/>
                <a:gd name="connsiteY6" fmla="*/ 166654 h 939640"/>
                <a:gd name="connsiteX7" fmla="*/ 13622 w 1023828"/>
                <a:gd name="connsiteY7" fmla="*/ 20326 h 939640"/>
                <a:gd name="connsiteX8" fmla="*/ 19431 w 1023828"/>
                <a:gd name="connsiteY8" fmla="*/ 0 h 939640"/>
                <a:gd name="connsiteX9" fmla="*/ 502424 w 1023828"/>
                <a:gd name="connsiteY9" fmla="*/ 0 h 939640"/>
                <a:gd name="connsiteX10" fmla="*/ 1023828 w 1023828"/>
                <a:gd name="connsiteY10" fmla="*/ 521404 h 93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3828" h="939640">
                  <a:moveTo>
                    <a:pt x="1023828" y="521404"/>
                  </a:moveTo>
                  <a:lnTo>
                    <a:pt x="1023828" y="891495"/>
                  </a:lnTo>
                  <a:lnTo>
                    <a:pt x="951550" y="915304"/>
                  </a:lnTo>
                  <a:cubicBezTo>
                    <a:pt x="890738" y="931191"/>
                    <a:pt x="826986" y="939640"/>
                    <a:pt x="761291" y="939640"/>
                  </a:cubicBezTo>
                  <a:lnTo>
                    <a:pt x="688602" y="932200"/>
                  </a:lnTo>
                  <a:lnTo>
                    <a:pt x="607865" y="923935"/>
                  </a:lnTo>
                  <a:cubicBezTo>
                    <a:pt x="260958" y="851858"/>
                    <a:pt x="0" y="540199"/>
                    <a:pt x="0" y="166654"/>
                  </a:cubicBezTo>
                  <a:cubicBezTo>
                    <a:pt x="0" y="116626"/>
                    <a:pt x="4681" y="67707"/>
                    <a:pt x="13622" y="20326"/>
                  </a:cubicBezTo>
                  <a:lnTo>
                    <a:pt x="19431" y="0"/>
                  </a:lnTo>
                  <a:lnTo>
                    <a:pt x="502424" y="0"/>
                  </a:lnTo>
                  <a:cubicBezTo>
                    <a:pt x="790387" y="0"/>
                    <a:pt x="1023828" y="233441"/>
                    <a:pt x="1023828" y="521404"/>
                  </a:cubicBezTo>
                  <a:close/>
                </a:path>
              </a:pathLst>
            </a:custGeom>
            <a:gradFill flip="none" rotWithShape="1">
              <a:gsLst>
                <a:gs pos="100000">
                  <a:schemeClr val="bg1"/>
                </a:gs>
                <a:gs pos="0">
                  <a:srgbClr val="FF0099"/>
                </a:gs>
              </a:gsLst>
              <a:lin ang="5400000" scaled="1"/>
              <a:tileRect/>
            </a:gradFill>
            <a:ln w="25400">
              <a:noFill/>
              <a:round/>
              <a:headEnd/>
              <a:tailEnd/>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grpSp>
      <p:sp>
        <p:nvSpPr>
          <p:cNvPr id="31" name="Freeform: Shape 40">
            <a:extLst>
              <a:ext uri="{FF2B5EF4-FFF2-40B4-BE49-F238E27FC236}">
                <a16:creationId xmlns:a16="http://schemas.microsoft.com/office/drawing/2014/main" id="{39715EE7-34CA-DFC3-149D-9B515C212A73}"/>
              </a:ext>
            </a:extLst>
          </p:cNvPr>
          <p:cNvSpPr>
            <a:spLocks noChangeArrowheads="1"/>
          </p:cNvSpPr>
          <p:nvPr userDrawn="1"/>
        </p:nvSpPr>
        <p:spPr bwMode="auto">
          <a:xfrm>
            <a:off x="1685905" y="4601340"/>
            <a:ext cx="550867" cy="1363635"/>
          </a:xfrm>
          <a:custGeom>
            <a:avLst/>
            <a:gdLst>
              <a:gd name="connsiteX0" fmla="*/ 540803 w 540803"/>
              <a:gd name="connsiteY0" fmla="*/ 0 h 1205382"/>
              <a:gd name="connsiteX1" fmla="*/ 540803 w 540803"/>
              <a:gd name="connsiteY1" fmla="*/ 1205382 h 1205382"/>
              <a:gd name="connsiteX2" fmla="*/ 477395 w 540803"/>
              <a:gd name="connsiteY2" fmla="*/ 1198891 h 1205382"/>
              <a:gd name="connsiteX3" fmla="*/ 0 w 540803"/>
              <a:gd name="connsiteY3" fmla="*/ 604149 h 1205382"/>
              <a:gd name="connsiteX4" fmla="*/ 536761 w 540803"/>
              <a:gd name="connsiteY4" fmla="*/ 207 h 1205382"/>
              <a:gd name="connsiteX5" fmla="*/ 540803 w 540803"/>
              <a:gd name="connsiteY5" fmla="*/ 0 h 1205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03" h="1205382">
                <a:moveTo>
                  <a:pt x="540803" y="0"/>
                </a:moveTo>
                <a:lnTo>
                  <a:pt x="540803" y="1205382"/>
                </a:lnTo>
                <a:lnTo>
                  <a:pt x="477395" y="1198891"/>
                </a:lnTo>
                <a:cubicBezTo>
                  <a:pt x="204947" y="1142284"/>
                  <a:pt x="0" y="897518"/>
                  <a:pt x="0" y="604149"/>
                </a:cubicBezTo>
                <a:cubicBezTo>
                  <a:pt x="0" y="289825"/>
                  <a:pt x="235270" y="31296"/>
                  <a:pt x="536761" y="207"/>
                </a:cubicBezTo>
                <a:lnTo>
                  <a:pt x="540803" y="0"/>
                </a:lnTo>
                <a:close/>
              </a:path>
            </a:pathLst>
          </a:custGeom>
          <a:gradFill flip="none" rotWithShape="1">
            <a:gsLst>
              <a:gs pos="100000">
                <a:schemeClr val="bg1"/>
              </a:gs>
              <a:gs pos="0">
                <a:srgbClr val="FF0099"/>
              </a:gs>
            </a:gsLst>
            <a:lin ang="5400000" scaled="1"/>
            <a:tileRect/>
          </a:gradFill>
          <a:ln w="25400">
            <a:noFill/>
            <a:round/>
            <a:headEnd/>
            <a:tailEnd/>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p>
        </p:txBody>
      </p:sp>
      <p:sp useBgFill="1">
        <p:nvSpPr>
          <p:cNvPr id="34" name="Rectangle: Rounded Corners 44">
            <a:extLst>
              <a:ext uri="{FF2B5EF4-FFF2-40B4-BE49-F238E27FC236}">
                <a16:creationId xmlns:a16="http://schemas.microsoft.com/office/drawing/2014/main" id="{68068036-C353-5CED-6AC6-0CE7A9B3CD9A}"/>
              </a:ext>
            </a:extLst>
          </p:cNvPr>
          <p:cNvSpPr/>
          <p:nvPr userDrawn="1"/>
        </p:nvSpPr>
        <p:spPr>
          <a:xfrm>
            <a:off x="1895082" y="2010353"/>
            <a:ext cx="3447255" cy="4209312"/>
          </a:xfrm>
          <a:prstGeom prst="roundRect">
            <a:avLst>
              <a:gd name="adj" fmla="val 9008"/>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35" name="Marcador de posición de imagen 54">
            <a:extLst>
              <a:ext uri="{FF2B5EF4-FFF2-40B4-BE49-F238E27FC236}">
                <a16:creationId xmlns:a16="http://schemas.microsoft.com/office/drawing/2014/main" id="{A6284BC1-7A73-94AD-378C-E3B7487F00A4}"/>
              </a:ext>
            </a:extLst>
          </p:cNvPr>
          <p:cNvSpPr>
            <a:spLocks noGrp="1"/>
          </p:cNvSpPr>
          <p:nvPr>
            <p:ph type="pic" sz="quarter" idx="15"/>
          </p:nvPr>
        </p:nvSpPr>
        <p:spPr>
          <a:xfrm>
            <a:off x="2117117" y="2153008"/>
            <a:ext cx="2985703" cy="3933854"/>
          </a:xfrm>
          <a:prstGeom prst="roundRect">
            <a:avLst/>
          </a:prstGeom>
        </p:spPr>
        <p:txBody>
          <a:bodyPr/>
          <a:lstStyle/>
          <a:p>
            <a:endParaRPr lang="es-ES"/>
          </a:p>
        </p:txBody>
      </p:sp>
      <p:sp>
        <p:nvSpPr>
          <p:cNvPr id="36" name="Subtítulo 2">
            <a:extLst>
              <a:ext uri="{FF2B5EF4-FFF2-40B4-BE49-F238E27FC236}">
                <a16:creationId xmlns:a16="http://schemas.microsoft.com/office/drawing/2014/main" id="{F76E52C2-8E60-8293-2849-DECE29384D23}"/>
              </a:ext>
            </a:extLst>
          </p:cNvPr>
          <p:cNvSpPr>
            <a:spLocks noGrp="1"/>
          </p:cNvSpPr>
          <p:nvPr>
            <p:ph type="subTitle" idx="1"/>
          </p:nvPr>
        </p:nvSpPr>
        <p:spPr>
          <a:xfrm>
            <a:off x="6129993" y="1981776"/>
            <a:ext cx="4987643" cy="4350952"/>
          </a:xfrm>
          <a:prstGeom prst="rect">
            <a:avLst/>
          </a:prstGeom>
        </p:spPr>
        <p:txBody>
          <a:bodyPr/>
          <a:lstStyle>
            <a:lvl1pPr marL="0" indent="0" algn="l">
              <a:buNone/>
              <a:defRPr sz="1200" b="0" i="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p>
        </p:txBody>
      </p:sp>
      <p:sp>
        <p:nvSpPr>
          <p:cNvPr id="24" name="Subtítulo 2">
            <a:extLst>
              <a:ext uri="{FF2B5EF4-FFF2-40B4-BE49-F238E27FC236}">
                <a16:creationId xmlns:a16="http://schemas.microsoft.com/office/drawing/2014/main" id="{C533020B-34BF-1599-3BAD-152A9BAC3931}"/>
              </a:ext>
            </a:extLst>
          </p:cNvPr>
          <p:cNvSpPr txBox="1">
            <a:spLocks/>
          </p:cNvSpPr>
          <p:nvPr userDrawn="1"/>
        </p:nvSpPr>
        <p:spPr>
          <a:xfrm>
            <a:off x="10405641" y="238946"/>
            <a:ext cx="1296607" cy="2475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900" dirty="0" err="1">
                <a:solidFill>
                  <a:srgbClr val="7F7F7F"/>
                </a:solidFill>
              </a:rPr>
              <a:t>Nunsys</a:t>
            </a:r>
            <a:r>
              <a:rPr lang="es-ES" sz="900" dirty="0">
                <a:solidFill>
                  <a:srgbClr val="7F7F7F"/>
                </a:solidFill>
              </a:rPr>
              <a:t> Group</a:t>
            </a:r>
            <a:r>
              <a:rPr lang="es-ES" sz="900" baseline="0" dirty="0">
                <a:solidFill>
                  <a:srgbClr val="7F7F7F"/>
                </a:solidFill>
              </a:rPr>
              <a:t>  /  </a:t>
            </a:r>
            <a:fld id="{A8E42662-BFEA-074B-B09F-DDACA6A5246D}" type="slidenum">
              <a:rPr lang="es-ES" sz="900" baseline="0" smtClean="0">
                <a:solidFill>
                  <a:srgbClr val="7F7F7F"/>
                </a:solidFill>
              </a:rPr>
              <a:t>‹#›</a:t>
            </a:fld>
            <a:endParaRPr lang="es-ES" sz="900" dirty="0">
              <a:solidFill>
                <a:srgbClr val="7F7F7F"/>
              </a:solidFill>
            </a:endParaRPr>
          </a:p>
        </p:txBody>
      </p:sp>
    </p:spTree>
    <p:extLst>
      <p:ext uri="{BB962C8B-B14F-4D97-AF65-F5344CB8AC3E}">
        <p14:creationId xmlns:p14="http://schemas.microsoft.com/office/powerpoint/2010/main" val="1009312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ppt_x"/>
                                          </p:val>
                                        </p:tav>
                                        <p:tav tm="100000">
                                          <p:val>
                                            <p:strVal val="#ppt_x"/>
                                          </p:val>
                                        </p:tav>
                                      </p:tavLst>
                                    </p:anim>
                                    <p:anim calcmode="lin" valueType="num">
                                      <p:cBhvr additive="base">
                                        <p:cTn id="8" dur="10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000" fill="hold"/>
                                        <p:tgtEl>
                                          <p:spTgt spid="29"/>
                                        </p:tgtEl>
                                        <p:attrNameLst>
                                          <p:attrName>ppt_x</p:attrName>
                                        </p:attrNameLst>
                                      </p:cBhvr>
                                      <p:tavLst>
                                        <p:tav tm="0">
                                          <p:val>
                                            <p:strVal val="#ppt_x"/>
                                          </p:val>
                                        </p:tav>
                                        <p:tav tm="100000">
                                          <p:val>
                                            <p:strVal val="#ppt_x"/>
                                          </p:val>
                                        </p:tav>
                                      </p:tavLst>
                                    </p:anim>
                                    <p:anim calcmode="lin" valueType="num">
                                      <p:cBhvr additive="base">
                                        <p:cTn id="12" dur="1000" fill="hold"/>
                                        <p:tgtEl>
                                          <p:spTgt spid="2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1000" fill="hold"/>
                                        <p:tgtEl>
                                          <p:spTgt spid="30"/>
                                        </p:tgtEl>
                                        <p:attrNameLst>
                                          <p:attrName>ppt_x</p:attrName>
                                        </p:attrNameLst>
                                      </p:cBhvr>
                                      <p:tavLst>
                                        <p:tav tm="0">
                                          <p:val>
                                            <p:strVal val="#ppt_x"/>
                                          </p:val>
                                        </p:tav>
                                        <p:tav tm="100000">
                                          <p:val>
                                            <p:strVal val="#ppt_x"/>
                                          </p:val>
                                        </p:tav>
                                      </p:tavLst>
                                    </p:anim>
                                    <p:anim calcmode="lin" valueType="num">
                                      <p:cBhvr additive="base">
                                        <p:cTn id="16" dur="1000" fill="hold"/>
                                        <p:tgtEl>
                                          <p:spTgt spid="30"/>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0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1000" fill="hold"/>
                                        <p:tgtEl>
                                          <p:spTgt spid="34"/>
                                        </p:tgtEl>
                                        <p:attrNameLst>
                                          <p:attrName>ppt_x</p:attrName>
                                        </p:attrNameLst>
                                      </p:cBhvr>
                                      <p:tavLst>
                                        <p:tav tm="0">
                                          <p:val>
                                            <p:strVal val="#ppt_x"/>
                                          </p:val>
                                        </p:tav>
                                        <p:tav tm="100000">
                                          <p:val>
                                            <p:strVal val="#ppt_x"/>
                                          </p:val>
                                        </p:tav>
                                      </p:tavLst>
                                    </p:anim>
                                    <p:anim calcmode="lin" valueType="num">
                                      <p:cBhvr additive="base">
                                        <p:cTn id="20" dur="1000" fill="hold"/>
                                        <p:tgtEl>
                                          <p:spTgt spid="34"/>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25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1000" fill="hold"/>
                                        <p:tgtEl>
                                          <p:spTgt spid="4"/>
                                        </p:tgtEl>
                                        <p:attrNameLst>
                                          <p:attrName>ppt_x</p:attrName>
                                        </p:attrNameLst>
                                      </p:cBhvr>
                                      <p:tavLst>
                                        <p:tav tm="0">
                                          <p:val>
                                            <p:strVal val="#ppt_x"/>
                                          </p:val>
                                        </p:tav>
                                        <p:tav tm="100000">
                                          <p:val>
                                            <p:strVal val="#ppt_x"/>
                                          </p:val>
                                        </p:tav>
                                      </p:tavLst>
                                    </p:anim>
                                    <p:anim calcmode="lin" valueType="num">
                                      <p:cBhvr additive="base">
                                        <p:cTn id="24" dur="10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25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1000" fill="hold"/>
                                        <p:tgtEl>
                                          <p:spTgt spid="7"/>
                                        </p:tgtEl>
                                        <p:attrNameLst>
                                          <p:attrName>ppt_x</p:attrName>
                                        </p:attrNameLst>
                                      </p:cBhvr>
                                      <p:tavLst>
                                        <p:tav tm="0">
                                          <p:val>
                                            <p:strVal val="#ppt_x"/>
                                          </p:val>
                                        </p:tav>
                                        <p:tav tm="100000">
                                          <p:val>
                                            <p:strVal val="#ppt_x"/>
                                          </p:val>
                                        </p:tav>
                                      </p:tavLst>
                                    </p:anim>
                                    <p:anim calcmode="lin" valueType="num">
                                      <p:cBhvr additive="base">
                                        <p:cTn id="28" dur="10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50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1000" fill="hold"/>
                                        <p:tgtEl>
                                          <p:spTgt spid="31"/>
                                        </p:tgtEl>
                                        <p:attrNameLst>
                                          <p:attrName>ppt_x</p:attrName>
                                        </p:attrNameLst>
                                      </p:cBhvr>
                                      <p:tavLst>
                                        <p:tav tm="0">
                                          <p:val>
                                            <p:strVal val="#ppt_x"/>
                                          </p:val>
                                        </p:tav>
                                        <p:tav tm="100000">
                                          <p:val>
                                            <p:strVal val="#ppt_x"/>
                                          </p:val>
                                        </p:tav>
                                      </p:tavLst>
                                    </p:anim>
                                    <p:anim calcmode="lin" valueType="num">
                                      <p:cBhvr additive="base">
                                        <p:cTn id="32" dur="1000" fill="hold"/>
                                        <p:tgtEl>
                                          <p:spTgt spid="31"/>
                                        </p:tgtEl>
                                        <p:attrNameLst>
                                          <p:attrName>ppt_y</p:attrName>
                                        </p:attrNameLst>
                                      </p:cBhvr>
                                      <p:tavLst>
                                        <p:tav tm="0">
                                          <p:val>
                                            <p:strVal val="1+#ppt_h/2"/>
                                          </p:val>
                                        </p:tav>
                                        <p:tav tm="100000">
                                          <p:val>
                                            <p:strVal val="#ppt_y"/>
                                          </p:val>
                                        </p:tav>
                                      </p:tavLst>
                                    </p:anim>
                                  </p:childTnLst>
                                </p:cTn>
                              </p:par>
                              <p:par>
                                <p:cTn id="33" presetID="22" presetClass="entr" presetSubtype="4" fill="hold" grpId="0" nodeType="withEffect" nodePh="1">
                                  <p:stCondLst>
                                    <p:cond delay="500"/>
                                  </p:stCondLst>
                                  <p:endCondLst>
                                    <p:cond evt="begin" delay="0">
                                      <p:tn val="33"/>
                                    </p:cond>
                                  </p:endCondLst>
                                  <p:childTnLst>
                                    <p:set>
                                      <p:cBhvr>
                                        <p:cTn id="34" dur="1" fill="hold">
                                          <p:stCondLst>
                                            <p:cond delay="0"/>
                                          </p:stCondLst>
                                        </p:cTn>
                                        <p:tgtEl>
                                          <p:spTgt spid="35"/>
                                        </p:tgtEl>
                                        <p:attrNameLst>
                                          <p:attrName>style.visibility</p:attrName>
                                        </p:attrNameLst>
                                      </p:cBhvr>
                                      <p:to>
                                        <p:strVal val="visible"/>
                                      </p:to>
                                    </p:set>
                                    <p:animEffect transition="in" filter="wipe(down)">
                                      <p:cBhvr>
                                        <p:cTn id="35" dur="500"/>
                                        <p:tgtEl>
                                          <p:spTgt spid="35"/>
                                        </p:tgtEl>
                                      </p:cBhvr>
                                    </p:animEffect>
                                  </p:childTnLst>
                                </p:cTn>
                              </p:par>
                              <p:par>
                                <p:cTn id="36" presetID="22" presetClass="entr" presetSubtype="4" fill="hold" grpId="0" nodeType="withEffect">
                                  <p:stCondLst>
                                    <p:cond delay="500"/>
                                  </p:stCondLst>
                                  <p:childTnLst>
                                    <p:set>
                                      <p:cBhvr>
                                        <p:cTn id="37" dur="1" fill="hold">
                                          <p:stCondLst>
                                            <p:cond delay="0"/>
                                          </p:stCondLst>
                                        </p:cTn>
                                        <p:tgtEl>
                                          <p:spTgt spid="36">
                                            <p:txEl>
                                              <p:pRg st="0" end="0"/>
                                            </p:txEl>
                                          </p:spTgt>
                                        </p:tgtEl>
                                        <p:attrNameLst>
                                          <p:attrName>style.visibility</p:attrName>
                                        </p:attrNameLst>
                                      </p:cBhvr>
                                      <p:to>
                                        <p:strVal val="visible"/>
                                      </p:to>
                                    </p:set>
                                    <p:animEffect transition="in" filter="wipe(down)">
                                      <p:cBhvr>
                                        <p:cTn id="38" dur="500"/>
                                        <p:tgtEl>
                                          <p:spTgt spid="36">
                                            <p:txEl>
                                              <p:pRg st="0" end="0"/>
                                            </p:txEl>
                                          </p:spTgt>
                                        </p:tgtEl>
                                      </p:cBhvr>
                                    </p:animEffect>
                                  </p:childTnLst>
                                </p:cTn>
                              </p:par>
                              <p:par>
                                <p:cTn id="39" presetID="22" presetClass="entr" presetSubtype="4" fill="hold" grpId="0" nodeType="withEffect" nodePh="1">
                                  <p:stCondLst>
                                    <p:cond delay="500"/>
                                  </p:stCondLst>
                                  <p:endCondLst>
                                    <p:cond evt="begin" delay="0">
                                      <p:tn val="39"/>
                                    </p:cond>
                                  </p:endCondLst>
                                  <p:childTnLst>
                                    <p:set>
                                      <p:cBhvr>
                                        <p:cTn id="40" dur="1" fill="hold">
                                          <p:stCondLst>
                                            <p:cond delay="0"/>
                                          </p:stCondLst>
                                        </p:cTn>
                                        <p:tgtEl>
                                          <p:spTgt spid="32"/>
                                        </p:tgtEl>
                                        <p:attrNameLst>
                                          <p:attrName>style.visibility</p:attrName>
                                        </p:attrNameLst>
                                      </p:cBhvr>
                                      <p:to>
                                        <p:strVal val="visible"/>
                                      </p:to>
                                    </p:set>
                                    <p:animEffect transition="in" filter="wipe(down)">
                                      <p:cBhvr>
                                        <p:cTn id="41" dur="500"/>
                                        <p:tgtEl>
                                          <p:spTgt spid="32"/>
                                        </p:tgtEl>
                                      </p:cBhvr>
                                    </p:animEffect>
                                  </p:childTnLst>
                                </p:cTn>
                              </p:par>
                              <p:par>
                                <p:cTn id="42" presetID="22" presetClass="entr" presetSubtype="4" fill="hold" grpId="0" nodeType="withEffect">
                                  <p:stCondLst>
                                    <p:cond delay="250"/>
                                  </p:stCondLst>
                                  <p:childTnLst>
                                    <p:set>
                                      <p:cBhvr>
                                        <p:cTn id="43" dur="1" fill="hold">
                                          <p:stCondLst>
                                            <p:cond delay="0"/>
                                          </p:stCondLst>
                                        </p:cTn>
                                        <p:tgtEl>
                                          <p:spTgt spid="24">
                                            <p:txEl>
                                              <p:pRg st="0" end="0"/>
                                            </p:txEl>
                                          </p:spTgt>
                                        </p:tgtEl>
                                        <p:attrNameLst>
                                          <p:attrName>style.visibility</p:attrName>
                                        </p:attrNameLst>
                                      </p:cBhvr>
                                      <p:to>
                                        <p:strVal val="visible"/>
                                      </p:to>
                                    </p:set>
                                    <p:animEffect transition="in" filter="wipe(down)">
                                      <p:cBhvr>
                                        <p:cTn id="44"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2" grpId="0"/>
      <p:bldP spid="4" grpId="0" animBg="1"/>
      <p:bldP spid="31" grpId="0" animBg="1"/>
      <p:bldP spid="34" grpId="0" animBg="1"/>
      <p:bldP spid="35" grpId="0"/>
      <p:bldP spid="36" grpId="0" build="p">
        <p:tmplLst>
          <p:tmpl lvl="1">
            <p:tnLst>
              <p:par>
                <p:cTn presetID="22" presetClass="entr" presetSubtype="4"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wipe(down)">
                      <p:cBhvr>
                        <p:cTn dur="500"/>
                        <p:tgtEl>
                          <p:spTgt spid="36"/>
                        </p:tgtEl>
                      </p:cBhvr>
                    </p:animEffect>
                  </p:childTnLst>
                </p:cTn>
              </p:par>
            </p:tnLst>
          </p:tmpl>
        </p:tmplLst>
      </p:bldP>
      <p:bldP spid="24" grpId="0" build="p">
        <p:tmplLst>
          <p:tmpl lvl="1">
            <p:tnLst>
              <p:par>
                <p:cTn presetID="22" presetClass="entr" presetSubtype="4"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Lst>
      </p:bldP>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Fnal">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F958AF98-BCB7-A8CA-C0CB-771078AE89DA}"/>
              </a:ext>
            </a:extLst>
          </p:cNvPr>
          <p:cNvGrpSpPr/>
          <p:nvPr userDrawn="1"/>
        </p:nvGrpSpPr>
        <p:grpSpPr>
          <a:xfrm>
            <a:off x="3886074" y="2708167"/>
            <a:ext cx="4509351" cy="1331248"/>
            <a:chOff x="702668" y="329504"/>
            <a:chExt cx="866092" cy="255687"/>
          </a:xfrm>
          <a:solidFill>
            <a:srgbClr val="FF0099"/>
          </a:solidFill>
        </p:grpSpPr>
        <p:grpSp>
          <p:nvGrpSpPr>
            <p:cNvPr id="3" name="Imagen 1">
              <a:extLst>
                <a:ext uri="{FF2B5EF4-FFF2-40B4-BE49-F238E27FC236}">
                  <a16:creationId xmlns:a16="http://schemas.microsoft.com/office/drawing/2014/main" id="{6A71AF20-667E-2AA1-C13D-93E936344D25}"/>
                </a:ext>
              </a:extLst>
            </p:cNvPr>
            <p:cNvGrpSpPr/>
            <p:nvPr/>
          </p:nvGrpSpPr>
          <p:grpSpPr>
            <a:xfrm>
              <a:off x="702668" y="329504"/>
              <a:ext cx="866092" cy="214696"/>
              <a:chOff x="702668" y="329504"/>
              <a:chExt cx="866092" cy="214696"/>
            </a:xfrm>
            <a:grpFill/>
          </p:grpSpPr>
          <p:grpSp>
            <p:nvGrpSpPr>
              <p:cNvPr id="38" name="Imagen 1">
                <a:extLst>
                  <a:ext uri="{FF2B5EF4-FFF2-40B4-BE49-F238E27FC236}">
                    <a16:creationId xmlns:a16="http://schemas.microsoft.com/office/drawing/2014/main" id="{45F8FDFA-40D8-D59B-4D63-C8B674F93529}"/>
                  </a:ext>
                </a:extLst>
              </p:cNvPr>
              <p:cNvGrpSpPr/>
              <p:nvPr/>
            </p:nvGrpSpPr>
            <p:grpSpPr>
              <a:xfrm>
                <a:off x="1530610" y="510920"/>
                <a:ext cx="33280" cy="33279"/>
                <a:chOff x="1530610" y="510920"/>
                <a:chExt cx="33280" cy="33279"/>
              </a:xfrm>
              <a:grpFill/>
            </p:grpSpPr>
            <p:sp>
              <p:nvSpPr>
                <p:cNvPr id="40" name="Forma libre: forma 18">
                  <a:extLst>
                    <a:ext uri="{FF2B5EF4-FFF2-40B4-BE49-F238E27FC236}">
                      <a16:creationId xmlns:a16="http://schemas.microsoft.com/office/drawing/2014/main" id="{49B9D254-96FF-A825-2B1C-CDEC09F6C74C}"/>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sz="1800"/>
                </a:p>
              </p:txBody>
            </p:sp>
            <p:sp>
              <p:nvSpPr>
                <p:cNvPr id="41" name="Forma libre: forma 19">
                  <a:extLst>
                    <a:ext uri="{FF2B5EF4-FFF2-40B4-BE49-F238E27FC236}">
                      <a16:creationId xmlns:a16="http://schemas.microsoft.com/office/drawing/2014/main" id="{99EA4011-C79D-40FF-384E-EBF4729B6B2E}"/>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sz="1800"/>
                </a:p>
              </p:txBody>
            </p:sp>
          </p:grpSp>
          <p:sp>
            <p:nvSpPr>
              <p:cNvPr id="39" name="Forma libre: forma 17">
                <a:extLst>
                  <a:ext uri="{FF2B5EF4-FFF2-40B4-BE49-F238E27FC236}">
                    <a16:creationId xmlns:a16="http://schemas.microsoft.com/office/drawing/2014/main" id="{A0F5BF69-0519-3D66-271D-18AEFA47D4FD}"/>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sz="1800"/>
              </a:p>
            </p:txBody>
          </p:sp>
        </p:grpSp>
        <p:grpSp>
          <p:nvGrpSpPr>
            <p:cNvPr id="5" name="Imagen 1">
              <a:extLst>
                <a:ext uri="{FF2B5EF4-FFF2-40B4-BE49-F238E27FC236}">
                  <a16:creationId xmlns:a16="http://schemas.microsoft.com/office/drawing/2014/main" id="{EB83CFBE-4072-E1C9-719B-DCCC280F75EC}"/>
                </a:ext>
              </a:extLst>
            </p:cNvPr>
            <p:cNvGrpSpPr/>
            <p:nvPr/>
          </p:nvGrpSpPr>
          <p:grpSpPr>
            <a:xfrm>
              <a:off x="1029786" y="526546"/>
              <a:ext cx="275980" cy="58645"/>
              <a:chOff x="1029786" y="526546"/>
              <a:chExt cx="275980" cy="58645"/>
            </a:xfrm>
            <a:grpFill/>
          </p:grpSpPr>
          <p:sp>
            <p:nvSpPr>
              <p:cNvPr id="6" name="Forma libre: forma 11">
                <a:extLst>
                  <a:ext uri="{FF2B5EF4-FFF2-40B4-BE49-F238E27FC236}">
                    <a16:creationId xmlns:a16="http://schemas.microsoft.com/office/drawing/2014/main" id="{BE63A780-14E3-47E6-155B-287C0173A69E}"/>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sz="1800"/>
              </a:p>
            </p:txBody>
          </p:sp>
          <p:sp>
            <p:nvSpPr>
              <p:cNvPr id="11" name="Forma libre: forma 12">
                <a:extLst>
                  <a:ext uri="{FF2B5EF4-FFF2-40B4-BE49-F238E27FC236}">
                    <a16:creationId xmlns:a16="http://schemas.microsoft.com/office/drawing/2014/main" id="{D36628A5-76C4-4A20-8884-EED0DDF3F747}"/>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sz="1800"/>
              </a:p>
            </p:txBody>
          </p:sp>
          <p:sp>
            <p:nvSpPr>
              <p:cNvPr id="24" name="Forma libre: forma 13">
                <a:extLst>
                  <a:ext uri="{FF2B5EF4-FFF2-40B4-BE49-F238E27FC236}">
                    <a16:creationId xmlns:a16="http://schemas.microsoft.com/office/drawing/2014/main" id="{246EC48C-F1C0-1888-99E8-B5596EDC05FA}"/>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sz="1800"/>
              </a:p>
            </p:txBody>
          </p:sp>
          <p:sp>
            <p:nvSpPr>
              <p:cNvPr id="36" name="Forma libre: forma 14">
                <a:extLst>
                  <a:ext uri="{FF2B5EF4-FFF2-40B4-BE49-F238E27FC236}">
                    <a16:creationId xmlns:a16="http://schemas.microsoft.com/office/drawing/2014/main" id="{FAE37457-6EC6-7034-C970-C4ABDA97AD44}"/>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sz="1800"/>
              </a:p>
            </p:txBody>
          </p:sp>
          <p:sp>
            <p:nvSpPr>
              <p:cNvPr id="37" name="Forma libre: forma 15">
                <a:extLst>
                  <a:ext uri="{FF2B5EF4-FFF2-40B4-BE49-F238E27FC236}">
                    <a16:creationId xmlns:a16="http://schemas.microsoft.com/office/drawing/2014/main" id="{A9F34DED-99C6-0E71-ECF7-D8DCD2AA56E8}"/>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sz="1800"/>
              </a:p>
            </p:txBody>
          </p:sp>
        </p:grpSp>
      </p:grpSp>
      <p:sp>
        <p:nvSpPr>
          <p:cNvPr id="42" name="Rectangle: Rounded Corners 47">
            <a:extLst>
              <a:ext uri="{FF2B5EF4-FFF2-40B4-BE49-F238E27FC236}">
                <a16:creationId xmlns:a16="http://schemas.microsoft.com/office/drawing/2014/main" id="{71585BDC-2987-FF3A-4D2D-9FE13AADB545}"/>
              </a:ext>
            </a:extLst>
          </p:cNvPr>
          <p:cNvSpPr/>
          <p:nvPr userDrawn="1"/>
        </p:nvSpPr>
        <p:spPr>
          <a:xfrm>
            <a:off x="5489395" y="4960280"/>
            <a:ext cx="1302711" cy="474160"/>
          </a:xfrm>
          <a:prstGeom prst="roundRect">
            <a:avLst>
              <a:gd name="adj" fmla="val 16954"/>
            </a:avLst>
          </a:prstGeom>
          <a:gradFill>
            <a:gsLst>
              <a:gs pos="0">
                <a:srgbClr val="FFFFFF">
                  <a:alpha val="11000"/>
                </a:srgbClr>
              </a:gs>
              <a:gs pos="100000">
                <a:srgbClr val="FFFFFF">
                  <a:alpha val="21000"/>
                </a:srgbClr>
              </a:gs>
            </a:gsLst>
            <a:lin ang="2700000" scaled="0"/>
          </a:gradFill>
          <a:ln w="9525">
            <a:gradFill>
              <a:gsLst>
                <a:gs pos="35000">
                  <a:schemeClr val="bg1">
                    <a:alpha val="70000"/>
                  </a:schemeClr>
                </a:gs>
                <a:gs pos="100000">
                  <a:srgbClr val="FF0099"/>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err="1">
                <a:solidFill>
                  <a:srgbClr val="FF0099"/>
                </a:solidFill>
                <a:latin typeface="Roboto Medium" panose="02000000000000000000" pitchFamily="2" charset="0"/>
                <a:ea typeface="Roboto Medium" panose="02000000000000000000" pitchFamily="2" charset="0"/>
                <a:cs typeface="Roboto Medium" panose="02000000000000000000" pitchFamily="2" charset="0"/>
              </a:rPr>
              <a:t>nunsys.com</a:t>
            </a:r>
            <a:endParaRPr lang="en-US" sz="1400">
              <a:solidFill>
                <a:srgbClr val="FF0099"/>
              </a:solidFill>
              <a:latin typeface="Roboto Medium" panose="02000000000000000000" pitchFamily="2" charset="0"/>
              <a:ea typeface="Roboto Medium" panose="02000000000000000000" pitchFamily="2" charset="0"/>
              <a:cs typeface="Roboto Medium" panose="02000000000000000000" pitchFamily="2" charset="0"/>
            </a:endParaRPr>
          </a:p>
        </p:txBody>
      </p:sp>
      <p:sp>
        <p:nvSpPr>
          <p:cNvPr id="43" name="Graphic 18">
            <a:extLst>
              <a:ext uri="{FF2B5EF4-FFF2-40B4-BE49-F238E27FC236}">
                <a16:creationId xmlns:a16="http://schemas.microsoft.com/office/drawing/2014/main" id="{3AE44E60-2C28-EE7B-953E-D68B0E61649A}"/>
              </a:ext>
            </a:extLst>
          </p:cNvPr>
          <p:cNvSpPr/>
          <p:nvPr userDrawn="1"/>
        </p:nvSpPr>
        <p:spPr>
          <a:xfrm>
            <a:off x="3135447" y="738944"/>
            <a:ext cx="6160236" cy="5632019"/>
          </a:xfrm>
          <a:custGeom>
            <a:avLst/>
            <a:gdLst>
              <a:gd name="connsiteX0" fmla="*/ 876029 w 1369211"/>
              <a:gd name="connsiteY0" fmla="*/ 142143 h 1251807"/>
              <a:gd name="connsiteX1" fmla="*/ 1326561 w 1369211"/>
              <a:gd name="connsiteY1" fmla="*/ 398366 h 1251807"/>
              <a:gd name="connsiteX2" fmla="*/ 1249409 w 1369211"/>
              <a:gd name="connsiteY2" fmla="*/ 884141 h 1251807"/>
              <a:gd name="connsiteX3" fmla="*/ 765539 w 1369211"/>
              <a:gd name="connsiteY3" fmla="*/ 1163223 h 1251807"/>
              <a:gd name="connsiteX4" fmla="*/ 266429 w 1369211"/>
              <a:gd name="connsiteY4" fmla="*/ 1225136 h 1251807"/>
              <a:gd name="connsiteX5" fmla="*/ 30209 w 1369211"/>
              <a:gd name="connsiteY5" fmla="*/ 819371 h 1251807"/>
              <a:gd name="connsiteX6" fmla="*/ 10206 w 1369211"/>
              <a:gd name="connsiteY6" fmla="*/ 395508 h 1251807"/>
              <a:gd name="connsiteX7" fmla="*/ 150224 w 1369211"/>
              <a:gd name="connsiteY7" fmla="*/ 56418 h 1251807"/>
              <a:gd name="connsiteX8" fmla="*/ 498839 w 1369211"/>
              <a:gd name="connsiteY8" fmla="*/ 15461 h 1251807"/>
              <a:gd name="connsiteX9" fmla="*/ 876029 w 1369211"/>
              <a:gd name="connsiteY9" fmla="*/ 142143 h 125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9211" h="1251807">
                <a:moveTo>
                  <a:pt x="876029" y="142143"/>
                </a:moveTo>
                <a:cubicBezTo>
                  <a:pt x="1032239" y="197388"/>
                  <a:pt x="1243694" y="261206"/>
                  <a:pt x="1326561" y="398366"/>
                </a:cubicBezTo>
                <a:cubicBezTo>
                  <a:pt x="1410381" y="534573"/>
                  <a:pt x="1363709" y="743171"/>
                  <a:pt x="1249409" y="884141"/>
                </a:cubicBezTo>
                <a:cubicBezTo>
                  <a:pt x="1134156" y="1024158"/>
                  <a:pt x="951276" y="1097501"/>
                  <a:pt x="765539" y="1163223"/>
                </a:cubicBezTo>
                <a:cubicBezTo>
                  <a:pt x="580754" y="1228946"/>
                  <a:pt x="395016" y="1288001"/>
                  <a:pt x="266429" y="1225136"/>
                </a:cubicBezTo>
                <a:cubicBezTo>
                  <a:pt x="137841" y="1162271"/>
                  <a:pt x="66404" y="977486"/>
                  <a:pt x="30209" y="819371"/>
                </a:cubicBezTo>
                <a:cubicBezTo>
                  <a:pt x="-5034" y="661256"/>
                  <a:pt x="-5986" y="529811"/>
                  <a:pt x="10206" y="395508"/>
                </a:cubicBezTo>
                <a:cubicBezTo>
                  <a:pt x="27351" y="260253"/>
                  <a:pt x="61641" y="123093"/>
                  <a:pt x="150224" y="56418"/>
                </a:cubicBezTo>
                <a:cubicBezTo>
                  <a:pt x="237854" y="-11209"/>
                  <a:pt x="378824" y="-8352"/>
                  <a:pt x="498839" y="15461"/>
                </a:cubicBezTo>
                <a:cubicBezTo>
                  <a:pt x="619806" y="40226"/>
                  <a:pt x="719819" y="86898"/>
                  <a:pt x="876029" y="142143"/>
                </a:cubicBezTo>
                <a:close/>
              </a:path>
            </a:pathLst>
          </a:custGeom>
          <a:gradFill>
            <a:gsLst>
              <a:gs pos="0">
                <a:srgbClr val="FFFFFF">
                  <a:alpha val="11000"/>
                </a:srgbClr>
              </a:gs>
              <a:gs pos="100000">
                <a:srgbClr val="FFFFFF">
                  <a:alpha val="21000"/>
                </a:srgbClr>
              </a:gs>
            </a:gsLst>
            <a:lin ang="2700000" scaled="0"/>
          </a:gradFill>
          <a:ln w="25400">
            <a:gradFill>
              <a:gsLst>
                <a:gs pos="35000">
                  <a:schemeClr val="bg1">
                    <a:alpha val="70000"/>
                  </a:schemeClr>
                </a:gs>
                <a:gs pos="100000">
                  <a:schemeClr val="accent1">
                    <a:lumMod val="30000"/>
                    <a:lumOff val="70000"/>
                    <a:alpha val="1000"/>
                  </a:schemeClr>
                </a:gs>
              </a:gsLst>
              <a:lin ang="5400000" scaled="1"/>
            </a:gradFill>
            <a:round/>
            <a:headEnd/>
            <a:tailE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435368"/>
              </a:solidFill>
            </a:endParaRPr>
          </a:p>
        </p:txBody>
      </p:sp>
      <p:sp>
        <p:nvSpPr>
          <p:cNvPr id="44" name="Freeform: Shape 33">
            <a:extLst>
              <a:ext uri="{FF2B5EF4-FFF2-40B4-BE49-F238E27FC236}">
                <a16:creationId xmlns:a16="http://schemas.microsoft.com/office/drawing/2014/main" id="{0820AF55-0861-A39A-EE7D-32AAED8AF201}"/>
              </a:ext>
            </a:extLst>
          </p:cNvPr>
          <p:cNvSpPr>
            <a:spLocks noChangeArrowheads="1"/>
          </p:cNvSpPr>
          <p:nvPr userDrawn="1"/>
        </p:nvSpPr>
        <p:spPr bwMode="auto">
          <a:xfrm rot="11234627">
            <a:off x="-2390037" y="3653275"/>
            <a:ext cx="5693343" cy="5780798"/>
          </a:xfrm>
          <a:custGeom>
            <a:avLst/>
            <a:gdLst>
              <a:gd name="connsiteX0" fmla="*/ 1029149 w 2058298"/>
              <a:gd name="connsiteY0" fmla="*/ 0 h 2089914"/>
              <a:gd name="connsiteX1" fmla="*/ 2058298 w 2058298"/>
              <a:gd name="connsiteY1" fmla="*/ 1044957 h 2089914"/>
              <a:gd name="connsiteX2" fmla="*/ 1934085 w 2058298"/>
              <a:gd name="connsiteY2" fmla="*/ 1543046 h 2089914"/>
              <a:gd name="connsiteX3" fmla="*/ 1907133 w 2058298"/>
              <a:gd name="connsiteY3" fmla="*/ 1588092 h 2089914"/>
              <a:gd name="connsiteX4" fmla="*/ 1882535 w 2058298"/>
              <a:gd name="connsiteY4" fmla="*/ 1629202 h 2089914"/>
              <a:gd name="connsiteX5" fmla="*/ 1029149 w 2058298"/>
              <a:gd name="connsiteY5" fmla="*/ 2089914 h 2089914"/>
              <a:gd name="connsiteX6" fmla="*/ 0 w 2058298"/>
              <a:gd name="connsiteY6" fmla="*/ 1044957 h 2089914"/>
              <a:gd name="connsiteX7" fmla="*/ 923925 w 2058298"/>
              <a:gd name="connsiteY7" fmla="*/ 5395 h 2089914"/>
              <a:gd name="connsiteX8" fmla="*/ 945185 w 2058298"/>
              <a:gd name="connsiteY8" fmla="*/ 4305 h 208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8298" h="2089914">
                <a:moveTo>
                  <a:pt x="1029149" y="0"/>
                </a:moveTo>
                <a:cubicBezTo>
                  <a:pt x="1597532" y="0"/>
                  <a:pt x="2058298" y="467843"/>
                  <a:pt x="2058298" y="1044957"/>
                </a:cubicBezTo>
                <a:cubicBezTo>
                  <a:pt x="2058298" y="1225305"/>
                  <a:pt x="2013301" y="1394983"/>
                  <a:pt x="1934085" y="1543046"/>
                </a:cubicBezTo>
                <a:lnTo>
                  <a:pt x="1907133" y="1588092"/>
                </a:lnTo>
                <a:lnTo>
                  <a:pt x="1882535" y="1629202"/>
                </a:lnTo>
                <a:cubicBezTo>
                  <a:pt x="1697590" y="1907163"/>
                  <a:pt x="1384388" y="2089914"/>
                  <a:pt x="1029149" y="2089914"/>
                </a:cubicBezTo>
                <a:cubicBezTo>
                  <a:pt x="460766" y="2089914"/>
                  <a:pt x="0" y="1622071"/>
                  <a:pt x="0" y="1044957"/>
                </a:cubicBezTo>
                <a:cubicBezTo>
                  <a:pt x="0" y="503913"/>
                  <a:pt x="404970" y="58907"/>
                  <a:pt x="923925" y="5395"/>
                </a:cubicBezTo>
                <a:lnTo>
                  <a:pt x="945185" y="4305"/>
                </a:lnTo>
                <a:close/>
              </a:path>
            </a:pathLst>
          </a:custGeom>
          <a:gradFill flip="none" rotWithShape="1">
            <a:gsLst>
              <a:gs pos="100000">
                <a:schemeClr val="bg1"/>
              </a:gs>
              <a:gs pos="0">
                <a:srgbClr val="FF0099"/>
              </a:gs>
            </a:gsLst>
            <a:lin ang="2700000" scaled="1"/>
            <a:tileRect/>
          </a:gradFill>
          <a:ln w="25400">
            <a:noFill/>
            <a:round/>
            <a:headEnd/>
            <a:tailEnd/>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UA" sz="1800">
              <a:solidFill>
                <a:schemeClr val="lt1"/>
              </a:solidFill>
            </a:endParaRPr>
          </a:p>
        </p:txBody>
      </p:sp>
    </p:spTree>
    <p:extLst>
      <p:ext uri="{BB962C8B-B14F-4D97-AF65-F5344CB8AC3E}">
        <p14:creationId xmlns:p14="http://schemas.microsoft.com/office/powerpoint/2010/main" val="203018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750" fill="hold"/>
                                        <p:tgtEl>
                                          <p:spTgt spid="43"/>
                                        </p:tgtEl>
                                        <p:attrNameLst>
                                          <p:attrName>ppt_w</p:attrName>
                                        </p:attrNameLst>
                                      </p:cBhvr>
                                      <p:tavLst>
                                        <p:tav tm="0">
                                          <p:val>
                                            <p:fltVal val="0"/>
                                          </p:val>
                                        </p:tav>
                                        <p:tav tm="100000">
                                          <p:val>
                                            <p:strVal val="#ppt_w"/>
                                          </p:val>
                                        </p:tav>
                                      </p:tavLst>
                                    </p:anim>
                                    <p:anim calcmode="lin" valueType="num">
                                      <p:cBhvr>
                                        <p:cTn id="8" dur="750" fill="hold"/>
                                        <p:tgtEl>
                                          <p:spTgt spid="43"/>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1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Página 1">
    <p:spTree>
      <p:nvGrpSpPr>
        <p:cNvPr id="1" name=""/>
        <p:cNvGrpSpPr/>
        <p:nvPr/>
      </p:nvGrpSpPr>
      <p:grpSpPr>
        <a:xfrm>
          <a:off x="0" y="0"/>
          <a:ext cx="0" cy="0"/>
          <a:chOff x="0" y="0"/>
          <a:chExt cx="0" cy="0"/>
        </a:xfrm>
      </p:grpSpPr>
      <p:sp>
        <p:nvSpPr>
          <p:cNvPr id="13" name="Marcador de contenido 22">
            <a:extLst>
              <a:ext uri="{FF2B5EF4-FFF2-40B4-BE49-F238E27FC236}">
                <a16:creationId xmlns:a16="http://schemas.microsoft.com/office/drawing/2014/main" id="{974013B1-DE86-8512-E48E-6E76D116868E}"/>
              </a:ext>
            </a:extLst>
          </p:cNvPr>
          <p:cNvSpPr>
            <a:spLocks noGrp="1"/>
          </p:cNvSpPr>
          <p:nvPr>
            <p:ph sz="quarter" idx="15"/>
          </p:nvPr>
        </p:nvSpPr>
        <p:spPr>
          <a:xfrm>
            <a:off x="7768046" y="227158"/>
            <a:ext cx="3733391" cy="138499"/>
          </a:xfrm>
        </p:spPr>
        <p:txBody>
          <a:bodyPr wrap="square" anchor="ctr" anchorCtr="0">
            <a:normAutofit/>
          </a:bodyPr>
          <a:lstStyle>
            <a:lvl1pPr marL="0" indent="0" algn="r">
              <a:buFontTx/>
              <a:buNone/>
              <a:defRPr sz="1000"/>
            </a:lvl1pPr>
          </a:lstStyle>
          <a:p>
            <a:pPr lvl="0"/>
            <a:endParaRPr lang="es-ES" dirty="0"/>
          </a:p>
        </p:txBody>
      </p:sp>
      <p:sp>
        <p:nvSpPr>
          <p:cNvPr id="5" name="Subtítulo 2">
            <a:extLst>
              <a:ext uri="{FF2B5EF4-FFF2-40B4-BE49-F238E27FC236}">
                <a16:creationId xmlns:a16="http://schemas.microsoft.com/office/drawing/2014/main" id="{08CDEF24-5DAC-C9A2-8F53-C938B23D3626}"/>
              </a:ext>
            </a:extLst>
          </p:cNvPr>
          <p:cNvSpPr txBox="1">
            <a:spLocks/>
          </p:cNvSpPr>
          <p:nvPr userDrawn="1"/>
        </p:nvSpPr>
        <p:spPr>
          <a:xfrm>
            <a:off x="10487933" y="172656"/>
            <a:ext cx="1296607" cy="2475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rgbClr val="364354"/>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900" dirty="0" err="1">
                <a:solidFill>
                  <a:srgbClr val="7F7F7F"/>
                </a:solidFill>
              </a:rPr>
              <a:t>Nunsys</a:t>
            </a:r>
            <a:r>
              <a:rPr lang="es-ES" sz="900" dirty="0">
                <a:solidFill>
                  <a:srgbClr val="7F7F7F"/>
                </a:solidFill>
              </a:rPr>
              <a:t> Group</a:t>
            </a:r>
            <a:r>
              <a:rPr lang="es-ES" sz="900" baseline="0" dirty="0">
                <a:solidFill>
                  <a:srgbClr val="7F7F7F"/>
                </a:solidFill>
              </a:rPr>
              <a:t>  /  </a:t>
            </a:r>
            <a:fld id="{A8E42662-BFEA-074B-B09F-DDACA6A5246D}" type="slidenum">
              <a:rPr lang="es-ES" sz="900" baseline="0" smtClean="0">
                <a:solidFill>
                  <a:srgbClr val="7F7F7F"/>
                </a:solidFill>
              </a:rPr>
              <a:t>‹#›</a:t>
            </a:fld>
            <a:endParaRPr lang="es-ES" sz="900" dirty="0">
              <a:solidFill>
                <a:srgbClr val="7F7F7F"/>
              </a:solidFill>
            </a:endParaRPr>
          </a:p>
        </p:txBody>
      </p:sp>
    </p:spTree>
    <p:extLst>
      <p:ext uri="{BB962C8B-B14F-4D97-AF65-F5344CB8AC3E}">
        <p14:creationId xmlns:p14="http://schemas.microsoft.com/office/powerpoint/2010/main" val="2814311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2" presetClass="entr" presetSubtype="4" fill="hold" nodeType="with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wipe(down)">
                      <p:cBhvr>
                        <p:cTn dur="500"/>
                        <p:tgtEl>
                          <p:spTgt spid="5"/>
                        </p:tgtEl>
                      </p:cBhvr>
                    </p:animEffect>
                  </p:childTnLst>
                </p:cTn>
              </p:par>
            </p:tnLst>
          </p:tmpl>
        </p:tmplLst>
      </p:bldP>
    </p:bld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slide illustration 2">
    <p:bg>
      <p:bgPr>
        <a:solidFill>
          <a:srgbClr val="FFFDF9"/>
        </a:solidFill>
        <a:effectLst/>
      </p:bgPr>
    </p:bg>
    <p:spTree>
      <p:nvGrpSpPr>
        <p:cNvPr id="1" name=""/>
        <p:cNvGrpSpPr/>
        <p:nvPr/>
      </p:nvGrpSpPr>
      <p:grpSpPr>
        <a:xfrm>
          <a:off x="0" y="0"/>
          <a:ext cx="0" cy="0"/>
          <a:chOff x="0" y="0"/>
          <a:chExt cx="0" cy="0"/>
        </a:xfrm>
      </p:grpSpPr>
      <p:pic>
        <p:nvPicPr>
          <p:cNvPr id="11" name="Picture 10" descr="A group of colorful objects&#10;&#10;Description automatically generated with medium confidence">
            <a:extLst>
              <a:ext uri="{FF2B5EF4-FFF2-40B4-BE49-F238E27FC236}">
                <a16:creationId xmlns:a16="http://schemas.microsoft.com/office/drawing/2014/main" id="{2832B7B5-6C73-D765-B05E-3768BA5BEB6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0A99BAC5-322B-F634-A286-9E84A049E64C}"/>
              </a:ext>
            </a:extLst>
          </p:cNvPr>
          <p:cNvSpPr>
            <a:spLocks noGrp="1"/>
          </p:cNvSpPr>
          <p:nvPr>
            <p:ph type="title" hasCustomPrompt="1"/>
          </p:nvPr>
        </p:nvSpPr>
        <p:spPr>
          <a:xfrm>
            <a:off x="7376992" y="3332647"/>
            <a:ext cx="4205405" cy="1354217"/>
          </a:xfrm>
          <a:prstGeom prst="rect">
            <a:avLst/>
          </a:prstGeom>
        </p:spPr>
        <p:txBody>
          <a:bodyPr wrap="square" lIns="0" tIns="0" rIns="0" bIns="0" anchor="b" anchorCtr="0">
            <a:spAutoFit/>
          </a:bodyPr>
          <a:lstStyle>
            <a:lvl1pPr marL="0" algn="l" defTabSz="932719" rtl="0" eaLnBrk="1" latinLnBrk="0" hangingPunct="1">
              <a:lnSpc>
                <a:spcPct val="100000"/>
              </a:lnSpc>
              <a:spcBef>
                <a:spcPct val="0"/>
              </a:spcBef>
              <a:buNone/>
              <a:defRPr lang="en-US" sz="4400" b="0" i="0" kern="1200" cap="none" spc="-51" baseline="0" dirty="0">
                <a:ln w="3175">
                  <a:noFill/>
                </a:ln>
                <a:solidFill>
                  <a:schemeClr val="accent2"/>
                </a:solidFill>
                <a:effectLst/>
                <a:latin typeface="Segoe Sans Display" pitchFamily="2" charset="0"/>
                <a:ea typeface="+mn-ea"/>
                <a:cs typeface="Segoe Sans Display" pitchFamily="2" charset="0"/>
              </a:defRPr>
            </a:lvl1pPr>
          </a:lstStyle>
          <a:p>
            <a:r>
              <a:rPr lang="en-US"/>
              <a:t>Event name or presentation title </a:t>
            </a:r>
          </a:p>
        </p:txBody>
      </p:sp>
      <p:sp>
        <p:nvSpPr>
          <p:cNvPr id="13" name="Subtitle 2">
            <a:extLst>
              <a:ext uri="{FF2B5EF4-FFF2-40B4-BE49-F238E27FC236}">
                <a16:creationId xmlns:a16="http://schemas.microsoft.com/office/drawing/2014/main" id="{E738C850-C527-4C78-8D95-980AC70AC8C6}"/>
              </a:ext>
            </a:extLst>
          </p:cNvPr>
          <p:cNvSpPr>
            <a:spLocks noGrp="1"/>
          </p:cNvSpPr>
          <p:nvPr>
            <p:ph type="subTitle" idx="1" hasCustomPrompt="1"/>
          </p:nvPr>
        </p:nvSpPr>
        <p:spPr>
          <a:xfrm>
            <a:off x="7372928" y="5070622"/>
            <a:ext cx="4205405" cy="817719"/>
          </a:xfrm>
          <a:prstGeom prst="rect">
            <a:avLst/>
          </a:prstGeom>
        </p:spPr>
        <p:txBody>
          <a:bodyPr lIns="0" tIns="0" rIns="0" bIns="0">
            <a:noAutofit/>
          </a:bodyPr>
          <a:lstStyle>
            <a:lvl1pPr marL="0" indent="0" algn="l">
              <a:buNone/>
              <a:defRPr sz="1600" b="0" i="0">
                <a:solidFill>
                  <a:srgbClr val="000000"/>
                </a:solidFill>
                <a:latin typeface="Segoe Sans Display" pitchFamily="2" charset="0"/>
                <a:cs typeface="Segoe Sans Display"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cxnSp>
        <p:nvCxnSpPr>
          <p:cNvPr id="2" name="Straight Connector 1">
            <a:extLst>
              <a:ext uri="{FF2B5EF4-FFF2-40B4-BE49-F238E27FC236}">
                <a16:creationId xmlns:a16="http://schemas.microsoft.com/office/drawing/2014/main" id="{701FE5E8-D0F4-EBED-E22B-64F3821CD269}"/>
              </a:ext>
            </a:extLst>
          </p:cNvPr>
          <p:cNvCxnSpPr/>
          <p:nvPr userDrawn="1"/>
        </p:nvCxnSpPr>
        <p:spPr>
          <a:xfrm>
            <a:off x="9993571" y="365353"/>
            <a:ext cx="0" cy="452583"/>
          </a:xfrm>
          <a:prstGeom prst="line">
            <a:avLst/>
          </a:prstGeom>
          <a:ln w="12700">
            <a:solidFill>
              <a:srgbClr val="66666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75F9CF8-3DA7-63B0-DB10-4CB47BC7F2B2}"/>
              </a:ext>
            </a:extLst>
          </p:cNvPr>
          <p:cNvSpPr txBox="1"/>
          <p:nvPr userDrawn="1"/>
        </p:nvSpPr>
        <p:spPr>
          <a:xfrm>
            <a:off x="10139484" y="456464"/>
            <a:ext cx="1471941" cy="307777"/>
          </a:xfrm>
          <a:prstGeom prst="rect">
            <a:avLst/>
          </a:prstGeom>
          <a:noFill/>
        </p:spPr>
        <p:txBody>
          <a:bodyPr wrap="square" rtlCol="0">
            <a:spAutoFit/>
          </a:bodyPr>
          <a:lstStyle/>
          <a:p>
            <a:r>
              <a:rPr lang="en-US" sz="1400" b="0" i="0">
                <a:solidFill>
                  <a:srgbClr val="666666"/>
                </a:solidFill>
                <a:latin typeface="Segoe Sans Display" pitchFamily="2" charset="0"/>
                <a:cs typeface="Segoe Sans Display" pitchFamily="2" charset="0"/>
              </a:rPr>
              <a:t>Microsoft Fabric</a:t>
            </a:r>
          </a:p>
        </p:txBody>
      </p:sp>
      <p:pic>
        <p:nvPicPr>
          <p:cNvPr id="4" name="Picture 3">
            <a:extLst>
              <a:ext uri="{FF2B5EF4-FFF2-40B4-BE49-F238E27FC236}">
                <a16:creationId xmlns:a16="http://schemas.microsoft.com/office/drawing/2014/main" id="{A1645BB9-3C92-C83A-D89B-FC51146B04E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1" r="-3390"/>
          <a:stretch/>
        </p:blipFill>
        <p:spPr>
          <a:xfrm>
            <a:off x="8233663" y="293628"/>
            <a:ext cx="1566909" cy="544003"/>
          </a:xfrm>
          <a:prstGeom prst="rect">
            <a:avLst/>
          </a:prstGeom>
        </p:spPr>
      </p:pic>
    </p:spTree>
    <p:extLst>
      <p:ext uri="{BB962C8B-B14F-4D97-AF65-F5344CB8AC3E}">
        <p14:creationId xmlns:p14="http://schemas.microsoft.com/office/powerpoint/2010/main" val="30635528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slide_ logo v1">
    <p:bg>
      <p:bgPr>
        <a:solidFill>
          <a:srgbClr val="FFFFFF"/>
        </a:solidFill>
        <a:effectLst/>
      </p:bgPr>
    </p:bg>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38464ED7-D998-876F-2CFA-FD4A41E906D1}"/>
              </a:ext>
            </a:extLst>
          </p:cNvPr>
          <p:cNvSpPr>
            <a:spLocks noGrp="1"/>
          </p:cNvSpPr>
          <p:nvPr>
            <p:ph type="subTitle" idx="1" hasCustomPrompt="1"/>
          </p:nvPr>
        </p:nvSpPr>
        <p:spPr>
          <a:xfrm>
            <a:off x="622322" y="4362193"/>
            <a:ext cx="3727887" cy="817719"/>
          </a:xfrm>
          <a:prstGeom prst="rect">
            <a:avLst/>
          </a:prstGeom>
        </p:spPr>
        <p:txBody>
          <a:bodyPr>
            <a:noAutofit/>
          </a:bodyPr>
          <a:lstStyle>
            <a:lvl1pPr marL="0" indent="0" algn="l">
              <a:buNone/>
              <a:defRPr sz="1600" b="0" i="0">
                <a:solidFill>
                  <a:srgbClr val="000000"/>
                </a:solidFill>
                <a:latin typeface="Segoe Sans Display" pitchFamily="2" charset="0"/>
                <a:cs typeface="Segoe Sans Display"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Title 6">
            <a:extLst>
              <a:ext uri="{FF2B5EF4-FFF2-40B4-BE49-F238E27FC236}">
                <a16:creationId xmlns:a16="http://schemas.microsoft.com/office/drawing/2014/main" id="{4D280BB0-C48E-7618-0949-3C2F9ECA7B00}"/>
              </a:ext>
            </a:extLst>
          </p:cNvPr>
          <p:cNvSpPr>
            <a:spLocks noGrp="1"/>
          </p:cNvSpPr>
          <p:nvPr>
            <p:ph type="title" hasCustomPrompt="1"/>
          </p:nvPr>
        </p:nvSpPr>
        <p:spPr>
          <a:xfrm>
            <a:off x="622322" y="2674810"/>
            <a:ext cx="3727887" cy="1592167"/>
          </a:xfrm>
          <a:prstGeom prst="rect">
            <a:avLst/>
          </a:prstGeom>
        </p:spPr>
        <p:txBody>
          <a:bodyPr>
            <a:noAutofit/>
          </a:bodyPr>
          <a:lstStyle>
            <a:lvl1pPr algn="l">
              <a:defRPr sz="6000" b="0" i="0">
                <a:solidFill>
                  <a:srgbClr val="8661C5"/>
                </a:solidFill>
                <a:latin typeface="Segoe Sans Display" pitchFamily="2" charset="0"/>
                <a:cs typeface="Segoe Sans Display" pitchFamily="2" charset="0"/>
              </a:defRPr>
            </a:lvl1pPr>
          </a:lstStyle>
          <a:p>
            <a:r>
              <a:rPr lang="en-US"/>
              <a:t>Master slide title</a:t>
            </a:r>
          </a:p>
        </p:txBody>
      </p:sp>
      <p:pic>
        <p:nvPicPr>
          <p:cNvPr id="10" name="Picture 9" descr="A colorful background with a black background&#10;&#10;Description automatically generated with medium confidence">
            <a:extLst>
              <a:ext uri="{FF2B5EF4-FFF2-40B4-BE49-F238E27FC236}">
                <a16:creationId xmlns:a16="http://schemas.microsoft.com/office/drawing/2014/main" id="{E548051C-FD01-9288-F5FC-F065C4386EE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6200000">
            <a:off x="6108486" y="776411"/>
            <a:ext cx="6859927" cy="5307107"/>
          </a:xfrm>
          <a:prstGeom prst="rect">
            <a:avLst/>
          </a:prstGeom>
        </p:spPr>
      </p:pic>
      <p:sp>
        <p:nvSpPr>
          <p:cNvPr id="13" name="Picture Placeholder 12">
            <a:extLst>
              <a:ext uri="{FF2B5EF4-FFF2-40B4-BE49-F238E27FC236}">
                <a16:creationId xmlns:a16="http://schemas.microsoft.com/office/drawing/2014/main" id="{20E4AD9E-9E94-5DD0-50E0-1C617389A4B1}"/>
              </a:ext>
            </a:extLst>
          </p:cNvPr>
          <p:cNvSpPr>
            <a:spLocks noGrp="1"/>
          </p:cNvSpPr>
          <p:nvPr>
            <p:ph type="pic" sz="quarter" idx="13"/>
          </p:nvPr>
        </p:nvSpPr>
        <p:spPr>
          <a:xfrm>
            <a:off x="5378452" y="625643"/>
            <a:ext cx="4583113" cy="6232359"/>
          </a:xfrm>
          <a:prstGeom prst="rect">
            <a:avLst/>
          </a:prstGeom>
        </p:spPr>
        <p:txBody>
          <a:bodyPr/>
          <a:lstStyle>
            <a:lvl1pPr>
              <a:defRPr>
                <a:solidFill>
                  <a:schemeClr val="tx1"/>
                </a:solidFill>
                <a:latin typeface="Segoe Sans Display Semilight" panose="020F0502020204030204" pitchFamily="2" charset="0"/>
                <a:cs typeface="Segoe Sans Display Semilight" panose="020F0502020204030204" pitchFamily="2" charset="0"/>
              </a:defRPr>
            </a:lvl1pPr>
          </a:lstStyle>
          <a:p>
            <a:r>
              <a:rPr lang="en-US"/>
              <a:t>Click icon to add picture</a:t>
            </a:r>
          </a:p>
        </p:txBody>
      </p:sp>
      <p:pic>
        <p:nvPicPr>
          <p:cNvPr id="3" name="Picture 4">
            <a:extLst>
              <a:ext uri="{FF2B5EF4-FFF2-40B4-BE49-F238E27FC236}">
                <a16:creationId xmlns:a16="http://schemas.microsoft.com/office/drawing/2014/main" id="{12470AE0-29FA-C6A2-18C0-2E13B2A2B8D7}"/>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1" r="-3390"/>
          <a:stretch/>
        </p:blipFill>
        <p:spPr>
          <a:xfrm>
            <a:off x="594808" y="293628"/>
            <a:ext cx="1566909" cy="544003"/>
          </a:xfrm>
          <a:prstGeom prst="rect">
            <a:avLst/>
          </a:prstGeom>
        </p:spPr>
      </p:pic>
      <p:sp>
        <p:nvSpPr>
          <p:cNvPr id="7" name="Footer Placeholder 6">
            <a:extLst>
              <a:ext uri="{FF2B5EF4-FFF2-40B4-BE49-F238E27FC236}">
                <a16:creationId xmlns:a16="http://schemas.microsoft.com/office/drawing/2014/main" id="{029A2EED-767C-24A3-A5DD-C784F6963F4E}"/>
              </a:ext>
            </a:extLst>
          </p:cNvPr>
          <p:cNvSpPr>
            <a:spLocks noGrp="1"/>
          </p:cNvSpPr>
          <p:nvPr>
            <p:ph type="ftr" sz="quarter" idx="14"/>
          </p:nvPr>
        </p:nvSpPr>
        <p:spPr>
          <a:xfrm>
            <a:off x="1011859" y="6309520"/>
            <a:ext cx="2078736" cy="365125"/>
          </a:xfrm>
          <a:prstGeom prst="rect">
            <a:avLst/>
          </a:prstGeom>
        </p:spPr>
        <p:txBody>
          <a:bodyPr/>
          <a:lstStyle/>
          <a:p>
            <a:r>
              <a:rPr lang="en-US"/>
              <a:t>Microsoft Fabric</a:t>
            </a:r>
          </a:p>
        </p:txBody>
      </p:sp>
      <p:sp>
        <p:nvSpPr>
          <p:cNvPr id="11" name="Slide Number Placeholder 10">
            <a:extLst>
              <a:ext uri="{FF2B5EF4-FFF2-40B4-BE49-F238E27FC236}">
                <a16:creationId xmlns:a16="http://schemas.microsoft.com/office/drawing/2014/main" id="{A87DF5D7-B3AC-D508-5EFF-94F6B9A8E9B4}"/>
              </a:ext>
            </a:extLst>
          </p:cNvPr>
          <p:cNvSpPr>
            <a:spLocks noGrp="1"/>
          </p:cNvSpPr>
          <p:nvPr>
            <p:ph type="sldNum" sz="quarter" idx="15"/>
          </p:nvPr>
        </p:nvSpPr>
        <p:spPr>
          <a:xfrm>
            <a:off x="612571" y="6309520"/>
            <a:ext cx="399288" cy="365125"/>
          </a:xfrm>
          <a:prstGeom prst="rect">
            <a:avLst/>
          </a:prstGeom>
        </p:spPr>
        <p:txBody>
          <a:bodyPr/>
          <a:lstStyle/>
          <a:p>
            <a:fld id="{B1356FBF-028C-F74E-A7B4-9B8ED246DD1B}" type="slidenum">
              <a:rPr lang="en-US" smtClean="0"/>
              <a:pPr/>
              <a:t>‹#›</a:t>
            </a:fld>
            <a:endParaRPr lang="en-US"/>
          </a:p>
        </p:txBody>
      </p:sp>
    </p:spTree>
    <p:extLst>
      <p:ext uri="{BB962C8B-B14F-4D97-AF65-F5344CB8AC3E}">
        <p14:creationId xmlns:p14="http://schemas.microsoft.com/office/powerpoint/2010/main" val="133465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slide_logo v2">
    <p:bg>
      <p:bgPr>
        <a:solidFill>
          <a:srgbClr val="FFFDF9"/>
        </a:solid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A817E2C5-B327-1FBC-AC3D-459F4D07B420}"/>
              </a:ext>
            </a:extLst>
          </p:cNvPr>
          <p:cNvSpPr>
            <a:spLocks noGrp="1"/>
          </p:cNvSpPr>
          <p:nvPr>
            <p:ph type="subTitle" idx="1" hasCustomPrompt="1"/>
          </p:nvPr>
        </p:nvSpPr>
        <p:spPr>
          <a:xfrm>
            <a:off x="622322" y="5195313"/>
            <a:ext cx="3727887" cy="817719"/>
          </a:xfrm>
          <a:prstGeom prst="rect">
            <a:avLst/>
          </a:prstGeom>
        </p:spPr>
        <p:txBody>
          <a:bodyPr>
            <a:noAutofit/>
          </a:bodyPr>
          <a:lstStyle>
            <a:lvl1pPr marL="0" indent="0" algn="l">
              <a:buNone/>
              <a:defRPr sz="1600" b="0" i="0">
                <a:solidFill>
                  <a:srgbClr val="000000"/>
                </a:solidFill>
                <a:latin typeface="Segoe Sans Display" pitchFamily="2" charset="0"/>
                <a:cs typeface="Segoe Sans Display"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0" name="Title 6">
            <a:extLst>
              <a:ext uri="{FF2B5EF4-FFF2-40B4-BE49-F238E27FC236}">
                <a16:creationId xmlns:a16="http://schemas.microsoft.com/office/drawing/2014/main" id="{F6ACE919-349F-E9BD-5D0A-E535E2800A88}"/>
              </a:ext>
            </a:extLst>
          </p:cNvPr>
          <p:cNvSpPr>
            <a:spLocks noGrp="1"/>
          </p:cNvSpPr>
          <p:nvPr>
            <p:ph type="title" hasCustomPrompt="1"/>
          </p:nvPr>
        </p:nvSpPr>
        <p:spPr>
          <a:xfrm>
            <a:off x="622322" y="3507930"/>
            <a:ext cx="3727887" cy="1592167"/>
          </a:xfrm>
          <a:prstGeom prst="rect">
            <a:avLst/>
          </a:prstGeom>
        </p:spPr>
        <p:txBody>
          <a:bodyPr>
            <a:noAutofit/>
          </a:bodyPr>
          <a:lstStyle>
            <a:lvl1pPr algn="l">
              <a:defRPr sz="6000" b="0" i="0">
                <a:solidFill>
                  <a:srgbClr val="8661C5"/>
                </a:solidFill>
                <a:latin typeface="Segoe Sans Display" pitchFamily="2" charset="0"/>
                <a:cs typeface="Segoe Sans Display" pitchFamily="2" charset="0"/>
              </a:defRPr>
            </a:lvl1pPr>
          </a:lstStyle>
          <a:p>
            <a:r>
              <a:rPr lang="en-US"/>
              <a:t>Master slide title</a:t>
            </a:r>
          </a:p>
        </p:txBody>
      </p:sp>
      <p:cxnSp>
        <p:nvCxnSpPr>
          <p:cNvPr id="6" name="Straight Connector 5">
            <a:extLst>
              <a:ext uri="{FF2B5EF4-FFF2-40B4-BE49-F238E27FC236}">
                <a16:creationId xmlns:a16="http://schemas.microsoft.com/office/drawing/2014/main" id="{654A84A4-CF32-8663-D646-0B42F59C980D}"/>
              </a:ext>
            </a:extLst>
          </p:cNvPr>
          <p:cNvCxnSpPr/>
          <p:nvPr userDrawn="1"/>
        </p:nvCxnSpPr>
        <p:spPr>
          <a:xfrm>
            <a:off x="2354717" y="365353"/>
            <a:ext cx="0" cy="452583"/>
          </a:xfrm>
          <a:prstGeom prst="line">
            <a:avLst/>
          </a:prstGeom>
          <a:ln w="12700">
            <a:solidFill>
              <a:srgbClr val="666666"/>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56BEF2-8767-2BE9-E4F4-D5E07C55988C}"/>
              </a:ext>
            </a:extLst>
          </p:cNvPr>
          <p:cNvSpPr txBox="1"/>
          <p:nvPr userDrawn="1"/>
        </p:nvSpPr>
        <p:spPr>
          <a:xfrm>
            <a:off x="2500630" y="456464"/>
            <a:ext cx="1471941" cy="307777"/>
          </a:xfrm>
          <a:prstGeom prst="rect">
            <a:avLst/>
          </a:prstGeom>
          <a:noFill/>
        </p:spPr>
        <p:txBody>
          <a:bodyPr wrap="square" rtlCol="0">
            <a:spAutoFit/>
          </a:bodyPr>
          <a:lstStyle/>
          <a:p>
            <a:r>
              <a:rPr lang="en-US" sz="1400" b="0" i="0">
                <a:solidFill>
                  <a:srgbClr val="666666"/>
                </a:solidFill>
                <a:latin typeface="Segoe Sans Display" pitchFamily="2" charset="0"/>
                <a:cs typeface="Segoe Sans Display" pitchFamily="2" charset="0"/>
              </a:rPr>
              <a:t>Microsoft Fabric</a:t>
            </a:r>
          </a:p>
        </p:txBody>
      </p:sp>
      <p:pic>
        <p:nvPicPr>
          <p:cNvPr id="12" name="Picture 4">
            <a:extLst>
              <a:ext uri="{FF2B5EF4-FFF2-40B4-BE49-F238E27FC236}">
                <a16:creationId xmlns:a16="http://schemas.microsoft.com/office/drawing/2014/main" id="{4BB95DA7-3A8A-C2CE-EC50-C8A04B19E240}"/>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 r="-3390"/>
          <a:stretch/>
        </p:blipFill>
        <p:spPr>
          <a:xfrm>
            <a:off x="594808" y="293628"/>
            <a:ext cx="1566909" cy="544003"/>
          </a:xfrm>
          <a:prstGeom prst="rect">
            <a:avLst/>
          </a:prstGeom>
        </p:spPr>
      </p:pic>
      <p:pic>
        <p:nvPicPr>
          <p:cNvPr id="13" name="Picture 12" descr="A colorful background with a black background&#10;&#10;Description automatically generated with medium confidence">
            <a:extLst>
              <a:ext uri="{FF2B5EF4-FFF2-40B4-BE49-F238E27FC236}">
                <a16:creationId xmlns:a16="http://schemas.microsoft.com/office/drawing/2014/main" id="{D88E9A8D-1500-60E2-FBA7-91B24A3196CD}"/>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16200000">
            <a:off x="6108486" y="776411"/>
            <a:ext cx="6859927" cy="5307107"/>
          </a:xfrm>
          <a:prstGeom prst="rect">
            <a:avLst/>
          </a:prstGeom>
        </p:spPr>
      </p:pic>
      <p:sp>
        <p:nvSpPr>
          <p:cNvPr id="15" name="Picture Placeholder 12">
            <a:extLst>
              <a:ext uri="{FF2B5EF4-FFF2-40B4-BE49-F238E27FC236}">
                <a16:creationId xmlns:a16="http://schemas.microsoft.com/office/drawing/2014/main" id="{908C5D7F-0231-00C2-76F5-E337F58B50EB}"/>
              </a:ext>
            </a:extLst>
          </p:cNvPr>
          <p:cNvSpPr>
            <a:spLocks noGrp="1"/>
          </p:cNvSpPr>
          <p:nvPr userDrawn="1">
            <p:ph type="pic" sz="quarter" idx="13"/>
          </p:nvPr>
        </p:nvSpPr>
        <p:spPr>
          <a:xfrm>
            <a:off x="5378452" y="625643"/>
            <a:ext cx="4583113" cy="6232359"/>
          </a:xfrm>
          <a:prstGeom prst="rect">
            <a:avLst/>
          </a:prstGeom>
        </p:spPr>
        <p:txBody>
          <a:bodyPr/>
          <a:lstStyle>
            <a:lvl1pPr>
              <a:defRPr>
                <a:solidFill>
                  <a:schemeClr val="tx1"/>
                </a:solidFill>
                <a:latin typeface="Segoe Sans Display Semilight" panose="020F0502020204030204" pitchFamily="2" charset="0"/>
                <a:cs typeface="Segoe Sans Display Semilight" panose="020F0502020204030204" pitchFamily="2" charset="0"/>
              </a:defRPr>
            </a:lvl1pPr>
          </a:lstStyle>
          <a:p>
            <a:r>
              <a:rPr lang="en-US"/>
              <a:t>Click icon to add picture</a:t>
            </a:r>
          </a:p>
        </p:txBody>
      </p:sp>
      <p:sp>
        <p:nvSpPr>
          <p:cNvPr id="7" name="Footer Placeholder 6">
            <a:extLst>
              <a:ext uri="{FF2B5EF4-FFF2-40B4-BE49-F238E27FC236}">
                <a16:creationId xmlns:a16="http://schemas.microsoft.com/office/drawing/2014/main" id="{CA7288AC-73B2-0DE2-6A96-C0035C27D1AB}"/>
              </a:ext>
            </a:extLst>
          </p:cNvPr>
          <p:cNvSpPr>
            <a:spLocks noGrp="1"/>
          </p:cNvSpPr>
          <p:nvPr>
            <p:ph type="ftr" sz="quarter" idx="14"/>
          </p:nvPr>
        </p:nvSpPr>
        <p:spPr>
          <a:xfrm>
            <a:off x="1011859" y="6309520"/>
            <a:ext cx="2078736" cy="365125"/>
          </a:xfrm>
          <a:prstGeom prst="rect">
            <a:avLst/>
          </a:prstGeom>
        </p:spPr>
        <p:txBody>
          <a:bodyPr/>
          <a:lstStyle/>
          <a:p>
            <a:r>
              <a:rPr lang="en-US"/>
              <a:t>Microsoft Fabric</a:t>
            </a:r>
          </a:p>
        </p:txBody>
      </p:sp>
      <p:sp>
        <p:nvSpPr>
          <p:cNvPr id="11" name="Slide Number Placeholder 10">
            <a:extLst>
              <a:ext uri="{FF2B5EF4-FFF2-40B4-BE49-F238E27FC236}">
                <a16:creationId xmlns:a16="http://schemas.microsoft.com/office/drawing/2014/main" id="{482668C0-DB0E-D5A1-2984-1E096F94D948}"/>
              </a:ext>
            </a:extLst>
          </p:cNvPr>
          <p:cNvSpPr>
            <a:spLocks noGrp="1"/>
          </p:cNvSpPr>
          <p:nvPr>
            <p:ph type="sldNum" sz="quarter" idx="15"/>
          </p:nvPr>
        </p:nvSpPr>
        <p:spPr>
          <a:xfrm>
            <a:off x="612571" y="6309520"/>
            <a:ext cx="399288" cy="365125"/>
          </a:xfrm>
          <a:prstGeom prst="rect">
            <a:avLst/>
          </a:prstGeom>
        </p:spPr>
        <p:txBody>
          <a:bodyPr/>
          <a:lstStyle/>
          <a:p>
            <a:fld id="{B1356FBF-028C-F74E-A7B4-9B8ED246DD1B}" type="slidenum">
              <a:rPr lang="en-US" smtClean="0"/>
              <a:pPr/>
              <a:t>‹#›</a:t>
            </a:fld>
            <a:endParaRPr lang="en-US"/>
          </a:p>
        </p:txBody>
      </p:sp>
    </p:spTree>
    <p:extLst>
      <p:ext uri="{BB962C8B-B14F-4D97-AF65-F5344CB8AC3E}">
        <p14:creationId xmlns:p14="http://schemas.microsoft.com/office/powerpoint/2010/main" val="4032070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 AI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Picture 1" descr="A black and white logo&#10;&#10;AI-generated content may be incorrect.">
            <a:extLst>
              <a:ext uri="{FF2B5EF4-FFF2-40B4-BE49-F238E27FC236}">
                <a16:creationId xmlns:a16="http://schemas.microsoft.com/office/drawing/2014/main" id="{86B6AADE-6978-64F3-412D-4FDE59142000}"/>
              </a:ext>
            </a:extLst>
          </p:cNvPr>
          <p:cNvPicPr>
            <a:picLocks noChangeAspect="1"/>
          </p:cNvPicPr>
          <p:nvPr userDrawn="1"/>
        </p:nvPicPr>
        <p:blipFill>
          <a:blip r:embed="rId3"/>
          <a:stretch>
            <a:fillRect/>
          </a:stretch>
        </p:blipFill>
        <p:spPr>
          <a:xfrm>
            <a:off x="281585" y="285758"/>
            <a:ext cx="2667361" cy="881269"/>
          </a:xfrm>
          <a:prstGeom prst="rect">
            <a:avLst/>
          </a:prstGeom>
        </p:spPr>
      </p:pic>
    </p:spTree>
    <p:extLst>
      <p:ext uri="{BB962C8B-B14F-4D97-AF65-F5344CB8AC3E}">
        <p14:creationId xmlns:p14="http://schemas.microsoft.com/office/powerpoint/2010/main" val="20868330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Slide with photo 1">
    <p:bg>
      <p:bgPr>
        <a:solidFill>
          <a:srgbClr val="F5F1E9"/>
        </a:solidFill>
        <a:effectLst/>
      </p:bgPr>
    </p:bg>
    <p:spTree>
      <p:nvGrpSpPr>
        <p:cNvPr id="1" name=""/>
        <p:cNvGrpSpPr/>
        <p:nvPr/>
      </p:nvGrpSpPr>
      <p:grpSpPr>
        <a:xfrm>
          <a:off x="0" y="0"/>
          <a:ext cx="0" cy="0"/>
          <a:chOff x="0" y="0"/>
          <a:chExt cx="0" cy="0"/>
        </a:xfrm>
      </p:grpSpPr>
      <p:pic>
        <p:nvPicPr>
          <p:cNvPr id="12" name="Picture 11" descr="A close-up of a planet&#10;&#10;Description automatically generated with low confidence">
            <a:extLst>
              <a:ext uri="{FF2B5EF4-FFF2-40B4-BE49-F238E27FC236}">
                <a16:creationId xmlns:a16="http://schemas.microsoft.com/office/drawing/2014/main" id="{9CFFB900-8FDF-FD63-9246-8B42EEBA593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4000501" y="0"/>
            <a:ext cx="8191499" cy="6858000"/>
          </a:xfrm>
          <a:prstGeom prst="rect">
            <a:avLst/>
          </a:prstGeom>
        </p:spPr>
      </p:pic>
      <p:sp>
        <p:nvSpPr>
          <p:cNvPr id="14" name="Rectangle 13">
            <a:extLst>
              <a:ext uri="{FF2B5EF4-FFF2-40B4-BE49-F238E27FC236}">
                <a16:creationId xmlns:a16="http://schemas.microsoft.com/office/drawing/2014/main" id="{58EF0059-80A3-8C4A-608D-8AEABA37EC28}"/>
              </a:ext>
            </a:extLst>
          </p:cNvPr>
          <p:cNvSpPr/>
          <p:nvPr userDrawn="1"/>
        </p:nvSpPr>
        <p:spPr bwMode="auto">
          <a:xfrm>
            <a:off x="5137312" y="0"/>
            <a:ext cx="7054688" cy="6858000"/>
          </a:xfrm>
          <a:prstGeom prst="rect">
            <a:avLst/>
          </a:prstGeom>
          <a:solidFill>
            <a:srgbClr val="F2F2F2">
              <a:alpha val="2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49"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Semilight" panose="020F0502020204030204" pitchFamily="2" charset="0"/>
              <a:ea typeface="Segoe UI" pitchFamily="34" charset="0"/>
              <a:cs typeface="Segoe Sans Display Semilight" panose="020F0502020204030204" pitchFamily="2" charset="0"/>
            </a:endParaRP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617293" y="3035310"/>
            <a:ext cx="4167887" cy="1846660"/>
          </a:xfrm>
          <a:prstGeom prst="rect">
            <a:avLst/>
          </a:prstGeom>
        </p:spPr>
        <p:txBody>
          <a:bodyPr wrap="square" anchor="b" anchorCtr="0">
            <a:spAutoFit/>
          </a:bodyPr>
          <a:lstStyle>
            <a:lvl1pPr marL="0" algn="l" defTabSz="932719" rtl="0" eaLnBrk="1" latinLnBrk="0" hangingPunct="1">
              <a:lnSpc>
                <a:spcPct val="100000"/>
              </a:lnSpc>
              <a:spcBef>
                <a:spcPct val="0"/>
              </a:spcBef>
              <a:buNone/>
              <a:defRPr lang="en-US" sz="6000" b="0" i="0" kern="1200" cap="none" spc="-51" baseline="0" dirty="0">
                <a:ln w="3175">
                  <a:noFill/>
                </a:ln>
                <a:solidFill>
                  <a:schemeClr val="accent3"/>
                </a:solidFill>
                <a:effectLst/>
                <a:latin typeface="Segoe Sans Display" pitchFamily="2" charset="0"/>
                <a:ea typeface="+mn-ea"/>
                <a:cs typeface="Segoe Sans Display" pitchFamily="2" charset="0"/>
              </a:defRPr>
            </a:lvl1pPr>
          </a:lstStyle>
          <a:p>
            <a:r>
              <a:rPr lang="en-US"/>
              <a:t>Master slide title</a:t>
            </a:r>
          </a:p>
        </p:txBody>
      </p:sp>
      <p:pic>
        <p:nvPicPr>
          <p:cNvPr id="8" name="Picture 7">
            <a:extLst>
              <a:ext uri="{FF2B5EF4-FFF2-40B4-BE49-F238E27FC236}">
                <a16:creationId xmlns:a16="http://schemas.microsoft.com/office/drawing/2014/main" id="{06C521B2-9C6D-BA85-A932-76DF4D2B08CC}"/>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5311549" y="591131"/>
            <a:ext cx="6277675" cy="5721928"/>
          </a:xfrm>
          <a:prstGeom prst="rect">
            <a:avLst/>
          </a:prstGeom>
        </p:spPr>
      </p:pic>
      <p:sp>
        <p:nvSpPr>
          <p:cNvPr id="3" name="Subtitle 2">
            <a:extLst>
              <a:ext uri="{FF2B5EF4-FFF2-40B4-BE49-F238E27FC236}">
                <a16:creationId xmlns:a16="http://schemas.microsoft.com/office/drawing/2014/main" id="{CF82C55D-1EB3-D35A-26A9-6B6316BE8514}"/>
              </a:ext>
            </a:extLst>
          </p:cNvPr>
          <p:cNvSpPr>
            <a:spLocks noGrp="1"/>
          </p:cNvSpPr>
          <p:nvPr>
            <p:ph type="subTitle" idx="1" hasCustomPrompt="1"/>
          </p:nvPr>
        </p:nvSpPr>
        <p:spPr>
          <a:xfrm>
            <a:off x="613229" y="4918223"/>
            <a:ext cx="4167887" cy="817719"/>
          </a:xfrm>
          <a:prstGeom prst="rect">
            <a:avLst/>
          </a:prstGeom>
        </p:spPr>
        <p:txBody>
          <a:bodyPr>
            <a:noAutofit/>
          </a:bodyPr>
          <a:lstStyle>
            <a:lvl1pPr marL="0" indent="0" algn="l">
              <a:buNone/>
              <a:defRPr sz="1600" b="0" i="0">
                <a:solidFill>
                  <a:srgbClr val="000000"/>
                </a:solidFill>
                <a:latin typeface="Segoe Sans Display" pitchFamily="2" charset="0"/>
                <a:cs typeface="Segoe Sans Display"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4" name="Picture 4">
            <a:extLst>
              <a:ext uri="{FF2B5EF4-FFF2-40B4-BE49-F238E27FC236}">
                <a16:creationId xmlns:a16="http://schemas.microsoft.com/office/drawing/2014/main" id="{E03D2F05-94F3-2670-11FB-75F2C496EB63}"/>
              </a:ext>
            </a:extLst>
          </p:cNvPr>
          <p:cNvPicPr>
            <a:picLocks noChangeAspect="1"/>
          </p:cNvPicPr>
          <p:nvPr userDrawn="1"/>
        </p:nvPicPr>
        <p:blipFill rotWithShape="1">
          <a:blip r:embed="rId4" cstate="screen">
            <a:extLst>
              <a:ext uri="{28A0092B-C50C-407E-A947-70E740481C1C}">
                <a14:useLocalDpi xmlns:a14="http://schemas.microsoft.com/office/drawing/2010/main" val="0"/>
              </a:ext>
            </a:extLst>
          </a:blip>
          <a:srcRect l="-1" r="-3390"/>
          <a:stretch/>
        </p:blipFill>
        <p:spPr>
          <a:xfrm>
            <a:off x="594808" y="293628"/>
            <a:ext cx="1566909" cy="544003"/>
          </a:xfrm>
          <a:prstGeom prst="rect">
            <a:avLst/>
          </a:prstGeom>
        </p:spPr>
      </p:pic>
    </p:spTree>
    <p:extLst>
      <p:ext uri="{BB962C8B-B14F-4D97-AF65-F5344CB8AC3E}">
        <p14:creationId xmlns:p14="http://schemas.microsoft.com/office/powerpoint/2010/main" val="28243122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slide with photo 2">
    <p:bg>
      <p:bgPr>
        <a:solidFill>
          <a:srgbClr val="FFFDF9"/>
        </a:solidFill>
        <a:effectLst/>
      </p:bgPr>
    </p:bg>
    <p:spTree>
      <p:nvGrpSpPr>
        <p:cNvPr id="1" name=""/>
        <p:cNvGrpSpPr/>
        <p:nvPr/>
      </p:nvGrpSpPr>
      <p:grpSpPr>
        <a:xfrm>
          <a:off x="0" y="0"/>
          <a:ext cx="0" cy="0"/>
          <a:chOff x="0" y="0"/>
          <a:chExt cx="0" cy="0"/>
        </a:xfrm>
      </p:grpSpPr>
      <p:sp>
        <p:nvSpPr>
          <p:cNvPr id="10" name="Picture Placeholder 9" descr="This photo is a 'placeholder' only. Drag or drop your photo here, or click and tap the center to insert a photo.">
            <a:extLst>
              <a:ext uri="{FF2B5EF4-FFF2-40B4-BE49-F238E27FC236}">
                <a16:creationId xmlns:a16="http://schemas.microsoft.com/office/drawing/2014/main" id="{937F71D9-5FA1-DECE-2721-B0416707CF7A}"/>
              </a:ext>
            </a:extLst>
          </p:cNvPr>
          <p:cNvSpPr>
            <a:spLocks noGrp="1"/>
          </p:cNvSpPr>
          <p:nvPr>
            <p:ph type="pic" sz="quarter" idx="13"/>
          </p:nvPr>
        </p:nvSpPr>
        <p:spPr>
          <a:xfrm>
            <a:off x="5326065" y="0"/>
            <a:ext cx="6865937" cy="6858000"/>
          </a:xfrm>
          <a:prstGeom prst="rect">
            <a:avLst/>
          </a:prstGeom>
          <a:blipFill dpi="0" rotWithShape="1">
            <a:blip r:embed="rId2">
              <a:extLst>
                <a:ext uri="{28A0092B-C50C-407E-A947-70E740481C1C}">
                  <a14:useLocalDpi xmlns:a14="http://schemas.microsoft.com/office/drawing/2010/main" val="0"/>
                </a:ext>
              </a:extLst>
            </a:blip>
            <a:srcRect/>
            <a:tile tx="0" ty="0" sx="100000" sy="100000" flip="none" algn="tl"/>
          </a:blipFill>
        </p:spPr>
        <p:txBody>
          <a:bodyPr/>
          <a:lstStyle>
            <a:lvl1pPr marL="0" indent="0">
              <a:buNone/>
              <a:defRPr>
                <a:noFill/>
                <a:latin typeface="Segoe Sans Display Semilight" panose="020F0502020204030204" pitchFamily="2" charset="0"/>
                <a:cs typeface="Segoe Sans Display Semilight" panose="020F0502020204030204" pitchFamily="2" charset="0"/>
              </a:defRPr>
            </a:lvl1pPr>
          </a:lstStyle>
          <a:p>
            <a:r>
              <a:rPr lang="en-US"/>
              <a:t>Click icon to add picture</a:t>
            </a:r>
          </a:p>
        </p:txBody>
      </p:sp>
      <p:sp>
        <p:nvSpPr>
          <p:cNvPr id="7" name="Title 1">
            <a:extLst>
              <a:ext uri="{FF2B5EF4-FFF2-40B4-BE49-F238E27FC236}">
                <a16:creationId xmlns:a16="http://schemas.microsoft.com/office/drawing/2014/main" id="{818EAE98-4CF4-9D3C-C8EF-BA1F91A39E1E}"/>
              </a:ext>
            </a:extLst>
          </p:cNvPr>
          <p:cNvSpPr>
            <a:spLocks noGrp="1"/>
          </p:cNvSpPr>
          <p:nvPr>
            <p:ph type="title" hasCustomPrompt="1"/>
          </p:nvPr>
        </p:nvSpPr>
        <p:spPr>
          <a:xfrm>
            <a:off x="627743" y="2958574"/>
            <a:ext cx="4167887" cy="1354217"/>
          </a:xfrm>
          <a:prstGeom prst="rect">
            <a:avLst/>
          </a:prstGeom>
        </p:spPr>
        <p:txBody>
          <a:bodyPr wrap="square" anchor="b" anchorCtr="0">
            <a:spAutoFit/>
          </a:bodyPr>
          <a:lstStyle>
            <a:lvl1pPr marL="0" algn="l" defTabSz="932719" rtl="0" eaLnBrk="1" latinLnBrk="0" hangingPunct="1">
              <a:lnSpc>
                <a:spcPct val="100000"/>
              </a:lnSpc>
              <a:spcBef>
                <a:spcPct val="0"/>
              </a:spcBef>
              <a:buNone/>
              <a:defRPr lang="en-US" sz="4400" b="0" i="0" kern="1200" cap="none" spc="-51" baseline="0" dirty="0">
                <a:ln w="3175">
                  <a:noFill/>
                </a:ln>
                <a:solidFill>
                  <a:schemeClr val="accent2"/>
                </a:solidFill>
                <a:effectLst/>
                <a:latin typeface="Segoe Sans Display" pitchFamily="2" charset="0"/>
                <a:ea typeface="+mn-ea"/>
                <a:cs typeface="Segoe Sans Display" pitchFamily="2" charset="0"/>
              </a:defRPr>
            </a:lvl1pPr>
          </a:lstStyle>
          <a:p>
            <a:r>
              <a:rPr lang="en-US"/>
              <a:t>Event name or presentation title </a:t>
            </a:r>
          </a:p>
        </p:txBody>
      </p:sp>
      <p:sp>
        <p:nvSpPr>
          <p:cNvPr id="8" name="Subtitle 2">
            <a:extLst>
              <a:ext uri="{FF2B5EF4-FFF2-40B4-BE49-F238E27FC236}">
                <a16:creationId xmlns:a16="http://schemas.microsoft.com/office/drawing/2014/main" id="{1C56B283-4B6F-453C-155D-E58539CC6D4B}"/>
              </a:ext>
            </a:extLst>
          </p:cNvPr>
          <p:cNvSpPr>
            <a:spLocks noGrp="1"/>
          </p:cNvSpPr>
          <p:nvPr>
            <p:ph type="subTitle" idx="1" hasCustomPrompt="1"/>
          </p:nvPr>
        </p:nvSpPr>
        <p:spPr>
          <a:xfrm>
            <a:off x="627743" y="4696550"/>
            <a:ext cx="4167887" cy="817719"/>
          </a:xfrm>
          <a:prstGeom prst="rect">
            <a:avLst/>
          </a:prstGeom>
        </p:spPr>
        <p:txBody>
          <a:bodyPr>
            <a:noAutofit/>
          </a:bodyPr>
          <a:lstStyle>
            <a:lvl1pPr marL="0" indent="0" algn="l">
              <a:buNone/>
              <a:defRPr sz="1600" b="0" i="0">
                <a:solidFill>
                  <a:srgbClr val="000000"/>
                </a:solidFill>
                <a:latin typeface="Segoe Sans Display" pitchFamily="2" charset="0"/>
                <a:cs typeface="Segoe Sans Display"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2" name="Picture 4">
            <a:extLst>
              <a:ext uri="{FF2B5EF4-FFF2-40B4-BE49-F238E27FC236}">
                <a16:creationId xmlns:a16="http://schemas.microsoft.com/office/drawing/2014/main" id="{922436EC-B877-7FE0-3320-8F4897F5190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1" r="-3390"/>
          <a:stretch/>
        </p:blipFill>
        <p:spPr>
          <a:xfrm>
            <a:off x="594808" y="293628"/>
            <a:ext cx="1566909" cy="544003"/>
          </a:xfrm>
          <a:prstGeom prst="rect">
            <a:avLst/>
          </a:prstGeom>
        </p:spPr>
      </p:pic>
    </p:spTree>
    <p:extLst>
      <p:ext uri="{BB962C8B-B14F-4D97-AF65-F5344CB8AC3E}">
        <p14:creationId xmlns:p14="http://schemas.microsoft.com/office/powerpoint/2010/main" val="794797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slide illustration 1">
    <p:bg>
      <p:bgPr>
        <a:solidFill>
          <a:srgbClr val="FFFDF9"/>
        </a:solidFill>
        <a:effectLst/>
      </p:bgPr>
    </p:bg>
    <p:spTree>
      <p:nvGrpSpPr>
        <p:cNvPr id="1" name=""/>
        <p:cNvGrpSpPr/>
        <p:nvPr/>
      </p:nvGrpSpPr>
      <p:grpSpPr>
        <a:xfrm>
          <a:off x="0" y="0"/>
          <a:ext cx="0" cy="0"/>
          <a:chOff x="0" y="0"/>
          <a:chExt cx="0" cy="0"/>
        </a:xfrm>
      </p:grpSpPr>
      <p:pic>
        <p:nvPicPr>
          <p:cNvPr id="8" name="Picture 7" descr="A colorful object with a half of a half circle&#10;&#10;Description automatically generated with medium confidence">
            <a:extLst>
              <a:ext uri="{FF2B5EF4-FFF2-40B4-BE49-F238E27FC236}">
                <a16:creationId xmlns:a16="http://schemas.microsoft.com/office/drawing/2014/main" id="{CD1AF4A4-385F-FB69-7D75-DFBCB2F611F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1">
            <a:extLst>
              <a:ext uri="{FF2B5EF4-FFF2-40B4-BE49-F238E27FC236}">
                <a16:creationId xmlns:a16="http://schemas.microsoft.com/office/drawing/2014/main" id="{F9BCA0CC-E9ED-11FE-A891-26C596BDADD0}"/>
              </a:ext>
            </a:extLst>
          </p:cNvPr>
          <p:cNvSpPr>
            <a:spLocks noGrp="1"/>
          </p:cNvSpPr>
          <p:nvPr>
            <p:ph type="title" hasCustomPrompt="1"/>
          </p:nvPr>
        </p:nvSpPr>
        <p:spPr>
          <a:xfrm>
            <a:off x="7224589" y="2681484"/>
            <a:ext cx="4357811" cy="1354217"/>
          </a:xfrm>
          <a:prstGeom prst="rect">
            <a:avLst/>
          </a:prstGeom>
        </p:spPr>
        <p:txBody>
          <a:bodyPr wrap="square" anchor="b" anchorCtr="0">
            <a:spAutoFit/>
          </a:bodyPr>
          <a:lstStyle>
            <a:lvl1pPr marL="0" algn="l" defTabSz="932719" rtl="0" eaLnBrk="1" latinLnBrk="0" hangingPunct="1">
              <a:lnSpc>
                <a:spcPct val="100000"/>
              </a:lnSpc>
              <a:spcBef>
                <a:spcPct val="0"/>
              </a:spcBef>
              <a:buNone/>
              <a:defRPr lang="en-US" sz="4400" b="0" i="0" kern="1200" cap="none" spc="-51" baseline="0" dirty="0">
                <a:ln w="3175">
                  <a:noFill/>
                </a:ln>
                <a:solidFill>
                  <a:schemeClr val="accent2"/>
                </a:solidFill>
                <a:effectLst/>
                <a:latin typeface="Segoe Sans Display" pitchFamily="2" charset="0"/>
                <a:ea typeface="+mn-ea"/>
                <a:cs typeface="Segoe Sans Display" pitchFamily="2" charset="0"/>
              </a:defRPr>
            </a:lvl1pPr>
          </a:lstStyle>
          <a:p>
            <a:r>
              <a:rPr lang="en-US"/>
              <a:t>Event name or presentation title </a:t>
            </a:r>
          </a:p>
        </p:txBody>
      </p:sp>
      <p:sp>
        <p:nvSpPr>
          <p:cNvPr id="10" name="Subtitle 2">
            <a:extLst>
              <a:ext uri="{FF2B5EF4-FFF2-40B4-BE49-F238E27FC236}">
                <a16:creationId xmlns:a16="http://schemas.microsoft.com/office/drawing/2014/main" id="{D083FE30-552E-B4FE-8108-5332511EF23A}"/>
              </a:ext>
            </a:extLst>
          </p:cNvPr>
          <p:cNvSpPr>
            <a:spLocks noGrp="1"/>
          </p:cNvSpPr>
          <p:nvPr>
            <p:ph type="subTitle" idx="1" hasCustomPrompt="1"/>
          </p:nvPr>
        </p:nvSpPr>
        <p:spPr>
          <a:xfrm>
            <a:off x="7220527" y="4419458"/>
            <a:ext cx="4357811" cy="817719"/>
          </a:xfrm>
          <a:prstGeom prst="rect">
            <a:avLst/>
          </a:prstGeom>
        </p:spPr>
        <p:txBody>
          <a:bodyPr>
            <a:noAutofit/>
          </a:bodyPr>
          <a:lstStyle>
            <a:lvl1pPr marL="0" indent="0" algn="l">
              <a:buNone/>
              <a:defRPr sz="1600" b="0" i="0">
                <a:solidFill>
                  <a:srgbClr val="000000"/>
                </a:solidFill>
                <a:latin typeface="Segoe Sans Display" pitchFamily="2" charset="0"/>
                <a:cs typeface="Segoe Sans Display"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cxnSp>
        <p:nvCxnSpPr>
          <p:cNvPr id="3" name="Straight Connector 2">
            <a:extLst>
              <a:ext uri="{FF2B5EF4-FFF2-40B4-BE49-F238E27FC236}">
                <a16:creationId xmlns:a16="http://schemas.microsoft.com/office/drawing/2014/main" id="{CD3BF00A-3D00-BA04-0D36-7F22ADA882E4}"/>
              </a:ext>
            </a:extLst>
          </p:cNvPr>
          <p:cNvCxnSpPr/>
          <p:nvPr userDrawn="1"/>
        </p:nvCxnSpPr>
        <p:spPr>
          <a:xfrm>
            <a:off x="2354717" y="365353"/>
            <a:ext cx="0" cy="452583"/>
          </a:xfrm>
          <a:prstGeom prst="line">
            <a:avLst/>
          </a:prstGeom>
          <a:ln w="12700">
            <a:solidFill>
              <a:srgbClr val="666666"/>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B3AFA91-7620-31F6-40D4-F32084167216}"/>
              </a:ext>
            </a:extLst>
          </p:cNvPr>
          <p:cNvSpPr txBox="1"/>
          <p:nvPr userDrawn="1"/>
        </p:nvSpPr>
        <p:spPr>
          <a:xfrm>
            <a:off x="2500630" y="456464"/>
            <a:ext cx="1471941" cy="307777"/>
          </a:xfrm>
          <a:prstGeom prst="rect">
            <a:avLst/>
          </a:prstGeom>
          <a:noFill/>
        </p:spPr>
        <p:txBody>
          <a:bodyPr wrap="square" rtlCol="0">
            <a:spAutoFit/>
          </a:bodyPr>
          <a:lstStyle/>
          <a:p>
            <a:r>
              <a:rPr lang="en-US" sz="1400" b="0" i="0">
                <a:solidFill>
                  <a:srgbClr val="666666"/>
                </a:solidFill>
                <a:latin typeface="Segoe Sans Display" pitchFamily="2" charset="0"/>
                <a:cs typeface="Segoe Sans Display" pitchFamily="2" charset="0"/>
              </a:rPr>
              <a:t>Microsoft Fabric</a:t>
            </a:r>
          </a:p>
        </p:txBody>
      </p:sp>
      <p:pic>
        <p:nvPicPr>
          <p:cNvPr id="5" name="Picture 4">
            <a:extLst>
              <a:ext uri="{FF2B5EF4-FFF2-40B4-BE49-F238E27FC236}">
                <a16:creationId xmlns:a16="http://schemas.microsoft.com/office/drawing/2014/main" id="{C36AFAB7-D538-93FE-DCDF-E49667C8A16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1" r="-3390"/>
          <a:stretch/>
        </p:blipFill>
        <p:spPr>
          <a:xfrm>
            <a:off x="594808" y="293628"/>
            <a:ext cx="1566909" cy="544003"/>
          </a:xfrm>
          <a:prstGeom prst="rect">
            <a:avLst/>
          </a:prstGeom>
        </p:spPr>
      </p:pic>
    </p:spTree>
    <p:extLst>
      <p:ext uri="{BB962C8B-B14F-4D97-AF65-F5344CB8AC3E}">
        <p14:creationId xmlns:p14="http://schemas.microsoft.com/office/powerpoint/2010/main" val="38438804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Content slide">
    <p:bg>
      <p:bgPr>
        <a:solidFill>
          <a:srgbClr val="FDFDFD"/>
        </a:solidFill>
        <a:effectLst/>
      </p:bgPr>
    </p:bg>
    <p:spTree>
      <p:nvGrpSpPr>
        <p:cNvPr id="1" name=""/>
        <p:cNvGrpSpPr/>
        <p:nvPr/>
      </p:nvGrpSpPr>
      <p:grpSpPr>
        <a:xfrm>
          <a:off x="0" y="0"/>
          <a:ext cx="0" cy="0"/>
          <a:chOff x="0" y="0"/>
          <a:chExt cx="0" cy="0"/>
        </a:xfrm>
      </p:grpSpPr>
      <p:sp>
        <p:nvSpPr>
          <p:cNvPr id="5" name="Text Placeholder 102">
            <a:extLst>
              <a:ext uri="{FF2B5EF4-FFF2-40B4-BE49-F238E27FC236}">
                <a16:creationId xmlns:a16="http://schemas.microsoft.com/office/drawing/2014/main" id="{E3E107AA-78FC-65E0-CC15-6AD93D975F45}"/>
              </a:ext>
            </a:extLst>
          </p:cNvPr>
          <p:cNvSpPr>
            <a:spLocks noGrp="1"/>
          </p:cNvSpPr>
          <p:nvPr>
            <p:ph type="body" sz="quarter" idx="22" hasCustomPrompt="1"/>
          </p:nvPr>
        </p:nvSpPr>
        <p:spPr>
          <a:xfrm>
            <a:off x="8582534" y="2874537"/>
            <a:ext cx="2258469" cy="491539"/>
          </a:xfrm>
          <a:prstGeom prst="rect">
            <a:avLst/>
          </a:prstGeom>
        </p:spPr>
        <p:txBody>
          <a:bodyPr>
            <a:noAutofit/>
          </a:bodyPr>
          <a:lstStyle>
            <a:lvl1pPr marL="0" indent="0">
              <a:lnSpc>
                <a:spcPct val="92000"/>
              </a:lnSpc>
              <a:spcBef>
                <a:spcPts val="0"/>
              </a:spcBef>
              <a:buNone/>
              <a:defRPr sz="1400" b="0" i="0">
                <a:solidFill>
                  <a:schemeClr val="bg1">
                    <a:lumMod val="50000"/>
                  </a:schemeClr>
                </a:solidFill>
                <a:latin typeface="+mn-lt"/>
                <a:cs typeface="Segoe Sans Text Light" pitchFamily="2" charset="0"/>
              </a:defRPr>
            </a:lvl1pPr>
          </a:lstStyle>
          <a:p>
            <a:pPr lvl="0"/>
            <a:r>
              <a:rPr lang="en-US"/>
              <a:t>Agenda item 6</a:t>
            </a:r>
          </a:p>
        </p:txBody>
      </p:sp>
      <p:sp>
        <p:nvSpPr>
          <p:cNvPr id="7" name="Text Placeholder 102">
            <a:extLst>
              <a:ext uri="{FF2B5EF4-FFF2-40B4-BE49-F238E27FC236}">
                <a16:creationId xmlns:a16="http://schemas.microsoft.com/office/drawing/2014/main" id="{469B92E2-CE76-01D6-4FFB-4AFBCCAF486E}"/>
              </a:ext>
            </a:extLst>
          </p:cNvPr>
          <p:cNvSpPr>
            <a:spLocks noGrp="1"/>
          </p:cNvSpPr>
          <p:nvPr>
            <p:ph type="body" sz="quarter" idx="26" hasCustomPrompt="1"/>
          </p:nvPr>
        </p:nvSpPr>
        <p:spPr>
          <a:xfrm>
            <a:off x="8579715" y="1469683"/>
            <a:ext cx="2258469" cy="491539"/>
          </a:xfrm>
          <a:prstGeom prst="rect">
            <a:avLst/>
          </a:prstGeom>
        </p:spPr>
        <p:txBody>
          <a:bodyPr>
            <a:noAutofit/>
          </a:bodyPr>
          <a:lstStyle>
            <a:lvl1pPr marL="0" indent="0">
              <a:lnSpc>
                <a:spcPct val="92000"/>
              </a:lnSpc>
              <a:spcBef>
                <a:spcPts val="0"/>
              </a:spcBef>
              <a:buNone/>
              <a:defRPr sz="1400" b="0" i="0">
                <a:solidFill>
                  <a:schemeClr val="bg1">
                    <a:lumMod val="50000"/>
                  </a:schemeClr>
                </a:solidFill>
                <a:latin typeface="+mn-lt"/>
                <a:cs typeface="Segoe Sans Text Light" pitchFamily="2" charset="0"/>
              </a:defRPr>
            </a:lvl1pPr>
          </a:lstStyle>
          <a:p>
            <a:pPr lvl="0"/>
            <a:r>
              <a:rPr lang="en-US"/>
              <a:t>Agenda item 5</a:t>
            </a:r>
          </a:p>
        </p:txBody>
      </p:sp>
      <p:sp>
        <p:nvSpPr>
          <p:cNvPr id="9" name="Text Placeholder 102">
            <a:extLst>
              <a:ext uri="{FF2B5EF4-FFF2-40B4-BE49-F238E27FC236}">
                <a16:creationId xmlns:a16="http://schemas.microsoft.com/office/drawing/2014/main" id="{09EB693E-AFD2-DA4D-65E7-DAC4C311D88D}"/>
              </a:ext>
            </a:extLst>
          </p:cNvPr>
          <p:cNvSpPr>
            <a:spLocks noGrp="1"/>
          </p:cNvSpPr>
          <p:nvPr>
            <p:ph type="body" sz="quarter" idx="29" hasCustomPrompt="1"/>
          </p:nvPr>
        </p:nvSpPr>
        <p:spPr>
          <a:xfrm>
            <a:off x="5573980" y="1469683"/>
            <a:ext cx="2258469" cy="491539"/>
          </a:xfrm>
          <a:prstGeom prst="rect">
            <a:avLst/>
          </a:prstGeom>
        </p:spPr>
        <p:txBody>
          <a:bodyPr>
            <a:noAutofit/>
          </a:bodyPr>
          <a:lstStyle>
            <a:lvl1pPr marL="0" indent="0">
              <a:lnSpc>
                <a:spcPct val="92000"/>
              </a:lnSpc>
              <a:spcBef>
                <a:spcPts val="0"/>
              </a:spcBef>
              <a:buNone/>
              <a:defRPr sz="1400" b="0" i="0">
                <a:solidFill>
                  <a:schemeClr val="bg1">
                    <a:lumMod val="50000"/>
                  </a:schemeClr>
                </a:solidFill>
                <a:latin typeface="+mn-lt"/>
                <a:cs typeface="Segoe Sans Text Light" pitchFamily="2" charset="0"/>
              </a:defRPr>
            </a:lvl1pPr>
          </a:lstStyle>
          <a:p>
            <a:pPr lvl="0"/>
            <a:r>
              <a:rPr lang="en-US"/>
              <a:t>Agenda item 1</a:t>
            </a:r>
          </a:p>
        </p:txBody>
      </p:sp>
      <p:sp>
        <p:nvSpPr>
          <p:cNvPr id="11" name="Text Placeholder 102">
            <a:extLst>
              <a:ext uri="{FF2B5EF4-FFF2-40B4-BE49-F238E27FC236}">
                <a16:creationId xmlns:a16="http://schemas.microsoft.com/office/drawing/2014/main" id="{B3E2FF9C-1D98-949B-6775-F9F676B038F6}"/>
              </a:ext>
            </a:extLst>
          </p:cNvPr>
          <p:cNvSpPr>
            <a:spLocks noGrp="1"/>
          </p:cNvSpPr>
          <p:nvPr>
            <p:ph type="body" sz="quarter" idx="32" hasCustomPrompt="1"/>
          </p:nvPr>
        </p:nvSpPr>
        <p:spPr>
          <a:xfrm>
            <a:off x="5573980" y="2874537"/>
            <a:ext cx="2258469" cy="491539"/>
          </a:xfrm>
          <a:prstGeom prst="rect">
            <a:avLst/>
          </a:prstGeom>
        </p:spPr>
        <p:txBody>
          <a:bodyPr>
            <a:noAutofit/>
          </a:bodyPr>
          <a:lstStyle>
            <a:lvl1pPr marL="0" indent="0">
              <a:lnSpc>
                <a:spcPct val="92000"/>
              </a:lnSpc>
              <a:spcBef>
                <a:spcPts val="0"/>
              </a:spcBef>
              <a:buNone/>
              <a:defRPr sz="1400" b="0" i="0">
                <a:solidFill>
                  <a:schemeClr val="bg1">
                    <a:lumMod val="50000"/>
                  </a:schemeClr>
                </a:solidFill>
                <a:latin typeface="+mn-lt"/>
                <a:cs typeface="Segoe Sans Text Light" pitchFamily="2" charset="0"/>
              </a:defRPr>
            </a:lvl1pPr>
          </a:lstStyle>
          <a:p>
            <a:pPr lvl="0"/>
            <a:r>
              <a:rPr lang="en-US"/>
              <a:t>Agenda item 2</a:t>
            </a:r>
          </a:p>
        </p:txBody>
      </p:sp>
      <p:sp>
        <p:nvSpPr>
          <p:cNvPr id="14" name="Text Placeholder 102">
            <a:extLst>
              <a:ext uri="{FF2B5EF4-FFF2-40B4-BE49-F238E27FC236}">
                <a16:creationId xmlns:a16="http://schemas.microsoft.com/office/drawing/2014/main" id="{C6139151-4CF0-BC78-4163-EB56DB9E5CF5}"/>
              </a:ext>
            </a:extLst>
          </p:cNvPr>
          <p:cNvSpPr>
            <a:spLocks noGrp="1"/>
          </p:cNvSpPr>
          <p:nvPr>
            <p:ph type="body" sz="quarter" idx="35" hasCustomPrompt="1"/>
          </p:nvPr>
        </p:nvSpPr>
        <p:spPr>
          <a:xfrm>
            <a:off x="5573980" y="4254553"/>
            <a:ext cx="2258469" cy="491539"/>
          </a:xfrm>
          <a:prstGeom prst="rect">
            <a:avLst/>
          </a:prstGeom>
        </p:spPr>
        <p:txBody>
          <a:bodyPr>
            <a:noAutofit/>
          </a:bodyPr>
          <a:lstStyle>
            <a:lvl1pPr marL="0" indent="0">
              <a:lnSpc>
                <a:spcPct val="92000"/>
              </a:lnSpc>
              <a:spcBef>
                <a:spcPts val="0"/>
              </a:spcBef>
              <a:buNone/>
              <a:defRPr sz="1400" b="0" i="0">
                <a:solidFill>
                  <a:schemeClr val="bg1">
                    <a:lumMod val="50000"/>
                  </a:schemeClr>
                </a:solidFill>
                <a:latin typeface="+mn-lt"/>
                <a:cs typeface="Segoe Sans Text Light" pitchFamily="2" charset="0"/>
              </a:defRPr>
            </a:lvl1pPr>
          </a:lstStyle>
          <a:p>
            <a:pPr lvl="0"/>
            <a:r>
              <a:rPr lang="en-US"/>
              <a:t>Agenda item 3</a:t>
            </a:r>
          </a:p>
        </p:txBody>
      </p:sp>
      <p:sp>
        <p:nvSpPr>
          <p:cNvPr id="16" name="Text Placeholder 102">
            <a:extLst>
              <a:ext uri="{FF2B5EF4-FFF2-40B4-BE49-F238E27FC236}">
                <a16:creationId xmlns:a16="http://schemas.microsoft.com/office/drawing/2014/main" id="{5C673D86-C7D7-73B4-CA39-343FCE11128A}"/>
              </a:ext>
            </a:extLst>
          </p:cNvPr>
          <p:cNvSpPr>
            <a:spLocks noGrp="1"/>
          </p:cNvSpPr>
          <p:nvPr>
            <p:ph type="body" sz="quarter" idx="38" hasCustomPrompt="1"/>
          </p:nvPr>
        </p:nvSpPr>
        <p:spPr>
          <a:xfrm>
            <a:off x="5573980" y="5659408"/>
            <a:ext cx="2258469" cy="491539"/>
          </a:xfrm>
          <a:prstGeom prst="rect">
            <a:avLst/>
          </a:prstGeom>
        </p:spPr>
        <p:txBody>
          <a:bodyPr>
            <a:noAutofit/>
          </a:bodyPr>
          <a:lstStyle>
            <a:lvl1pPr marL="0" indent="0">
              <a:lnSpc>
                <a:spcPct val="92000"/>
              </a:lnSpc>
              <a:spcBef>
                <a:spcPts val="0"/>
              </a:spcBef>
              <a:buNone/>
              <a:defRPr sz="1400" b="0" i="0">
                <a:solidFill>
                  <a:schemeClr val="bg1">
                    <a:lumMod val="50000"/>
                  </a:schemeClr>
                </a:solidFill>
                <a:latin typeface="+mn-lt"/>
                <a:cs typeface="Segoe Sans Text Light" pitchFamily="2" charset="0"/>
              </a:defRPr>
            </a:lvl1pPr>
          </a:lstStyle>
          <a:p>
            <a:pPr lvl="0"/>
            <a:r>
              <a:rPr lang="en-US"/>
              <a:t>Agenda item 4</a:t>
            </a:r>
          </a:p>
        </p:txBody>
      </p:sp>
      <p:sp>
        <p:nvSpPr>
          <p:cNvPr id="18" name="Text Placeholder 102">
            <a:extLst>
              <a:ext uri="{FF2B5EF4-FFF2-40B4-BE49-F238E27FC236}">
                <a16:creationId xmlns:a16="http://schemas.microsoft.com/office/drawing/2014/main" id="{1BA8EB36-4CB0-2176-1043-3CF64CB151DB}"/>
              </a:ext>
            </a:extLst>
          </p:cNvPr>
          <p:cNvSpPr>
            <a:spLocks noGrp="1"/>
          </p:cNvSpPr>
          <p:nvPr>
            <p:ph type="body" sz="quarter" idx="41" hasCustomPrompt="1"/>
          </p:nvPr>
        </p:nvSpPr>
        <p:spPr>
          <a:xfrm>
            <a:off x="8576896" y="4254553"/>
            <a:ext cx="2258469" cy="491539"/>
          </a:xfrm>
          <a:prstGeom prst="rect">
            <a:avLst/>
          </a:prstGeom>
        </p:spPr>
        <p:txBody>
          <a:bodyPr>
            <a:noAutofit/>
          </a:bodyPr>
          <a:lstStyle>
            <a:lvl1pPr marL="0" indent="0">
              <a:lnSpc>
                <a:spcPct val="92000"/>
              </a:lnSpc>
              <a:spcBef>
                <a:spcPts val="0"/>
              </a:spcBef>
              <a:buNone/>
              <a:defRPr sz="1400" b="0" i="0">
                <a:solidFill>
                  <a:schemeClr val="bg1">
                    <a:lumMod val="50000"/>
                  </a:schemeClr>
                </a:solidFill>
                <a:latin typeface="+mn-lt"/>
                <a:cs typeface="Segoe Sans Text Light" pitchFamily="2" charset="0"/>
              </a:defRPr>
            </a:lvl1pPr>
          </a:lstStyle>
          <a:p>
            <a:pPr lvl="0"/>
            <a:r>
              <a:rPr lang="en-US"/>
              <a:t>Agenda item 7</a:t>
            </a:r>
          </a:p>
        </p:txBody>
      </p:sp>
      <p:sp>
        <p:nvSpPr>
          <p:cNvPr id="19" name="Vertical Text Placeholder 3">
            <a:extLst>
              <a:ext uri="{FF2B5EF4-FFF2-40B4-BE49-F238E27FC236}">
                <a16:creationId xmlns:a16="http://schemas.microsoft.com/office/drawing/2014/main" id="{7DB5842A-6769-6042-73E5-E96E58986DC7}"/>
              </a:ext>
            </a:extLst>
          </p:cNvPr>
          <p:cNvSpPr>
            <a:spLocks noGrp="1"/>
          </p:cNvSpPr>
          <p:nvPr>
            <p:ph type="body" orient="vert" sz="quarter" idx="43" hasCustomPrompt="1"/>
          </p:nvPr>
        </p:nvSpPr>
        <p:spPr>
          <a:xfrm rot="10800000">
            <a:off x="3957950" y="2133600"/>
            <a:ext cx="1015663" cy="4017347"/>
          </a:xfrm>
          <a:prstGeom prst="rect">
            <a:avLst/>
          </a:prstGeom>
        </p:spPr>
        <p:txBody>
          <a:bodyPr vert="eaVert" anchor="b">
            <a:noAutofit/>
          </a:bodyPr>
          <a:lstStyle>
            <a:lvl1pPr marL="0" indent="0">
              <a:lnSpc>
                <a:spcPct val="100000"/>
              </a:lnSpc>
              <a:spcBef>
                <a:spcPts val="0"/>
              </a:spcBef>
              <a:buNone/>
              <a:defRPr sz="5400" b="0" i="0">
                <a:gradFill flip="none" rotWithShape="1">
                  <a:gsLst>
                    <a:gs pos="50000">
                      <a:srgbClr val="0F5CCA"/>
                    </a:gs>
                    <a:gs pos="100000">
                      <a:srgbClr val="B238BA"/>
                    </a:gs>
                    <a:gs pos="0">
                      <a:srgbClr val="49C5B1"/>
                    </a:gs>
                  </a:gsLst>
                  <a:lin ang="10800000" scaled="1"/>
                  <a:tileRect/>
                </a:gradFill>
                <a:latin typeface="+mj-lt"/>
                <a:cs typeface="Segoe Sans Display" pitchFamily="2" charset="0"/>
              </a:defRPr>
            </a:lvl1pPr>
          </a:lstStyle>
          <a:p>
            <a:pPr lvl="0"/>
            <a:r>
              <a:rPr lang="en-US"/>
              <a:t>Content</a:t>
            </a:r>
          </a:p>
        </p:txBody>
      </p:sp>
      <p:sp>
        <p:nvSpPr>
          <p:cNvPr id="23" name="Text Placeholder 102">
            <a:extLst>
              <a:ext uri="{FF2B5EF4-FFF2-40B4-BE49-F238E27FC236}">
                <a16:creationId xmlns:a16="http://schemas.microsoft.com/office/drawing/2014/main" id="{BDDDB236-C91E-787B-E5D7-62DE55BBD108}"/>
              </a:ext>
            </a:extLst>
          </p:cNvPr>
          <p:cNvSpPr>
            <a:spLocks noGrp="1"/>
          </p:cNvSpPr>
          <p:nvPr>
            <p:ph type="body" sz="quarter" idx="45" hasCustomPrompt="1"/>
          </p:nvPr>
        </p:nvSpPr>
        <p:spPr>
          <a:xfrm>
            <a:off x="8576896" y="5659408"/>
            <a:ext cx="2258469" cy="491539"/>
          </a:xfrm>
          <a:prstGeom prst="rect">
            <a:avLst/>
          </a:prstGeom>
        </p:spPr>
        <p:txBody>
          <a:bodyPr>
            <a:noAutofit/>
          </a:bodyPr>
          <a:lstStyle>
            <a:lvl1pPr marL="0" indent="0">
              <a:lnSpc>
                <a:spcPct val="92000"/>
              </a:lnSpc>
              <a:spcBef>
                <a:spcPts val="0"/>
              </a:spcBef>
              <a:buNone/>
              <a:defRPr sz="1400" b="0" i="0">
                <a:solidFill>
                  <a:schemeClr val="bg1">
                    <a:lumMod val="50000"/>
                  </a:schemeClr>
                </a:solidFill>
                <a:latin typeface="+mn-lt"/>
                <a:cs typeface="Segoe Sans Text Light" pitchFamily="2" charset="0"/>
              </a:defRPr>
            </a:lvl1pPr>
          </a:lstStyle>
          <a:p>
            <a:pPr lvl="0"/>
            <a:r>
              <a:rPr lang="en-US"/>
              <a:t>Agenda item 7</a:t>
            </a:r>
          </a:p>
        </p:txBody>
      </p:sp>
      <p:pic>
        <p:nvPicPr>
          <p:cNvPr id="24" name="Picture 23">
            <a:extLst>
              <a:ext uri="{FF2B5EF4-FFF2-40B4-BE49-F238E27FC236}">
                <a16:creationId xmlns:a16="http://schemas.microsoft.com/office/drawing/2014/main" id="{30981612-B8FF-053B-8A01-891114FE7DE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340828" y="387418"/>
            <a:ext cx="2897431" cy="6083165"/>
          </a:xfrm>
          <a:prstGeom prst="rect">
            <a:avLst/>
          </a:prstGeom>
        </p:spPr>
      </p:pic>
      <p:pic>
        <p:nvPicPr>
          <p:cNvPr id="25" name="Picture 24" descr="A purple and black background&#10;&#10;Description automatically generated">
            <a:extLst>
              <a:ext uri="{FF2B5EF4-FFF2-40B4-BE49-F238E27FC236}">
                <a16:creationId xmlns:a16="http://schemas.microsoft.com/office/drawing/2014/main" id="{85F2F417-73E0-E8F4-E2C1-281629D794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99846" y="3372453"/>
            <a:ext cx="4003551" cy="3040865"/>
          </a:xfrm>
          <a:prstGeom prst="rect">
            <a:avLst/>
          </a:prstGeom>
        </p:spPr>
      </p:pic>
      <p:sp>
        <p:nvSpPr>
          <p:cNvPr id="2" name="Text Placeholder 11">
            <a:extLst>
              <a:ext uri="{FF2B5EF4-FFF2-40B4-BE49-F238E27FC236}">
                <a16:creationId xmlns:a16="http://schemas.microsoft.com/office/drawing/2014/main" id="{4F46BD62-6610-222D-413D-8C18FD4D4E3C}"/>
              </a:ext>
            </a:extLst>
          </p:cNvPr>
          <p:cNvSpPr>
            <a:spLocks noGrp="1"/>
          </p:cNvSpPr>
          <p:nvPr>
            <p:ph type="body" sz="quarter" idx="46" hasCustomPrompt="1"/>
          </p:nvPr>
        </p:nvSpPr>
        <p:spPr>
          <a:xfrm>
            <a:off x="5582444" y="1007269"/>
            <a:ext cx="560387" cy="400051"/>
          </a:xfrm>
          <a:prstGeom prst="rect">
            <a:avLst/>
          </a:prstGeom>
        </p:spPr>
        <p:txBody>
          <a:bodyPr/>
          <a:lstStyle>
            <a:lvl1pPr marL="0" indent="0">
              <a:lnSpc>
                <a:spcPct val="100000"/>
              </a:lnSpc>
              <a:spcBef>
                <a:spcPts val="0"/>
              </a:spcBef>
              <a:buNone/>
              <a:defRPr sz="2000" b="0" i="0">
                <a:solidFill>
                  <a:srgbClr val="2087AB"/>
                </a:solidFill>
                <a:latin typeface="Segoe Sans Small Semibold" pitchFamily="2" charset="0"/>
                <a:cs typeface="Segoe Sans Small Semibold"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01</a:t>
            </a:r>
          </a:p>
        </p:txBody>
      </p:sp>
      <p:sp>
        <p:nvSpPr>
          <p:cNvPr id="4" name="Text Placeholder 11">
            <a:extLst>
              <a:ext uri="{FF2B5EF4-FFF2-40B4-BE49-F238E27FC236}">
                <a16:creationId xmlns:a16="http://schemas.microsoft.com/office/drawing/2014/main" id="{4CA619D5-4591-F538-DC7C-948B9555D2A1}"/>
              </a:ext>
            </a:extLst>
          </p:cNvPr>
          <p:cNvSpPr>
            <a:spLocks noGrp="1"/>
          </p:cNvSpPr>
          <p:nvPr>
            <p:ph type="body" sz="quarter" idx="47" hasCustomPrompt="1"/>
          </p:nvPr>
        </p:nvSpPr>
        <p:spPr>
          <a:xfrm>
            <a:off x="8571409" y="1007269"/>
            <a:ext cx="560387" cy="400051"/>
          </a:xfrm>
          <a:prstGeom prst="rect">
            <a:avLst/>
          </a:prstGeom>
        </p:spPr>
        <p:txBody>
          <a:bodyPr/>
          <a:lstStyle>
            <a:lvl1pPr marL="0" indent="0">
              <a:lnSpc>
                <a:spcPct val="100000"/>
              </a:lnSpc>
              <a:spcBef>
                <a:spcPts val="0"/>
              </a:spcBef>
              <a:buNone/>
              <a:defRPr sz="2000" b="0" i="0">
                <a:solidFill>
                  <a:srgbClr val="2087AB"/>
                </a:solidFill>
                <a:latin typeface="Segoe Sans Small Semibold" pitchFamily="2" charset="0"/>
                <a:cs typeface="Segoe Sans Small Semibold"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05</a:t>
            </a:r>
          </a:p>
        </p:txBody>
      </p:sp>
      <p:sp>
        <p:nvSpPr>
          <p:cNvPr id="12" name="Text Placeholder 11">
            <a:extLst>
              <a:ext uri="{FF2B5EF4-FFF2-40B4-BE49-F238E27FC236}">
                <a16:creationId xmlns:a16="http://schemas.microsoft.com/office/drawing/2014/main" id="{1303CCA3-9BC2-7828-8C83-774987606E98}"/>
              </a:ext>
            </a:extLst>
          </p:cNvPr>
          <p:cNvSpPr>
            <a:spLocks noGrp="1"/>
          </p:cNvSpPr>
          <p:nvPr>
            <p:ph type="body" sz="quarter" idx="48" hasCustomPrompt="1"/>
          </p:nvPr>
        </p:nvSpPr>
        <p:spPr>
          <a:xfrm>
            <a:off x="5582444" y="2396221"/>
            <a:ext cx="560387" cy="400051"/>
          </a:xfrm>
          <a:prstGeom prst="rect">
            <a:avLst/>
          </a:prstGeom>
        </p:spPr>
        <p:txBody>
          <a:bodyPr/>
          <a:lstStyle>
            <a:lvl1pPr marL="0" indent="0">
              <a:lnSpc>
                <a:spcPct val="100000"/>
              </a:lnSpc>
              <a:spcBef>
                <a:spcPts val="0"/>
              </a:spcBef>
              <a:buNone/>
              <a:defRPr sz="2000" b="0" i="0">
                <a:solidFill>
                  <a:schemeClr val="bg2"/>
                </a:solidFill>
                <a:latin typeface="Segoe Sans Small Semibold" pitchFamily="2" charset="0"/>
                <a:cs typeface="Segoe Sans Small Semibold"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02</a:t>
            </a:r>
          </a:p>
        </p:txBody>
      </p:sp>
      <p:sp>
        <p:nvSpPr>
          <p:cNvPr id="20" name="Text Placeholder 11">
            <a:extLst>
              <a:ext uri="{FF2B5EF4-FFF2-40B4-BE49-F238E27FC236}">
                <a16:creationId xmlns:a16="http://schemas.microsoft.com/office/drawing/2014/main" id="{DED7CED9-5CD5-DD76-804E-5F1825291031}"/>
              </a:ext>
            </a:extLst>
          </p:cNvPr>
          <p:cNvSpPr>
            <a:spLocks noGrp="1"/>
          </p:cNvSpPr>
          <p:nvPr>
            <p:ph type="body" sz="quarter" idx="49" hasCustomPrompt="1"/>
          </p:nvPr>
        </p:nvSpPr>
        <p:spPr>
          <a:xfrm>
            <a:off x="8571409" y="2396221"/>
            <a:ext cx="560387" cy="400051"/>
          </a:xfrm>
          <a:prstGeom prst="rect">
            <a:avLst/>
          </a:prstGeom>
        </p:spPr>
        <p:txBody>
          <a:bodyPr/>
          <a:lstStyle>
            <a:lvl1pPr marL="0" indent="0">
              <a:lnSpc>
                <a:spcPct val="100000"/>
              </a:lnSpc>
              <a:spcBef>
                <a:spcPts val="0"/>
              </a:spcBef>
              <a:buNone/>
              <a:defRPr sz="2000" b="0" i="0">
                <a:solidFill>
                  <a:schemeClr val="bg2"/>
                </a:solidFill>
                <a:latin typeface="Segoe Sans Small Semibold" pitchFamily="2" charset="0"/>
                <a:cs typeface="Segoe Sans Small Semibold"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06</a:t>
            </a:r>
          </a:p>
        </p:txBody>
      </p:sp>
      <p:sp>
        <p:nvSpPr>
          <p:cNvPr id="22" name="Text Placeholder 11">
            <a:extLst>
              <a:ext uri="{FF2B5EF4-FFF2-40B4-BE49-F238E27FC236}">
                <a16:creationId xmlns:a16="http://schemas.microsoft.com/office/drawing/2014/main" id="{2D1CDCB1-09AE-CA26-F74A-651A4CBB822C}"/>
              </a:ext>
            </a:extLst>
          </p:cNvPr>
          <p:cNvSpPr>
            <a:spLocks noGrp="1"/>
          </p:cNvSpPr>
          <p:nvPr>
            <p:ph type="body" sz="quarter" idx="50" hasCustomPrompt="1"/>
          </p:nvPr>
        </p:nvSpPr>
        <p:spPr>
          <a:xfrm>
            <a:off x="5582444" y="3779723"/>
            <a:ext cx="560387" cy="400051"/>
          </a:xfrm>
          <a:prstGeom prst="rect">
            <a:avLst/>
          </a:prstGeom>
        </p:spPr>
        <p:txBody>
          <a:bodyPr/>
          <a:lstStyle>
            <a:lvl1pPr marL="0" indent="0">
              <a:lnSpc>
                <a:spcPct val="100000"/>
              </a:lnSpc>
              <a:spcBef>
                <a:spcPts val="0"/>
              </a:spcBef>
              <a:buNone/>
              <a:defRPr sz="2000" b="0" i="0">
                <a:solidFill>
                  <a:schemeClr val="accent2"/>
                </a:solidFill>
                <a:latin typeface="Segoe Sans Small Semibold" pitchFamily="2" charset="0"/>
                <a:cs typeface="Segoe Sans Small Semibold"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03</a:t>
            </a:r>
          </a:p>
        </p:txBody>
      </p:sp>
      <p:sp>
        <p:nvSpPr>
          <p:cNvPr id="26" name="Text Placeholder 11">
            <a:extLst>
              <a:ext uri="{FF2B5EF4-FFF2-40B4-BE49-F238E27FC236}">
                <a16:creationId xmlns:a16="http://schemas.microsoft.com/office/drawing/2014/main" id="{C1A275E2-D7A8-0359-303F-59D68F80088C}"/>
              </a:ext>
            </a:extLst>
          </p:cNvPr>
          <p:cNvSpPr>
            <a:spLocks noGrp="1"/>
          </p:cNvSpPr>
          <p:nvPr>
            <p:ph type="body" sz="quarter" idx="51" hasCustomPrompt="1"/>
          </p:nvPr>
        </p:nvSpPr>
        <p:spPr>
          <a:xfrm>
            <a:off x="8571409" y="3779723"/>
            <a:ext cx="560387" cy="400051"/>
          </a:xfrm>
          <a:prstGeom prst="rect">
            <a:avLst/>
          </a:prstGeom>
        </p:spPr>
        <p:txBody>
          <a:bodyPr/>
          <a:lstStyle>
            <a:lvl1pPr marL="0" indent="0">
              <a:lnSpc>
                <a:spcPct val="100000"/>
              </a:lnSpc>
              <a:spcBef>
                <a:spcPts val="0"/>
              </a:spcBef>
              <a:buNone/>
              <a:defRPr sz="2000" b="0" i="0">
                <a:solidFill>
                  <a:schemeClr val="accent2"/>
                </a:solidFill>
                <a:latin typeface="Segoe Sans Small Semibold" pitchFamily="2" charset="0"/>
                <a:cs typeface="Segoe Sans Small Semibold"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07</a:t>
            </a:r>
          </a:p>
        </p:txBody>
      </p:sp>
      <p:sp>
        <p:nvSpPr>
          <p:cNvPr id="27" name="Text Placeholder 11">
            <a:extLst>
              <a:ext uri="{FF2B5EF4-FFF2-40B4-BE49-F238E27FC236}">
                <a16:creationId xmlns:a16="http://schemas.microsoft.com/office/drawing/2014/main" id="{BA587012-BD4A-2795-8AC3-50156A0A8F22}"/>
              </a:ext>
            </a:extLst>
          </p:cNvPr>
          <p:cNvSpPr>
            <a:spLocks noGrp="1"/>
          </p:cNvSpPr>
          <p:nvPr>
            <p:ph type="body" sz="quarter" idx="52" hasCustomPrompt="1"/>
          </p:nvPr>
        </p:nvSpPr>
        <p:spPr>
          <a:xfrm>
            <a:off x="5582444" y="5202148"/>
            <a:ext cx="560387" cy="400051"/>
          </a:xfrm>
          <a:prstGeom prst="rect">
            <a:avLst/>
          </a:prstGeom>
        </p:spPr>
        <p:txBody>
          <a:bodyPr/>
          <a:lstStyle>
            <a:lvl1pPr marL="0" indent="0">
              <a:lnSpc>
                <a:spcPct val="100000"/>
              </a:lnSpc>
              <a:spcBef>
                <a:spcPts val="0"/>
              </a:spcBef>
              <a:buNone/>
              <a:defRPr sz="2000" b="0" i="0">
                <a:solidFill>
                  <a:schemeClr val="accent4"/>
                </a:solidFill>
                <a:latin typeface="Segoe Sans Small Semibold" pitchFamily="2" charset="0"/>
                <a:cs typeface="Segoe Sans Small Semibold"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04</a:t>
            </a:r>
          </a:p>
        </p:txBody>
      </p:sp>
      <p:sp>
        <p:nvSpPr>
          <p:cNvPr id="28" name="Text Placeholder 11">
            <a:extLst>
              <a:ext uri="{FF2B5EF4-FFF2-40B4-BE49-F238E27FC236}">
                <a16:creationId xmlns:a16="http://schemas.microsoft.com/office/drawing/2014/main" id="{D76B1DFF-94E8-2C8F-797E-A905F268B72D}"/>
              </a:ext>
            </a:extLst>
          </p:cNvPr>
          <p:cNvSpPr>
            <a:spLocks noGrp="1"/>
          </p:cNvSpPr>
          <p:nvPr>
            <p:ph type="body" sz="quarter" idx="53" hasCustomPrompt="1"/>
          </p:nvPr>
        </p:nvSpPr>
        <p:spPr>
          <a:xfrm>
            <a:off x="8571409" y="5202148"/>
            <a:ext cx="560387" cy="400051"/>
          </a:xfrm>
          <a:prstGeom prst="rect">
            <a:avLst/>
          </a:prstGeom>
        </p:spPr>
        <p:txBody>
          <a:bodyPr/>
          <a:lstStyle>
            <a:lvl1pPr marL="0" indent="0">
              <a:lnSpc>
                <a:spcPct val="100000"/>
              </a:lnSpc>
              <a:spcBef>
                <a:spcPts val="0"/>
              </a:spcBef>
              <a:buNone/>
              <a:defRPr sz="2000" b="0" i="0">
                <a:solidFill>
                  <a:schemeClr val="accent4"/>
                </a:solidFill>
                <a:latin typeface="Segoe Sans Small Semibold" pitchFamily="2" charset="0"/>
                <a:cs typeface="Segoe Sans Small Semibold"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08</a:t>
            </a:r>
          </a:p>
        </p:txBody>
      </p:sp>
    </p:spTree>
    <p:extLst>
      <p:ext uri="{BB962C8B-B14F-4D97-AF65-F5344CB8AC3E}">
        <p14:creationId xmlns:p14="http://schemas.microsoft.com/office/powerpoint/2010/main" val="247019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Agenda slide">
    <p:bg>
      <p:bgPr>
        <a:solidFill>
          <a:srgbClr val="FDFDFD"/>
        </a:solidFill>
        <a:effectLst/>
      </p:bgPr>
    </p:bg>
    <p:spTree>
      <p:nvGrpSpPr>
        <p:cNvPr id="1" name=""/>
        <p:cNvGrpSpPr/>
        <p:nvPr/>
      </p:nvGrpSpPr>
      <p:grpSpPr>
        <a:xfrm>
          <a:off x="0" y="0"/>
          <a:ext cx="0" cy="0"/>
          <a:chOff x="0" y="0"/>
          <a:chExt cx="0" cy="0"/>
        </a:xfrm>
      </p:grpSpPr>
      <p:sp>
        <p:nvSpPr>
          <p:cNvPr id="3" name="Text Placeholder 102">
            <a:extLst>
              <a:ext uri="{FF2B5EF4-FFF2-40B4-BE49-F238E27FC236}">
                <a16:creationId xmlns:a16="http://schemas.microsoft.com/office/drawing/2014/main" id="{CCA6DED0-E4E8-39F1-3DDC-520585B8247C}"/>
              </a:ext>
            </a:extLst>
          </p:cNvPr>
          <p:cNvSpPr>
            <a:spLocks noGrp="1"/>
          </p:cNvSpPr>
          <p:nvPr>
            <p:ph type="body" sz="quarter" idx="22" hasCustomPrompt="1"/>
          </p:nvPr>
        </p:nvSpPr>
        <p:spPr>
          <a:xfrm>
            <a:off x="6023892" y="2698368"/>
            <a:ext cx="2258469" cy="491539"/>
          </a:xfrm>
          <a:prstGeom prst="rect">
            <a:avLst/>
          </a:prstGeom>
        </p:spPr>
        <p:txBody>
          <a:bodyPr>
            <a:noAutofit/>
          </a:bodyPr>
          <a:lstStyle>
            <a:lvl1pPr marL="0" indent="0">
              <a:buNone/>
              <a:defRPr lang="en-US" sz="1400">
                <a:solidFill>
                  <a:schemeClr val="accent2"/>
                </a:solidFill>
                <a:latin typeface="+mn-lt"/>
                <a:cs typeface="Segoe Sans Text Light" pitchFamily="2" charset="0"/>
              </a:defRPr>
            </a:lvl1pPr>
          </a:lstStyle>
          <a:p>
            <a:pPr marL="0" lvl="0" indent="0">
              <a:buNone/>
            </a:pPr>
            <a:r>
              <a:rPr lang="en-US"/>
              <a:t>Agenda item 6</a:t>
            </a:r>
          </a:p>
        </p:txBody>
      </p:sp>
      <p:sp>
        <p:nvSpPr>
          <p:cNvPr id="5" name="Text Placeholder 102">
            <a:extLst>
              <a:ext uri="{FF2B5EF4-FFF2-40B4-BE49-F238E27FC236}">
                <a16:creationId xmlns:a16="http://schemas.microsoft.com/office/drawing/2014/main" id="{C407FF1F-2401-E955-68A6-0CFAE2AB1DD5}"/>
              </a:ext>
            </a:extLst>
          </p:cNvPr>
          <p:cNvSpPr>
            <a:spLocks noGrp="1"/>
          </p:cNvSpPr>
          <p:nvPr>
            <p:ph type="body" sz="quarter" idx="26" hasCustomPrompt="1"/>
          </p:nvPr>
        </p:nvSpPr>
        <p:spPr>
          <a:xfrm>
            <a:off x="6021072" y="1293513"/>
            <a:ext cx="2258469" cy="491539"/>
          </a:xfrm>
          <a:prstGeom prst="rect">
            <a:avLst/>
          </a:prstGeom>
        </p:spPr>
        <p:txBody>
          <a:bodyPr>
            <a:noAutofit/>
          </a:bodyPr>
          <a:lstStyle>
            <a:lvl1pPr marL="0" indent="0">
              <a:buNone/>
              <a:defRPr lang="en-US" sz="1400">
                <a:solidFill>
                  <a:schemeClr val="accent2"/>
                </a:solidFill>
                <a:latin typeface="+mn-lt"/>
                <a:cs typeface="Segoe Sans Text Light" pitchFamily="2" charset="0"/>
              </a:defRPr>
            </a:lvl1pPr>
          </a:lstStyle>
          <a:p>
            <a:pPr marL="0" lvl="0" indent="0">
              <a:buNone/>
            </a:pPr>
            <a:r>
              <a:rPr lang="en-US"/>
              <a:t>Agenda item 5</a:t>
            </a:r>
          </a:p>
        </p:txBody>
      </p:sp>
      <p:sp>
        <p:nvSpPr>
          <p:cNvPr id="7" name="Text Placeholder 102">
            <a:extLst>
              <a:ext uri="{FF2B5EF4-FFF2-40B4-BE49-F238E27FC236}">
                <a16:creationId xmlns:a16="http://schemas.microsoft.com/office/drawing/2014/main" id="{79BA467C-00FD-FFE5-B6B3-257AD807C32C}"/>
              </a:ext>
            </a:extLst>
          </p:cNvPr>
          <p:cNvSpPr>
            <a:spLocks noGrp="1"/>
          </p:cNvSpPr>
          <p:nvPr>
            <p:ph type="body" sz="quarter" idx="29" hasCustomPrompt="1"/>
          </p:nvPr>
        </p:nvSpPr>
        <p:spPr>
          <a:xfrm>
            <a:off x="3015339" y="1293513"/>
            <a:ext cx="2258469" cy="491539"/>
          </a:xfrm>
          <a:prstGeom prst="rect">
            <a:avLst/>
          </a:prstGeom>
        </p:spPr>
        <p:txBody>
          <a:bodyPr>
            <a:noAutofit/>
          </a:bodyPr>
          <a:lstStyle>
            <a:lvl1pPr marL="0" indent="0">
              <a:buNone/>
              <a:defRPr lang="en-US" sz="1400">
                <a:solidFill>
                  <a:schemeClr val="accent2"/>
                </a:solidFill>
                <a:latin typeface="+mn-lt"/>
                <a:cs typeface="Segoe Sans Text Light" pitchFamily="2" charset="0"/>
              </a:defRPr>
            </a:lvl1pPr>
          </a:lstStyle>
          <a:p>
            <a:pPr marL="0" lvl="0" indent="0">
              <a:buNone/>
            </a:pPr>
            <a:r>
              <a:rPr lang="en-US"/>
              <a:t>Agenda item 1</a:t>
            </a:r>
          </a:p>
        </p:txBody>
      </p:sp>
      <p:sp>
        <p:nvSpPr>
          <p:cNvPr id="9" name="Text Placeholder 102">
            <a:extLst>
              <a:ext uri="{FF2B5EF4-FFF2-40B4-BE49-F238E27FC236}">
                <a16:creationId xmlns:a16="http://schemas.microsoft.com/office/drawing/2014/main" id="{B07E0235-FC5D-C1A5-0D05-82C90DAE7154}"/>
              </a:ext>
            </a:extLst>
          </p:cNvPr>
          <p:cNvSpPr>
            <a:spLocks noGrp="1"/>
          </p:cNvSpPr>
          <p:nvPr>
            <p:ph type="body" sz="quarter" idx="32" hasCustomPrompt="1"/>
          </p:nvPr>
        </p:nvSpPr>
        <p:spPr>
          <a:xfrm>
            <a:off x="3015339" y="2698368"/>
            <a:ext cx="2258469" cy="491539"/>
          </a:xfrm>
          <a:prstGeom prst="rect">
            <a:avLst/>
          </a:prstGeom>
        </p:spPr>
        <p:txBody>
          <a:bodyPr>
            <a:noAutofit/>
          </a:bodyPr>
          <a:lstStyle>
            <a:lvl1pPr marL="0" indent="0">
              <a:buNone/>
              <a:defRPr lang="en-US" sz="1400">
                <a:solidFill>
                  <a:schemeClr val="accent2"/>
                </a:solidFill>
                <a:latin typeface="+mn-lt"/>
                <a:cs typeface="Segoe Sans Text Light" pitchFamily="2" charset="0"/>
              </a:defRPr>
            </a:lvl1pPr>
          </a:lstStyle>
          <a:p>
            <a:pPr marL="0" lvl="0" indent="0">
              <a:buNone/>
            </a:pPr>
            <a:r>
              <a:rPr lang="en-US"/>
              <a:t>Agenda item 2</a:t>
            </a:r>
          </a:p>
        </p:txBody>
      </p:sp>
      <p:sp>
        <p:nvSpPr>
          <p:cNvPr id="13" name="Text Placeholder 102">
            <a:extLst>
              <a:ext uri="{FF2B5EF4-FFF2-40B4-BE49-F238E27FC236}">
                <a16:creationId xmlns:a16="http://schemas.microsoft.com/office/drawing/2014/main" id="{15EC97A3-A696-A850-DAC3-9B7F156D6435}"/>
              </a:ext>
            </a:extLst>
          </p:cNvPr>
          <p:cNvSpPr>
            <a:spLocks noGrp="1"/>
          </p:cNvSpPr>
          <p:nvPr>
            <p:ph type="body" sz="quarter" idx="35" hasCustomPrompt="1"/>
          </p:nvPr>
        </p:nvSpPr>
        <p:spPr>
          <a:xfrm>
            <a:off x="3015339" y="4078385"/>
            <a:ext cx="2258469" cy="491539"/>
          </a:xfrm>
          <a:prstGeom prst="rect">
            <a:avLst/>
          </a:prstGeom>
        </p:spPr>
        <p:txBody>
          <a:bodyPr>
            <a:noAutofit/>
          </a:bodyPr>
          <a:lstStyle>
            <a:lvl1pPr marL="0" indent="0">
              <a:buNone/>
              <a:defRPr lang="en-US" sz="1400">
                <a:solidFill>
                  <a:schemeClr val="accent2"/>
                </a:solidFill>
                <a:latin typeface="+mn-lt"/>
                <a:cs typeface="Segoe Sans Text Light" pitchFamily="2" charset="0"/>
              </a:defRPr>
            </a:lvl1pPr>
          </a:lstStyle>
          <a:p>
            <a:pPr marL="0" lvl="0" indent="0">
              <a:buNone/>
            </a:pPr>
            <a:r>
              <a:rPr lang="en-US"/>
              <a:t>Agenda item 3</a:t>
            </a:r>
          </a:p>
        </p:txBody>
      </p:sp>
      <p:sp>
        <p:nvSpPr>
          <p:cNvPr id="15" name="Text Placeholder 102">
            <a:extLst>
              <a:ext uri="{FF2B5EF4-FFF2-40B4-BE49-F238E27FC236}">
                <a16:creationId xmlns:a16="http://schemas.microsoft.com/office/drawing/2014/main" id="{676A4AA1-3572-4723-1C95-164DF0BCD503}"/>
              </a:ext>
            </a:extLst>
          </p:cNvPr>
          <p:cNvSpPr>
            <a:spLocks noGrp="1"/>
          </p:cNvSpPr>
          <p:nvPr>
            <p:ph type="body" sz="quarter" idx="38" hasCustomPrompt="1"/>
          </p:nvPr>
        </p:nvSpPr>
        <p:spPr>
          <a:xfrm>
            <a:off x="3015339" y="5483239"/>
            <a:ext cx="2258469" cy="491539"/>
          </a:xfrm>
          <a:prstGeom prst="rect">
            <a:avLst/>
          </a:prstGeom>
        </p:spPr>
        <p:txBody>
          <a:bodyPr>
            <a:noAutofit/>
          </a:bodyPr>
          <a:lstStyle>
            <a:lvl1pPr marL="0" indent="0">
              <a:buNone/>
              <a:defRPr lang="en-US" sz="1400">
                <a:solidFill>
                  <a:schemeClr val="accent2"/>
                </a:solidFill>
                <a:latin typeface="+mn-lt"/>
                <a:cs typeface="Segoe Sans Text Light" pitchFamily="2" charset="0"/>
              </a:defRPr>
            </a:lvl1pPr>
          </a:lstStyle>
          <a:p>
            <a:pPr marL="0" lvl="0" indent="0">
              <a:buNone/>
            </a:pPr>
            <a:r>
              <a:rPr lang="en-US"/>
              <a:t>Agenda item 4</a:t>
            </a:r>
          </a:p>
        </p:txBody>
      </p:sp>
      <p:sp>
        <p:nvSpPr>
          <p:cNvPr id="17" name="Text Placeholder 102">
            <a:extLst>
              <a:ext uri="{FF2B5EF4-FFF2-40B4-BE49-F238E27FC236}">
                <a16:creationId xmlns:a16="http://schemas.microsoft.com/office/drawing/2014/main" id="{3C367C00-132C-8896-2D13-153A6C7925AD}"/>
              </a:ext>
            </a:extLst>
          </p:cNvPr>
          <p:cNvSpPr>
            <a:spLocks noGrp="1"/>
          </p:cNvSpPr>
          <p:nvPr>
            <p:ph type="body" sz="quarter" idx="41" hasCustomPrompt="1"/>
          </p:nvPr>
        </p:nvSpPr>
        <p:spPr>
          <a:xfrm>
            <a:off x="6018253" y="4078385"/>
            <a:ext cx="2258469" cy="491539"/>
          </a:xfrm>
          <a:prstGeom prst="rect">
            <a:avLst/>
          </a:prstGeom>
        </p:spPr>
        <p:txBody>
          <a:bodyPr>
            <a:noAutofit/>
          </a:bodyPr>
          <a:lstStyle>
            <a:lvl1pPr marL="0" indent="0">
              <a:buNone/>
              <a:defRPr lang="en-US" sz="1400">
                <a:solidFill>
                  <a:schemeClr val="accent2"/>
                </a:solidFill>
                <a:latin typeface="+mn-lt"/>
                <a:cs typeface="Segoe Sans Text Light" pitchFamily="2" charset="0"/>
              </a:defRPr>
            </a:lvl1pPr>
          </a:lstStyle>
          <a:p>
            <a:pPr marL="0" lvl="0" indent="0">
              <a:buNone/>
            </a:pPr>
            <a:r>
              <a:rPr lang="en-US"/>
              <a:t>Agenda item 7</a:t>
            </a:r>
          </a:p>
        </p:txBody>
      </p:sp>
      <p:sp>
        <p:nvSpPr>
          <p:cNvPr id="18" name="Vertical Text Placeholder 3">
            <a:extLst>
              <a:ext uri="{FF2B5EF4-FFF2-40B4-BE49-F238E27FC236}">
                <a16:creationId xmlns:a16="http://schemas.microsoft.com/office/drawing/2014/main" id="{D53E8A67-9503-1E6E-F9A3-E01A96712B99}"/>
              </a:ext>
            </a:extLst>
          </p:cNvPr>
          <p:cNvSpPr>
            <a:spLocks noGrp="1"/>
          </p:cNvSpPr>
          <p:nvPr>
            <p:ph type="body" orient="vert" sz="quarter" idx="43" hasCustomPrompt="1"/>
          </p:nvPr>
        </p:nvSpPr>
        <p:spPr>
          <a:xfrm rot="16200000">
            <a:off x="1301770" y="245399"/>
            <a:ext cx="733159" cy="1972492"/>
          </a:xfrm>
          <a:prstGeom prst="rect">
            <a:avLst/>
          </a:prstGeom>
        </p:spPr>
        <p:txBody>
          <a:bodyPr vert="eaVert">
            <a:noAutofit/>
          </a:bodyPr>
          <a:lstStyle>
            <a:lvl1pPr marL="0" indent="0">
              <a:buNone/>
              <a:defRPr sz="3200" b="0" i="0">
                <a:gradFill flip="none" rotWithShape="1">
                  <a:gsLst>
                    <a:gs pos="50000">
                      <a:srgbClr val="0F5CCA"/>
                    </a:gs>
                    <a:gs pos="100000">
                      <a:srgbClr val="B238BA"/>
                    </a:gs>
                    <a:gs pos="0">
                      <a:srgbClr val="49C5B1"/>
                    </a:gs>
                  </a:gsLst>
                  <a:lin ang="10800000" scaled="1"/>
                  <a:tileRect/>
                </a:gradFill>
                <a:latin typeface="+mj-lt"/>
                <a:cs typeface="Segoe Sans Display" pitchFamily="2" charset="0"/>
              </a:defRPr>
            </a:lvl1pPr>
          </a:lstStyle>
          <a:p>
            <a:pPr lvl="0"/>
            <a:r>
              <a:rPr lang="en-US"/>
              <a:t>Agenda</a:t>
            </a:r>
          </a:p>
        </p:txBody>
      </p:sp>
      <p:sp>
        <p:nvSpPr>
          <p:cNvPr id="21" name="Text Placeholder 102">
            <a:extLst>
              <a:ext uri="{FF2B5EF4-FFF2-40B4-BE49-F238E27FC236}">
                <a16:creationId xmlns:a16="http://schemas.microsoft.com/office/drawing/2014/main" id="{0051C787-FE09-A6FD-658C-A2AA371B60A0}"/>
              </a:ext>
            </a:extLst>
          </p:cNvPr>
          <p:cNvSpPr>
            <a:spLocks noGrp="1"/>
          </p:cNvSpPr>
          <p:nvPr>
            <p:ph type="body" sz="quarter" idx="45" hasCustomPrompt="1"/>
          </p:nvPr>
        </p:nvSpPr>
        <p:spPr>
          <a:xfrm>
            <a:off x="6018253" y="5483239"/>
            <a:ext cx="2258469" cy="491539"/>
          </a:xfrm>
          <a:prstGeom prst="rect">
            <a:avLst/>
          </a:prstGeom>
        </p:spPr>
        <p:txBody>
          <a:bodyPr>
            <a:noAutofit/>
          </a:bodyPr>
          <a:lstStyle>
            <a:lvl1pPr marL="0" indent="0">
              <a:buNone/>
              <a:defRPr lang="en-US" sz="1400">
                <a:solidFill>
                  <a:schemeClr val="accent2"/>
                </a:solidFill>
                <a:latin typeface="+mn-lt"/>
                <a:cs typeface="Segoe Sans Text Light" pitchFamily="2" charset="0"/>
              </a:defRPr>
            </a:lvl1pPr>
          </a:lstStyle>
          <a:p>
            <a:pPr marL="0" lvl="0" indent="0">
              <a:buNone/>
            </a:pPr>
            <a:r>
              <a:rPr lang="en-US"/>
              <a:t>Agenda item 7</a:t>
            </a:r>
          </a:p>
        </p:txBody>
      </p:sp>
      <p:sp>
        <p:nvSpPr>
          <p:cNvPr id="12" name="Text Placeholder 11">
            <a:extLst>
              <a:ext uri="{FF2B5EF4-FFF2-40B4-BE49-F238E27FC236}">
                <a16:creationId xmlns:a16="http://schemas.microsoft.com/office/drawing/2014/main" id="{6C4FB0E4-7942-3FC2-407F-B9500F035E5D}"/>
              </a:ext>
            </a:extLst>
          </p:cNvPr>
          <p:cNvSpPr>
            <a:spLocks noGrp="1"/>
          </p:cNvSpPr>
          <p:nvPr>
            <p:ph type="body" sz="quarter" idx="46" hasCustomPrompt="1"/>
          </p:nvPr>
        </p:nvSpPr>
        <p:spPr>
          <a:xfrm>
            <a:off x="3015339" y="863473"/>
            <a:ext cx="560387" cy="400051"/>
          </a:xfrm>
          <a:prstGeom prst="rect">
            <a:avLst/>
          </a:prstGeom>
        </p:spPr>
        <p:txBody>
          <a:bodyPr/>
          <a:lstStyle>
            <a:lvl1pPr marL="0" indent="0">
              <a:buNone/>
              <a:defRPr sz="2000" b="0" i="0">
                <a:solidFill>
                  <a:srgbClr val="2087AB"/>
                </a:solidFill>
                <a:latin typeface="+mj-lt"/>
                <a:cs typeface="Segoe Sans Small"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01</a:t>
            </a:r>
          </a:p>
        </p:txBody>
      </p:sp>
      <p:sp>
        <p:nvSpPr>
          <p:cNvPr id="20" name="Text Placeholder 11">
            <a:extLst>
              <a:ext uri="{FF2B5EF4-FFF2-40B4-BE49-F238E27FC236}">
                <a16:creationId xmlns:a16="http://schemas.microsoft.com/office/drawing/2014/main" id="{D063535B-A7D0-15D4-B5A1-594D2F4162A5}"/>
              </a:ext>
            </a:extLst>
          </p:cNvPr>
          <p:cNvSpPr>
            <a:spLocks noGrp="1"/>
          </p:cNvSpPr>
          <p:nvPr>
            <p:ph type="body" sz="quarter" idx="47" hasCustomPrompt="1"/>
          </p:nvPr>
        </p:nvSpPr>
        <p:spPr>
          <a:xfrm>
            <a:off x="6004304" y="863473"/>
            <a:ext cx="560387" cy="400051"/>
          </a:xfrm>
          <a:prstGeom prst="rect">
            <a:avLst/>
          </a:prstGeom>
        </p:spPr>
        <p:txBody>
          <a:bodyPr/>
          <a:lstStyle>
            <a:lvl1pPr marL="0" indent="0">
              <a:buNone/>
              <a:defRPr sz="2000" b="0" i="0">
                <a:solidFill>
                  <a:srgbClr val="2087AB"/>
                </a:solidFill>
                <a:latin typeface="+mj-lt"/>
                <a:cs typeface="Segoe Sans Small"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05</a:t>
            </a:r>
          </a:p>
        </p:txBody>
      </p:sp>
      <p:sp>
        <p:nvSpPr>
          <p:cNvPr id="22" name="Text Placeholder 11">
            <a:extLst>
              <a:ext uri="{FF2B5EF4-FFF2-40B4-BE49-F238E27FC236}">
                <a16:creationId xmlns:a16="http://schemas.microsoft.com/office/drawing/2014/main" id="{8D9099A6-3B0A-9464-367E-D5A8E455A408}"/>
              </a:ext>
            </a:extLst>
          </p:cNvPr>
          <p:cNvSpPr>
            <a:spLocks noGrp="1"/>
          </p:cNvSpPr>
          <p:nvPr>
            <p:ph type="body" sz="quarter" idx="48" hasCustomPrompt="1"/>
          </p:nvPr>
        </p:nvSpPr>
        <p:spPr>
          <a:xfrm>
            <a:off x="3015339" y="2252425"/>
            <a:ext cx="560387" cy="400051"/>
          </a:xfrm>
          <a:prstGeom prst="rect">
            <a:avLst/>
          </a:prstGeom>
        </p:spPr>
        <p:txBody>
          <a:bodyPr/>
          <a:lstStyle>
            <a:lvl1pPr marL="0" indent="0">
              <a:buNone/>
              <a:defRPr sz="2000" b="0" i="0">
                <a:solidFill>
                  <a:schemeClr val="bg2"/>
                </a:solidFill>
                <a:latin typeface="+mj-lt"/>
                <a:cs typeface="Segoe Sans Small"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02</a:t>
            </a:r>
          </a:p>
        </p:txBody>
      </p:sp>
      <p:sp>
        <p:nvSpPr>
          <p:cNvPr id="23" name="Text Placeholder 11">
            <a:extLst>
              <a:ext uri="{FF2B5EF4-FFF2-40B4-BE49-F238E27FC236}">
                <a16:creationId xmlns:a16="http://schemas.microsoft.com/office/drawing/2014/main" id="{07AC5969-ACBC-CD3B-958B-C4688327203B}"/>
              </a:ext>
            </a:extLst>
          </p:cNvPr>
          <p:cNvSpPr>
            <a:spLocks noGrp="1"/>
          </p:cNvSpPr>
          <p:nvPr>
            <p:ph type="body" sz="quarter" idx="49" hasCustomPrompt="1"/>
          </p:nvPr>
        </p:nvSpPr>
        <p:spPr>
          <a:xfrm>
            <a:off x="6004304" y="2252425"/>
            <a:ext cx="560387" cy="400051"/>
          </a:xfrm>
          <a:prstGeom prst="rect">
            <a:avLst/>
          </a:prstGeom>
        </p:spPr>
        <p:txBody>
          <a:bodyPr/>
          <a:lstStyle>
            <a:lvl1pPr marL="0" indent="0">
              <a:buNone/>
              <a:defRPr sz="2000" b="0" i="0">
                <a:solidFill>
                  <a:schemeClr val="bg2"/>
                </a:solidFill>
                <a:latin typeface="+mj-lt"/>
                <a:cs typeface="Segoe Sans Small"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06</a:t>
            </a:r>
          </a:p>
        </p:txBody>
      </p:sp>
      <p:sp>
        <p:nvSpPr>
          <p:cNvPr id="24" name="Text Placeholder 11">
            <a:extLst>
              <a:ext uri="{FF2B5EF4-FFF2-40B4-BE49-F238E27FC236}">
                <a16:creationId xmlns:a16="http://schemas.microsoft.com/office/drawing/2014/main" id="{AB03BDC5-976E-FC84-E7E5-F83B89DAEC42}"/>
              </a:ext>
            </a:extLst>
          </p:cNvPr>
          <p:cNvSpPr>
            <a:spLocks noGrp="1"/>
          </p:cNvSpPr>
          <p:nvPr>
            <p:ph type="body" sz="quarter" idx="50" hasCustomPrompt="1"/>
          </p:nvPr>
        </p:nvSpPr>
        <p:spPr>
          <a:xfrm>
            <a:off x="3015339" y="3635925"/>
            <a:ext cx="560387" cy="400051"/>
          </a:xfrm>
          <a:prstGeom prst="rect">
            <a:avLst/>
          </a:prstGeom>
        </p:spPr>
        <p:txBody>
          <a:bodyPr/>
          <a:lstStyle>
            <a:lvl1pPr marL="0" indent="0">
              <a:buNone/>
              <a:defRPr sz="2000" b="0" i="0">
                <a:solidFill>
                  <a:schemeClr val="accent2"/>
                </a:solidFill>
                <a:latin typeface="+mj-lt"/>
                <a:cs typeface="Segoe Sans Small"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03</a:t>
            </a:r>
          </a:p>
        </p:txBody>
      </p:sp>
      <p:sp>
        <p:nvSpPr>
          <p:cNvPr id="25" name="Text Placeholder 11">
            <a:extLst>
              <a:ext uri="{FF2B5EF4-FFF2-40B4-BE49-F238E27FC236}">
                <a16:creationId xmlns:a16="http://schemas.microsoft.com/office/drawing/2014/main" id="{DD404668-7BFF-9D81-116D-D664F55583DC}"/>
              </a:ext>
            </a:extLst>
          </p:cNvPr>
          <p:cNvSpPr>
            <a:spLocks noGrp="1"/>
          </p:cNvSpPr>
          <p:nvPr>
            <p:ph type="body" sz="quarter" idx="51" hasCustomPrompt="1"/>
          </p:nvPr>
        </p:nvSpPr>
        <p:spPr>
          <a:xfrm>
            <a:off x="6004304" y="3635925"/>
            <a:ext cx="560387" cy="400051"/>
          </a:xfrm>
          <a:prstGeom prst="rect">
            <a:avLst/>
          </a:prstGeom>
        </p:spPr>
        <p:txBody>
          <a:bodyPr/>
          <a:lstStyle>
            <a:lvl1pPr marL="0" indent="0">
              <a:buNone/>
              <a:defRPr sz="2000" b="0" i="0">
                <a:solidFill>
                  <a:schemeClr val="accent2"/>
                </a:solidFill>
                <a:latin typeface="+mj-lt"/>
                <a:cs typeface="Segoe Sans Small"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07</a:t>
            </a:r>
          </a:p>
        </p:txBody>
      </p:sp>
      <p:sp>
        <p:nvSpPr>
          <p:cNvPr id="26" name="Text Placeholder 11">
            <a:extLst>
              <a:ext uri="{FF2B5EF4-FFF2-40B4-BE49-F238E27FC236}">
                <a16:creationId xmlns:a16="http://schemas.microsoft.com/office/drawing/2014/main" id="{EF450C48-9DBC-7E11-76BF-521C525AD0C0}"/>
              </a:ext>
            </a:extLst>
          </p:cNvPr>
          <p:cNvSpPr>
            <a:spLocks noGrp="1"/>
          </p:cNvSpPr>
          <p:nvPr>
            <p:ph type="body" sz="quarter" idx="52" hasCustomPrompt="1"/>
          </p:nvPr>
        </p:nvSpPr>
        <p:spPr>
          <a:xfrm>
            <a:off x="3015339" y="5058351"/>
            <a:ext cx="560387" cy="400051"/>
          </a:xfrm>
          <a:prstGeom prst="rect">
            <a:avLst/>
          </a:prstGeom>
        </p:spPr>
        <p:txBody>
          <a:bodyPr/>
          <a:lstStyle>
            <a:lvl1pPr marL="0" indent="0">
              <a:buNone/>
              <a:defRPr sz="2000" b="0" i="0">
                <a:solidFill>
                  <a:schemeClr val="accent4"/>
                </a:solidFill>
                <a:latin typeface="+mj-lt"/>
                <a:cs typeface="Segoe Sans Small"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04</a:t>
            </a:r>
          </a:p>
        </p:txBody>
      </p:sp>
      <p:sp>
        <p:nvSpPr>
          <p:cNvPr id="27" name="Text Placeholder 11">
            <a:extLst>
              <a:ext uri="{FF2B5EF4-FFF2-40B4-BE49-F238E27FC236}">
                <a16:creationId xmlns:a16="http://schemas.microsoft.com/office/drawing/2014/main" id="{C59416B7-40A3-0E61-131F-614A2055DC63}"/>
              </a:ext>
            </a:extLst>
          </p:cNvPr>
          <p:cNvSpPr>
            <a:spLocks noGrp="1"/>
          </p:cNvSpPr>
          <p:nvPr>
            <p:ph type="body" sz="quarter" idx="53" hasCustomPrompt="1"/>
          </p:nvPr>
        </p:nvSpPr>
        <p:spPr>
          <a:xfrm>
            <a:off x="6004304" y="5058351"/>
            <a:ext cx="560387" cy="400051"/>
          </a:xfrm>
          <a:prstGeom prst="rect">
            <a:avLst/>
          </a:prstGeom>
        </p:spPr>
        <p:txBody>
          <a:bodyPr/>
          <a:lstStyle>
            <a:lvl1pPr marL="0" indent="0">
              <a:buNone/>
              <a:defRPr sz="2000" b="0" i="0">
                <a:solidFill>
                  <a:schemeClr val="accent4"/>
                </a:solidFill>
                <a:latin typeface="+mj-lt"/>
                <a:cs typeface="Segoe Sans Small"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08</a:t>
            </a:r>
          </a:p>
        </p:txBody>
      </p:sp>
    </p:spTree>
    <p:extLst>
      <p:ext uri="{BB962C8B-B14F-4D97-AF65-F5344CB8AC3E}">
        <p14:creationId xmlns:p14="http://schemas.microsoft.com/office/powerpoint/2010/main" val="2966859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_Section title slide">
    <p:bg>
      <p:bgPr>
        <a:solidFill>
          <a:srgbClr val="F5F1E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D13610-D10C-7EDB-D184-A911B7E3757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15">
            <a:extLst>
              <a:ext uri="{FF2B5EF4-FFF2-40B4-BE49-F238E27FC236}">
                <a16:creationId xmlns:a16="http://schemas.microsoft.com/office/drawing/2014/main" id="{6BD9C85B-EC8F-D695-0FA1-6791980AB257}"/>
              </a:ext>
            </a:extLst>
          </p:cNvPr>
          <p:cNvSpPr>
            <a:spLocks noGrp="1"/>
          </p:cNvSpPr>
          <p:nvPr>
            <p:ph type="body" sz="quarter" idx="11" hasCustomPrompt="1"/>
          </p:nvPr>
        </p:nvSpPr>
        <p:spPr>
          <a:xfrm>
            <a:off x="7199551" y="4038049"/>
            <a:ext cx="3231416" cy="1398587"/>
          </a:xfrm>
          <a:prstGeom prst="rect">
            <a:avLst/>
          </a:prstGeom>
        </p:spPr>
        <p:txBody>
          <a:bodyPr>
            <a:noAutofit/>
          </a:bodyPr>
          <a:lstStyle>
            <a:lvl1pPr marL="0" indent="0">
              <a:buNone/>
              <a:defRPr lang="en-US" sz="3200">
                <a:solidFill>
                  <a:srgbClr val="B238BA"/>
                </a:solidFill>
                <a:latin typeface="Segoe Sans Display" pitchFamily="2" charset="0"/>
                <a:cs typeface="Segoe Sans Display" pitchFamily="2" charset="0"/>
              </a:defRPr>
            </a:lvl1pPr>
          </a:lstStyle>
          <a:p>
            <a:pPr marL="228594" lvl="0" indent="-228594"/>
            <a:r>
              <a:rPr lang="en-US"/>
              <a:t>Section title one</a:t>
            </a:r>
          </a:p>
        </p:txBody>
      </p:sp>
    </p:spTree>
    <p:extLst>
      <p:ext uri="{BB962C8B-B14F-4D97-AF65-F5344CB8AC3E}">
        <p14:creationId xmlns:p14="http://schemas.microsoft.com/office/powerpoint/2010/main" val="2681547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5_Section title slide">
    <p:bg>
      <p:bgPr>
        <a:solidFill>
          <a:srgbClr val="F5F1E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D13610-D10C-7EDB-D184-A911B7E3757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15">
            <a:extLst>
              <a:ext uri="{FF2B5EF4-FFF2-40B4-BE49-F238E27FC236}">
                <a16:creationId xmlns:a16="http://schemas.microsoft.com/office/drawing/2014/main" id="{6BD9C85B-EC8F-D695-0FA1-6791980AB257}"/>
              </a:ext>
            </a:extLst>
          </p:cNvPr>
          <p:cNvSpPr>
            <a:spLocks noGrp="1"/>
          </p:cNvSpPr>
          <p:nvPr>
            <p:ph type="body" sz="quarter" idx="11" hasCustomPrompt="1"/>
          </p:nvPr>
        </p:nvSpPr>
        <p:spPr>
          <a:xfrm>
            <a:off x="7199551" y="4038049"/>
            <a:ext cx="3231416" cy="1398587"/>
          </a:xfrm>
          <a:prstGeom prst="rect">
            <a:avLst/>
          </a:prstGeom>
        </p:spPr>
        <p:txBody>
          <a:bodyPr>
            <a:noAutofit/>
          </a:bodyPr>
          <a:lstStyle>
            <a:lvl1pPr marL="0" indent="0">
              <a:buNone/>
              <a:defRPr lang="en-US" sz="3200">
                <a:solidFill>
                  <a:srgbClr val="B238BA"/>
                </a:solidFill>
                <a:latin typeface="Segoe Sans Display" pitchFamily="2" charset="0"/>
                <a:cs typeface="Segoe Sans Display" pitchFamily="2" charset="0"/>
              </a:defRPr>
            </a:lvl1pPr>
          </a:lstStyle>
          <a:p>
            <a:pPr marL="228594" lvl="0" indent="-228594"/>
            <a:r>
              <a:rPr lang="en-US"/>
              <a:t>Section title two</a:t>
            </a:r>
          </a:p>
        </p:txBody>
      </p:sp>
    </p:spTree>
    <p:extLst>
      <p:ext uri="{BB962C8B-B14F-4D97-AF65-F5344CB8AC3E}">
        <p14:creationId xmlns:p14="http://schemas.microsoft.com/office/powerpoint/2010/main" val="1915456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4_Section title slide">
    <p:bg>
      <p:bgPr>
        <a:solidFill>
          <a:srgbClr val="F5F1E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D13610-D10C-7EDB-D184-A911B7E3757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15">
            <a:extLst>
              <a:ext uri="{FF2B5EF4-FFF2-40B4-BE49-F238E27FC236}">
                <a16:creationId xmlns:a16="http://schemas.microsoft.com/office/drawing/2014/main" id="{6BD9C85B-EC8F-D695-0FA1-6791980AB257}"/>
              </a:ext>
            </a:extLst>
          </p:cNvPr>
          <p:cNvSpPr>
            <a:spLocks noGrp="1"/>
          </p:cNvSpPr>
          <p:nvPr>
            <p:ph type="body" sz="quarter" idx="11" hasCustomPrompt="1"/>
          </p:nvPr>
        </p:nvSpPr>
        <p:spPr>
          <a:xfrm>
            <a:off x="7199551" y="4038049"/>
            <a:ext cx="3455749" cy="1398587"/>
          </a:xfrm>
          <a:prstGeom prst="rect">
            <a:avLst/>
          </a:prstGeom>
        </p:spPr>
        <p:txBody>
          <a:bodyPr>
            <a:noAutofit/>
          </a:bodyPr>
          <a:lstStyle>
            <a:lvl1pPr marL="0" indent="0">
              <a:buNone/>
              <a:defRPr lang="en-US" sz="3200" dirty="0">
                <a:solidFill>
                  <a:srgbClr val="B238BA"/>
                </a:solidFill>
                <a:latin typeface="Segoe Sans Display" pitchFamily="2" charset="0"/>
                <a:cs typeface="Segoe Sans Display" pitchFamily="2" charset="0"/>
              </a:defRPr>
            </a:lvl1pPr>
          </a:lstStyle>
          <a:p>
            <a:pPr marL="228594" lvl="0" indent="-228594"/>
            <a:r>
              <a:rPr lang="en-US"/>
              <a:t>Section title three</a:t>
            </a:r>
          </a:p>
        </p:txBody>
      </p:sp>
    </p:spTree>
    <p:extLst>
      <p:ext uri="{BB962C8B-B14F-4D97-AF65-F5344CB8AC3E}">
        <p14:creationId xmlns:p14="http://schemas.microsoft.com/office/powerpoint/2010/main" val="69007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7_Section title slide">
    <p:bg>
      <p:bgPr>
        <a:solidFill>
          <a:srgbClr val="F5F1E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D13610-D10C-7EDB-D184-A911B7E3757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15">
            <a:extLst>
              <a:ext uri="{FF2B5EF4-FFF2-40B4-BE49-F238E27FC236}">
                <a16:creationId xmlns:a16="http://schemas.microsoft.com/office/drawing/2014/main" id="{6BD9C85B-EC8F-D695-0FA1-6791980AB257}"/>
              </a:ext>
            </a:extLst>
          </p:cNvPr>
          <p:cNvSpPr>
            <a:spLocks noGrp="1"/>
          </p:cNvSpPr>
          <p:nvPr>
            <p:ph type="body" sz="quarter" idx="11" hasCustomPrompt="1"/>
          </p:nvPr>
        </p:nvSpPr>
        <p:spPr>
          <a:xfrm>
            <a:off x="7199551" y="4038049"/>
            <a:ext cx="3231416" cy="1398587"/>
          </a:xfrm>
          <a:prstGeom prst="rect">
            <a:avLst/>
          </a:prstGeom>
        </p:spPr>
        <p:txBody>
          <a:bodyPr>
            <a:noAutofit/>
          </a:bodyPr>
          <a:lstStyle>
            <a:lvl1pPr>
              <a:defRPr lang="en-US" sz="3200">
                <a:solidFill>
                  <a:srgbClr val="B238BA"/>
                </a:solidFill>
                <a:latin typeface="Segoe Sans Display" pitchFamily="2" charset="0"/>
                <a:cs typeface="Segoe Sans Display" pitchFamily="2" charset="0"/>
              </a:defRPr>
            </a:lvl1pPr>
          </a:lstStyle>
          <a:p>
            <a:pPr marL="0" lvl="0" indent="0">
              <a:buNone/>
            </a:pPr>
            <a:r>
              <a:rPr lang="en-US"/>
              <a:t>Section title four</a:t>
            </a:r>
          </a:p>
        </p:txBody>
      </p:sp>
    </p:spTree>
    <p:extLst>
      <p:ext uri="{BB962C8B-B14F-4D97-AF65-F5344CB8AC3E}">
        <p14:creationId xmlns:p14="http://schemas.microsoft.com/office/powerpoint/2010/main" val="3893182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8_Section title slide">
    <p:bg>
      <p:bgPr>
        <a:solidFill>
          <a:srgbClr val="F5F1E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D13610-D10C-7EDB-D184-A911B7E3757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15">
            <a:extLst>
              <a:ext uri="{FF2B5EF4-FFF2-40B4-BE49-F238E27FC236}">
                <a16:creationId xmlns:a16="http://schemas.microsoft.com/office/drawing/2014/main" id="{6BD9C85B-EC8F-D695-0FA1-6791980AB257}"/>
              </a:ext>
            </a:extLst>
          </p:cNvPr>
          <p:cNvSpPr>
            <a:spLocks noGrp="1"/>
          </p:cNvSpPr>
          <p:nvPr>
            <p:ph type="body" sz="quarter" idx="11" hasCustomPrompt="1"/>
          </p:nvPr>
        </p:nvSpPr>
        <p:spPr>
          <a:xfrm>
            <a:off x="7199551" y="4038049"/>
            <a:ext cx="3231416" cy="1398587"/>
          </a:xfrm>
          <a:prstGeom prst="rect">
            <a:avLst/>
          </a:prstGeom>
        </p:spPr>
        <p:txBody>
          <a:bodyPr>
            <a:noAutofit/>
          </a:bodyPr>
          <a:lstStyle>
            <a:lvl1pPr marL="0" indent="0">
              <a:buNone/>
              <a:defRPr lang="en-US" sz="3200">
                <a:solidFill>
                  <a:srgbClr val="B238BA"/>
                </a:solidFill>
                <a:latin typeface="Segoe Sans Display" pitchFamily="2" charset="0"/>
                <a:cs typeface="Segoe Sans Display" pitchFamily="2" charset="0"/>
              </a:defRPr>
            </a:lvl1pPr>
          </a:lstStyle>
          <a:p>
            <a:pPr marL="228594" lvl="0" indent="-228594"/>
            <a:r>
              <a:rPr lang="en-US"/>
              <a:t>Section title five</a:t>
            </a:r>
          </a:p>
        </p:txBody>
      </p:sp>
    </p:spTree>
    <p:extLst>
      <p:ext uri="{BB962C8B-B14F-4D97-AF65-F5344CB8AC3E}">
        <p14:creationId xmlns:p14="http://schemas.microsoft.com/office/powerpoint/2010/main" val="17358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 AI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Picture 1" descr="A black and white logo&#10;&#10;AI-generated content may be incorrect.">
            <a:extLst>
              <a:ext uri="{FF2B5EF4-FFF2-40B4-BE49-F238E27FC236}">
                <a16:creationId xmlns:a16="http://schemas.microsoft.com/office/drawing/2014/main" id="{86B6AADE-6978-64F3-412D-4FDE59142000}"/>
              </a:ext>
            </a:extLst>
          </p:cNvPr>
          <p:cNvPicPr>
            <a:picLocks noChangeAspect="1"/>
          </p:cNvPicPr>
          <p:nvPr userDrawn="1"/>
        </p:nvPicPr>
        <p:blipFill>
          <a:blip r:embed="rId3"/>
          <a:stretch>
            <a:fillRect/>
          </a:stretch>
        </p:blipFill>
        <p:spPr>
          <a:xfrm>
            <a:off x="281585" y="285758"/>
            <a:ext cx="2667361" cy="881269"/>
          </a:xfrm>
          <a:prstGeom prst="rect">
            <a:avLst/>
          </a:prstGeom>
        </p:spPr>
      </p:pic>
    </p:spTree>
    <p:extLst>
      <p:ext uri="{BB962C8B-B14F-4D97-AF65-F5344CB8AC3E}">
        <p14:creationId xmlns:p14="http://schemas.microsoft.com/office/powerpoint/2010/main" val="15051507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_Section title slide">
    <p:bg>
      <p:bgPr>
        <a:solidFill>
          <a:srgbClr val="F5F1E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D13610-D10C-7EDB-D184-A911B7E3757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15">
            <a:extLst>
              <a:ext uri="{FF2B5EF4-FFF2-40B4-BE49-F238E27FC236}">
                <a16:creationId xmlns:a16="http://schemas.microsoft.com/office/drawing/2014/main" id="{6BD9C85B-EC8F-D695-0FA1-6791980AB257}"/>
              </a:ext>
            </a:extLst>
          </p:cNvPr>
          <p:cNvSpPr>
            <a:spLocks noGrp="1"/>
          </p:cNvSpPr>
          <p:nvPr>
            <p:ph type="body" sz="quarter" idx="11" hasCustomPrompt="1"/>
          </p:nvPr>
        </p:nvSpPr>
        <p:spPr>
          <a:xfrm>
            <a:off x="7199551" y="4038049"/>
            <a:ext cx="3231416" cy="1398587"/>
          </a:xfrm>
          <a:prstGeom prst="rect">
            <a:avLst/>
          </a:prstGeom>
        </p:spPr>
        <p:txBody>
          <a:bodyPr>
            <a:noAutofit/>
          </a:bodyPr>
          <a:lstStyle>
            <a:lvl1pPr marL="0" indent="0">
              <a:buNone/>
              <a:defRPr lang="en-US" sz="3200">
                <a:solidFill>
                  <a:srgbClr val="B238BA"/>
                </a:solidFill>
                <a:latin typeface="Segoe Sans Display" pitchFamily="2" charset="0"/>
                <a:cs typeface="Segoe Sans Display" pitchFamily="2" charset="0"/>
              </a:defRPr>
            </a:lvl1pPr>
          </a:lstStyle>
          <a:p>
            <a:pPr marL="228594" lvl="0" indent="-228594"/>
            <a:r>
              <a:rPr lang="en-US"/>
              <a:t>Section title six</a:t>
            </a:r>
          </a:p>
        </p:txBody>
      </p:sp>
    </p:spTree>
    <p:extLst>
      <p:ext uri="{BB962C8B-B14F-4D97-AF65-F5344CB8AC3E}">
        <p14:creationId xmlns:p14="http://schemas.microsoft.com/office/powerpoint/2010/main" val="2525059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6_Section title slide">
    <p:bg>
      <p:bgPr>
        <a:solidFill>
          <a:srgbClr val="F5F1E9"/>
        </a:solidFill>
        <a:effectLst/>
      </p:bgPr>
    </p:bg>
    <p:spTree>
      <p:nvGrpSpPr>
        <p:cNvPr id="1" name=""/>
        <p:cNvGrpSpPr/>
        <p:nvPr/>
      </p:nvGrpSpPr>
      <p:grpSpPr>
        <a:xfrm>
          <a:off x="0" y="0"/>
          <a:ext cx="0" cy="0"/>
          <a:chOff x="0" y="0"/>
          <a:chExt cx="0" cy="0"/>
        </a:xfrm>
      </p:grpSpPr>
      <p:sp>
        <p:nvSpPr>
          <p:cNvPr id="2" name="Text Placeholder 15">
            <a:extLst>
              <a:ext uri="{FF2B5EF4-FFF2-40B4-BE49-F238E27FC236}">
                <a16:creationId xmlns:a16="http://schemas.microsoft.com/office/drawing/2014/main" id="{6BD9C85B-EC8F-D695-0FA1-6791980AB257}"/>
              </a:ext>
            </a:extLst>
          </p:cNvPr>
          <p:cNvSpPr>
            <a:spLocks noGrp="1"/>
          </p:cNvSpPr>
          <p:nvPr>
            <p:ph type="body" sz="quarter" idx="11" hasCustomPrompt="1"/>
          </p:nvPr>
        </p:nvSpPr>
        <p:spPr>
          <a:xfrm>
            <a:off x="600076" y="3152001"/>
            <a:ext cx="6296025" cy="553998"/>
          </a:xfrm>
          <a:prstGeom prst="rect">
            <a:avLst/>
          </a:prstGeom>
        </p:spPr>
        <p:txBody>
          <a:bodyPr wrap="square" lIns="0" tIns="0" rIns="0" bIns="0">
            <a:spAutoFit/>
          </a:bodyPr>
          <a:lstStyle>
            <a:lvl1pPr marL="0" indent="0">
              <a:buNone/>
              <a:defRPr lang="en-US" sz="4000">
                <a:solidFill>
                  <a:srgbClr val="B238BA"/>
                </a:solidFill>
                <a:latin typeface="+mj-lt"/>
                <a:cs typeface="Segoe Sans Display" pitchFamily="2" charset="0"/>
              </a:defRPr>
            </a:lvl1pPr>
          </a:lstStyle>
          <a:p>
            <a:pPr marL="228594" lvl="0" indent="-228594"/>
            <a:r>
              <a:rPr lang="en-US"/>
              <a:t>Section title six</a:t>
            </a:r>
          </a:p>
        </p:txBody>
      </p:sp>
    </p:spTree>
    <p:extLst>
      <p:ext uri="{BB962C8B-B14F-4D97-AF65-F5344CB8AC3E}">
        <p14:creationId xmlns:p14="http://schemas.microsoft.com/office/powerpoint/2010/main" val="331246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rgbClr val="FFFDF9"/>
        </a:solidFill>
        <a:effectLst/>
      </p:bgPr>
    </p:bg>
    <p:spTree>
      <p:nvGrpSpPr>
        <p:cNvPr id="1" name=""/>
        <p:cNvGrpSpPr/>
        <p:nvPr/>
      </p:nvGrpSpPr>
      <p:grpSpPr>
        <a:xfrm>
          <a:off x="0" y="0"/>
          <a:ext cx="0" cy="0"/>
          <a:chOff x="0" y="0"/>
          <a:chExt cx="0" cy="0"/>
        </a:xfrm>
      </p:grpSpPr>
      <p:pic>
        <p:nvPicPr>
          <p:cNvPr id="3" name="Picture 2" descr="A close up of a hexagon&#10;&#10;Description automatically generated">
            <a:extLst>
              <a:ext uri="{FF2B5EF4-FFF2-40B4-BE49-F238E27FC236}">
                <a16:creationId xmlns:a16="http://schemas.microsoft.com/office/drawing/2014/main" id="{8E137068-7BA3-6088-0C65-0CB23AC0639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180141" y="5992027"/>
            <a:ext cx="868680" cy="796908"/>
          </a:xfrm>
          <a:prstGeom prst="rect">
            <a:avLst/>
          </a:prstGeom>
        </p:spPr>
      </p:pic>
      <p:sp>
        <p:nvSpPr>
          <p:cNvPr id="6" name="Footer Placeholder 5">
            <a:extLst>
              <a:ext uri="{FF2B5EF4-FFF2-40B4-BE49-F238E27FC236}">
                <a16:creationId xmlns:a16="http://schemas.microsoft.com/office/drawing/2014/main" id="{BBF18DD5-394A-4676-966A-43A5BAC6E006}"/>
              </a:ext>
            </a:extLst>
          </p:cNvPr>
          <p:cNvSpPr>
            <a:spLocks noGrp="1"/>
          </p:cNvSpPr>
          <p:nvPr>
            <p:ph type="ftr" sz="quarter" idx="10"/>
          </p:nvPr>
        </p:nvSpPr>
        <p:spPr>
          <a:xfrm>
            <a:off x="919163" y="6467475"/>
            <a:ext cx="2078736" cy="190500"/>
          </a:xfrm>
          <a:prstGeom prst="rect">
            <a:avLst/>
          </a:prstGeom>
        </p:spPr>
        <p:txBody>
          <a:bodyPr anchor="ctr"/>
          <a:lstStyle>
            <a:lvl1pPr>
              <a:defRPr sz="900">
                <a:solidFill>
                  <a:schemeClr val="tx1"/>
                </a:solidFill>
                <a:latin typeface="+mn-lt"/>
              </a:defRPr>
            </a:lvl1pPr>
          </a:lstStyle>
          <a:p>
            <a:r>
              <a:rPr lang="en-US"/>
              <a:t>Microsoft Fabric</a:t>
            </a:r>
          </a:p>
        </p:txBody>
      </p:sp>
      <p:sp>
        <p:nvSpPr>
          <p:cNvPr id="7" name="Slide Number Placeholder 6">
            <a:extLst>
              <a:ext uri="{FF2B5EF4-FFF2-40B4-BE49-F238E27FC236}">
                <a16:creationId xmlns:a16="http://schemas.microsoft.com/office/drawing/2014/main" id="{2A399517-6D70-91AD-1227-F9D6955CDA7B}"/>
              </a:ext>
            </a:extLst>
          </p:cNvPr>
          <p:cNvSpPr>
            <a:spLocks noGrp="1"/>
          </p:cNvSpPr>
          <p:nvPr>
            <p:ph type="sldNum" sz="quarter" idx="11"/>
          </p:nvPr>
        </p:nvSpPr>
        <p:spPr>
          <a:xfrm>
            <a:off x="583996" y="6493476"/>
            <a:ext cx="325643" cy="138499"/>
          </a:xfrm>
          <a:prstGeom prst="rect">
            <a:avLst/>
          </a:prstGeom>
        </p:spPr>
        <p:txBody>
          <a:bodyPr wrap="square" lIns="0" tIns="0" rIns="0" bIns="0" anchor="ctr">
            <a:spAutoFit/>
          </a:bodyPr>
          <a:lstStyle>
            <a:lvl1pPr marL="0" indent="0" algn="ctr">
              <a:defRPr sz="900">
                <a:solidFill>
                  <a:schemeClr val="tx1"/>
                </a:solidFill>
                <a:latin typeface="+mn-lt"/>
              </a:defRPr>
            </a:lvl1pPr>
          </a:lstStyle>
          <a:p>
            <a:fld id="{B1356FBF-028C-F74E-A7B4-9B8ED246DD1B}" type="slidenum">
              <a:rPr lang="en-US" smtClean="0"/>
              <a:pPr/>
              <a:t>‹#›</a:t>
            </a:fld>
            <a:endParaRPr lang="en-US"/>
          </a:p>
        </p:txBody>
      </p:sp>
      <p:sp>
        <p:nvSpPr>
          <p:cNvPr id="5" name="Title Placeholder 1">
            <a:extLst>
              <a:ext uri="{FF2B5EF4-FFF2-40B4-BE49-F238E27FC236}">
                <a16:creationId xmlns:a16="http://schemas.microsoft.com/office/drawing/2014/main" id="{73C3A004-548D-6F4A-0D00-BD592CCB519D}"/>
              </a:ext>
            </a:extLst>
          </p:cNvPr>
          <p:cNvSpPr>
            <a:spLocks noGrp="1"/>
          </p:cNvSpPr>
          <p:nvPr>
            <p:ph type="title"/>
          </p:nvPr>
        </p:nvSpPr>
        <p:spPr>
          <a:xfrm>
            <a:off x="588263" y="469900"/>
            <a:ext cx="11018520" cy="738664"/>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3821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8" pos="3257">
          <p15:clr>
            <a:srgbClr val="A4A3A4"/>
          </p15:clr>
        </p15:guide>
        <p15:guide id="19" pos="3395">
          <p15:clr>
            <a:srgbClr val="A4A3A4"/>
          </p15:clr>
        </p15:guide>
        <p15:guide id="21" pos="3840">
          <p15:clr>
            <a:srgbClr val="A4A3A4"/>
          </p15:clr>
        </p15:guide>
        <p15:guide id="25" pos="4731">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titl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31"/>
            <a:ext cx="9144000" cy="615553"/>
          </a:xfrm>
          <a:noFill/>
        </p:spPr>
        <p:txBody>
          <a:bodyPr lIns="0" tIns="0" rIns="0" bIns="0" anchor="b" anchorCtr="0">
            <a:spAutoFit/>
          </a:bodyPr>
          <a:lstStyle>
            <a:lvl1pPr>
              <a:defRPr sz="4000" spc="-51" baseline="0">
                <a:solidFill>
                  <a:schemeClr val="tx2"/>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3733394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8CE50-46CE-0973-AC08-7477BEAD00F3}"/>
              </a:ext>
            </a:extLst>
          </p:cNvPr>
          <p:cNvSpPr>
            <a:spLocks noGrp="1"/>
          </p:cNvSpPr>
          <p:nvPr>
            <p:ph type="title"/>
          </p:nvPr>
        </p:nvSpPr>
        <p:spPr/>
        <p:txBody>
          <a:bodyPr/>
          <a:lstStyle/>
          <a:p>
            <a:r>
              <a:rPr lang="en-US"/>
              <a:t>Click to edit Master title style</a:t>
            </a:r>
          </a:p>
        </p:txBody>
      </p:sp>
      <p:sp>
        <p:nvSpPr>
          <p:cNvPr id="3" name="Text Placeholder 11">
            <a:extLst>
              <a:ext uri="{FF2B5EF4-FFF2-40B4-BE49-F238E27FC236}">
                <a16:creationId xmlns:a16="http://schemas.microsoft.com/office/drawing/2014/main" id="{03424D10-01E7-37F9-6091-2C95487D9F73}"/>
              </a:ext>
            </a:extLst>
          </p:cNvPr>
          <p:cNvSpPr>
            <a:spLocks noGrp="1"/>
          </p:cNvSpPr>
          <p:nvPr>
            <p:ph type="body" sz="quarter" idx="16"/>
          </p:nvPr>
        </p:nvSpPr>
        <p:spPr>
          <a:xfrm>
            <a:off x="584206" y="1438282"/>
            <a:ext cx="2532063"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4" name="Text Placeholder 7">
            <a:extLst>
              <a:ext uri="{FF2B5EF4-FFF2-40B4-BE49-F238E27FC236}">
                <a16:creationId xmlns:a16="http://schemas.microsoft.com/office/drawing/2014/main" id="{FDFE8ED1-0EC9-B339-1813-0B4260A0A2DA}"/>
              </a:ext>
            </a:extLst>
          </p:cNvPr>
          <p:cNvSpPr>
            <a:spLocks noGrp="1"/>
          </p:cNvSpPr>
          <p:nvPr>
            <p:ph type="body" sz="quarter" idx="14"/>
          </p:nvPr>
        </p:nvSpPr>
        <p:spPr>
          <a:xfrm>
            <a:off x="584206" y="2283122"/>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4" lvl="0" indent="-141284"/>
            <a:r>
              <a:rPr lang="en-US"/>
              <a:t>Click to edit Master text styles</a:t>
            </a:r>
          </a:p>
          <a:p>
            <a:pPr marL="141284" lvl="1" indent="-141284"/>
            <a:r>
              <a:rPr lang="en-US"/>
              <a:t>Second level</a:t>
            </a:r>
          </a:p>
          <a:p>
            <a:pPr marL="141284" lvl="2" indent="-141284"/>
            <a:r>
              <a:rPr lang="en-US"/>
              <a:t>Third level</a:t>
            </a:r>
          </a:p>
          <a:p>
            <a:pPr marL="141284" lvl="3" indent="-141284"/>
            <a:r>
              <a:rPr lang="en-US"/>
              <a:t>Fourth level</a:t>
            </a:r>
          </a:p>
          <a:p>
            <a:pPr marL="141284" lvl="4" indent="-141284"/>
            <a:r>
              <a:rPr lang="en-US"/>
              <a:t>Fifth level</a:t>
            </a:r>
          </a:p>
        </p:txBody>
      </p:sp>
      <p:sp>
        <p:nvSpPr>
          <p:cNvPr id="5" name="Text Placeholder 11">
            <a:extLst>
              <a:ext uri="{FF2B5EF4-FFF2-40B4-BE49-F238E27FC236}">
                <a16:creationId xmlns:a16="http://schemas.microsoft.com/office/drawing/2014/main" id="{823006D8-810A-DCBB-7E79-17F6322E2FFC}"/>
              </a:ext>
            </a:extLst>
          </p:cNvPr>
          <p:cNvSpPr>
            <a:spLocks noGrp="1"/>
          </p:cNvSpPr>
          <p:nvPr>
            <p:ph type="body" sz="quarter" idx="17"/>
          </p:nvPr>
        </p:nvSpPr>
        <p:spPr>
          <a:xfrm>
            <a:off x="3413125" y="1438282"/>
            <a:ext cx="2533651"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6" name="Text Placeholder 9">
            <a:extLst>
              <a:ext uri="{FF2B5EF4-FFF2-40B4-BE49-F238E27FC236}">
                <a16:creationId xmlns:a16="http://schemas.microsoft.com/office/drawing/2014/main" id="{ADAAB847-57CB-2458-2ADA-6D7770794074}"/>
              </a:ext>
            </a:extLst>
          </p:cNvPr>
          <p:cNvSpPr>
            <a:spLocks noGrp="1"/>
          </p:cNvSpPr>
          <p:nvPr>
            <p:ph type="body" sz="quarter" idx="15"/>
          </p:nvPr>
        </p:nvSpPr>
        <p:spPr>
          <a:xfrm>
            <a:off x="3413130" y="2276482"/>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4" lvl="0" indent="-141284"/>
            <a:r>
              <a:rPr lang="en-US"/>
              <a:t>Click to edit Master text styles</a:t>
            </a:r>
          </a:p>
          <a:p>
            <a:pPr marL="141284" lvl="1" indent="-141284"/>
            <a:r>
              <a:rPr lang="en-US"/>
              <a:t>Second level</a:t>
            </a:r>
          </a:p>
          <a:p>
            <a:pPr marL="141284" lvl="2" indent="-141284"/>
            <a:r>
              <a:rPr lang="en-US"/>
              <a:t>Third level</a:t>
            </a:r>
          </a:p>
          <a:p>
            <a:pPr marL="141284" lvl="3" indent="-141284"/>
            <a:r>
              <a:rPr lang="en-US"/>
              <a:t>Fourth level</a:t>
            </a:r>
          </a:p>
          <a:p>
            <a:pPr marL="141284" lvl="4" indent="-141284"/>
            <a:r>
              <a:rPr lang="en-US"/>
              <a:t>Fifth level</a:t>
            </a:r>
          </a:p>
        </p:txBody>
      </p:sp>
      <p:sp>
        <p:nvSpPr>
          <p:cNvPr id="7" name="Text Placeholder 11">
            <a:extLst>
              <a:ext uri="{FF2B5EF4-FFF2-40B4-BE49-F238E27FC236}">
                <a16:creationId xmlns:a16="http://schemas.microsoft.com/office/drawing/2014/main" id="{6B655A31-FF73-73EA-1EA8-00F13891AB94}"/>
              </a:ext>
            </a:extLst>
          </p:cNvPr>
          <p:cNvSpPr>
            <a:spLocks noGrp="1"/>
          </p:cNvSpPr>
          <p:nvPr>
            <p:ph type="body" sz="quarter" idx="18"/>
          </p:nvPr>
        </p:nvSpPr>
        <p:spPr>
          <a:xfrm>
            <a:off x="6244214" y="1438282"/>
            <a:ext cx="2532063"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E819634A-80BB-C620-3C16-1EA80A7B1C18}"/>
              </a:ext>
            </a:extLst>
          </p:cNvPr>
          <p:cNvSpPr>
            <a:spLocks noGrp="1"/>
          </p:cNvSpPr>
          <p:nvPr>
            <p:ph type="body" sz="quarter" idx="19"/>
          </p:nvPr>
        </p:nvSpPr>
        <p:spPr>
          <a:xfrm>
            <a:off x="6244214" y="2283122"/>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4" lvl="0" indent="-141284"/>
            <a:r>
              <a:rPr lang="en-US"/>
              <a:t>Click to edit Master text styles</a:t>
            </a:r>
          </a:p>
          <a:p>
            <a:pPr marL="141284" lvl="1" indent="-141284"/>
            <a:r>
              <a:rPr lang="en-US"/>
              <a:t>Second level</a:t>
            </a:r>
          </a:p>
          <a:p>
            <a:pPr marL="141284" lvl="2" indent="-141284"/>
            <a:r>
              <a:rPr lang="en-US"/>
              <a:t>Third level</a:t>
            </a:r>
          </a:p>
          <a:p>
            <a:pPr marL="141284" lvl="3" indent="-141284"/>
            <a:r>
              <a:rPr lang="en-US"/>
              <a:t>Fourth level</a:t>
            </a:r>
          </a:p>
          <a:p>
            <a:pPr marL="141284" lvl="4" indent="-141284"/>
            <a:r>
              <a:rPr lang="en-US"/>
              <a:t>Fifth level</a:t>
            </a:r>
          </a:p>
        </p:txBody>
      </p:sp>
      <p:sp>
        <p:nvSpPr>
          <p:cNvPr id="9" name="Text Placeholder 11">
            <a:extLst>
              <a:ext uri="{FF2B5EF4-FFF2-40B4-BE49-F238E27FC236}">
                <a16:creationId xmlns:a16="http://schemas.microsoft.com/office/drawing/2014/main" id="{05E7CC6D-40F5-C58C-FC44-793B1A98AC5D}"/>
              </a:ext>
            </a:extLst>
          </p:cNvPr>
          <p:cNvSpPr>
            <a:spLocks noGrp="1"/>
          </p:cNvSpPr>
          <p:nvPr>
            <p:ph type="body" sz="quarter" idx="20"/>
          </p:nvPr>
        </p:nvSpPr>
        <p:spPr>
          <a:xfrm>
            <a:off x="9073133" y="1438282"/>
            <a:ext cx="2533651"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E6B93ED5-5CA7-C983-373E-E42D7424C7CB}"/>
              </a:ext>
            </a:extLst>
          </p:cNvPr>
          <p:cNvSpPr>
            <a:spLocks noGrp="1"/>
          </p:cNvSpPr>
          <p:nvPr>
            <p:ph type="body" sz="quarter" idx="21"/>
          </p:nvPr>
        </p:nvSpPr>
        <p:spPr>
          <a:xfrm>
            <a:off x="9073138" y="2276482"/>
            <a:ext cx="2532063" cy="1600438"/>
          </a:xfrm>
        </p:spPr>
        <p:txBody>
          <a:bodyPr vert="horz" wrap="square" lIns="0" tIns="0" rIns="0" bIns="0" rtlCol="0">
            <a:spAutoFit/>
          </a:bodyPr>
          <a:lstStyle>
            <a:lvl1pPr>
              <a:defRPr lang="en-US" sz="1600"/>
            </a:lvl1pPr>
            <a:lvl2pPr>
              <a:defRPr lang="en-US" sz="1600"/>
            </a:lvl2pPr>
            <a:lvl3pPr>
              <a:defRPr lang="en-US" sz="1600"/>
            </a:lvl3pPr>
            <a:lvl4pPr>
              <a:defRPr lang="en-US" sz="1400"/>
            </a:lvl4pPr>
            <a:lvl5pPr>
              <a:defRPr lang="en-US" sz="1400" dirty="0"/>
            </a:lvl5pPr>
          </a:lstStyle>
          <a:p>
            <a:pPr marL="141284" lvl="0" indent="-141284"/>
            <a:r>
              <a:rPr lang="en-US"/>
              <a:t>Click to edit Master text styles</a:t>
            </a:r>
          </a:p>
          <a:p>
            <a:pPr marL="141284" lvl="1" indent="-141284"/>
            <a:r>
              <a:rPr lang="en-US"/>
              <a:t>Second level</a:t>
            </a:r>
          </a:p>
          <a:p>
            <a:pPr marL="141284" lvl="2" indent="-141284"/>
            <a:r>
              <a:rPr lang="en-US"/>
              <a:t>Third level</a:t>
            </a:r>
          </a:p>
          <a:p>
            <a:pPr marL="141284" lvl="3" indent="-141284"/>
            <a:r>
              <a:rPr lang="en-US"/>
              <a:t>Fourth level</a:t>
            </a:r>
          </a:p>
          <a:p>
            <a:pPr marL="141284" lvl="4" indent="-141284"/>
            <a:r>
              <a:rPr lang="en-US"/>
              <a:t>Fifth level</a:t>
            </a:r>
          </a:p>
        </p:txBody>
      </p:sp>
    </p:spTree>
    <p:extLst>
      <p:ext uri="{BB962C8B-B14F-4D97-AF65-F5344CB8AC3E}">
        <p14:creationId xmlns:p14="http://schemas.microsoft.com/office/powerpoint/2010/main" val="85422925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1912512"/>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7" y="2875006"/>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266950956"/>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30" orient="horz" pos="288" userDrawn="1">
          <p15:clr>
            <a:srgbClr val="5ACBF0"/>
          </p15:clr>
        </p15:guide>
        <p15:guide id="32" orient="horz" pos="2160" userDrawn="1">
          <p15:clr>
            <a:srgbClr val="5ACBF0"/>
          </p15:clr>
        </p15:guide>
        <p15:guide id="33" pos="2976" userDrawn="1">
          <p15:clr>
            <a:srgbClr val="5ACBF0"/>
          </p15:clr>
        </p15:guide>
        <p15:guide id="34" pos="3336" userDrawn="1">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Title - Infr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42191221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 Infr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0D155-47E8-D819-5FA4-748607570A1C}"/>
              </a:ext>
            </a:extLst>
          </p:cNvPr>
          <p:cNvSpPr>
            <a:spLocks noGrp="1"/>
          </p:cNvSpPr>
          <p:nvPr>
            <p:ph type="title"/>
          </p:nvPr>
        </p:nvSpPr>
        <p:spPr>
          <a:xfrm>
            <a:off x="588263" y="457200"/>
            <a:ext cx="7239000" cy="553998"/>
          </a:xfrm>
        </p:spPr>
        <p:txBody>
          <a:bodyPr/>
          <a:lstStyle>
            <a:lvl1pPr>
              <a:defRPr>
                <a:solidFill>
                  <a:schemeClr val="bg1"/>
                </a:solidFill>
              </a:defRPr>
            </a:lvl1pPr>
          </a:lstStyle>
          <a:p>
            <a:r>
              <a:rPr lang="en-US"/>
              <a:t>Click to edit Master title style</a:t>
            </a:r>
          </a:p>
        </p:txBody>
      </p:sp>
      <p:sp>
        <p:nvSpPr>
          <p:cNvPr id="3" name="Picture Placeholder 9">
            <a:extLst>
              <a:ext uri="{FF2B5EF4-FFF2-40B4-BE49-F238E27FC236}">
                <a16:creationId xmlns:a16="http://schemas.microsoft.com/office/drawing/2014/main" id="{5022EE65-FBB2-C961-B89F-9DADBDB2DB30}"/>
              </a:ext>
            </a:extLst>
          </p:cNvPr>
          <p:cNvSpPr>
            <a:spLocks noGrp="1"/>
          </p:cNvSpPr>
          <p:nvPr>
            <p:ph type="pic" sz="quarter" idx="14" hasCustomPrompt="1"/>
          </p:nvPr>
        </p:nvSpPr>
        <p:spPr>
          <a:xfrm>
            <a:off x="7827267" y="1775249"/>
            <a:ext cx="3760471" cy="3760470"/>
          </a:xfrm>
          <a:prstGeom prst="rect">
            <a:avLst/>
          </a:prstGeom>
          <a:blipFill>
            <a:blip r:embed="rId3"/>
            <a:stretch>
              <a:fillRect l="-24076" r="-27413" b="-1042"/>
            </a:stretch>
          </a:blipFill>
          <a:effectLst>
            <a:outerShdw blurRad="215900" dist="190500" dir="2700000" sx="101000" sy="101000" algn="ctr" rotWithShape="0">
              <a:srgbClr val="000000">
                <a:alpha val="23000"/>
              </a:srgbClr>
            </a:outerShdw>
          </a:effectLst>
        </p:spPr>
        <p:txBody>
          <a:bodyPr vert="horz" wrap="square" lIns="0" tIns="0" rIns="0" bIns="0" rtlCol="0" anchor="ctr" anchorCtr="0">
            <a:normAutofit/>
          </a:bodyPr>
          <a:lstStyle>
            <a:lvl1pPr marL="228594" indent="-228594" algn="ctr">
              <a:buNone/>
              <a:defRPr lang="en-US" sz="1800" b="1">
                <a:solidFill>
                  <a:schemeClr val="tx1"/>
                </a:solidFill>
                <a:latin typeface="+mn-lt"/>
              </a:defRPr>
            </a:lvl1pPr>
          </a:lstStyle>
          <a:p>
            <a:pPr marL="228594" lvl="0" indent="-228594" algn="ctr"/>
            <a:r>
              <a:rPr lang="en-US"/>
              <a:t>Click to insert photo</a:t>
            </a:r>
          </a:p>
        </p:txBody>
      </p:sp>
      <p:sp>
        <p:nvSpPr>
          <p:cNvPr id="5" name="Text Placeholder 11">
            <a:extLst>
              <a:ext uri="{FF2B5EF4-FFF2-40B4-BE49-F238E27FC236}">
                <a16:creationId xmlns:a16="http://schemas.microsoft.com/office/drawing/2014/main" id="{4B878651-6EA0-F1DE-DDB3-D4C07A4E5942}"/>
              </a:ext>
            </a:extLst>
          </p:cNvPr>
          <p:cNvSpPr>
            <a:spLocks noGrp="1"/>
          </p:cNvSpPr>
          <p:nvPr>
            <p:ph type="body" sz="quarter" idx="17"/>
          </p:nvPr>
        </p:nvSpPr>
        <p:spPr>
          <a:xfrm>
            <a:off x="1245931" y="2916820"/>
            <a:ext cx="2706480" cy="1477328"/>
          </a:xfrm>
        </p:spPr>
        <p:txBody>
          <a:bodyPr anchor="t"/>
          <a:lstStyle>
            <a:lvl1pPr marL="0" indent="0">
              <a:spcBef>
                <a:spcPts val="0"/>
              </a:spcBef>
              <a:buNone/>
              <a:defRPr sz="3200">
                <a:solidFill>
                  <a:schemeClr val="bg1"/>
                </a:solidFill>
                <a:latin typeface="+mj-lt"/>
              </a:defRPr>
            </a:lvl1pPr>
          </a:lstStyle>
          <a:p>
            <a:pPr lvl="0"/>
            <a:r>
              <a:rPr lang="en-US"/>
              <a:t>Click to edit Master text styles</a:t>
            </a:r>
          </a:p>
        </p:txBody>
      </p:sp>
      <p:sp>
        <p:nvSpPr>
          <p:cNvPr id="11" name="Text Placeholder 4">
            <a:extLst>
              <a:ext uri="{FF2B5EF4-FFF2-40B4-BE49-F238E27FC236}">
                <a16:creationId xmlns:a16="http://schemas.microsoft.com/office/drawing/2014/main" id="{6B8F6EDE-3287-C98A-2287-E97E9546E9E1}"/>
              </a:ext>
            </a:extLst>
          </p:cNvPr>
          <p:cNvSpPr>
            <a:spLocks noGrp="1"/>
          </p:cNvSpPr>
          <p:nvPr>
            <p:ph type="body" sz="quarter" idx="12" hasCustomPrompt="1"/>
          </p:nvPr>
        </p:nvSpPr>
        <p:spPr>
          <a:xfrm>
            <a:off x="1245931" y="4673946"/>
            <a:ext cx="2706480" cy="246221"/>
          </a:xfrm>
          <a:noFill/>
        </p:spPr>
        <p:txBody>
          <a:bodyPr wrap="square" lIns="0" tIns="0" rIns="0" bIns="0">
            <a:spAutoFit/>
          </a:bodyPr>
          <a:lstStyle>
            <a:lvl1pPr marL="0" indent="0">
              <a:spcBef>
                <a:spcPts val="0"/>
              </a:spcBef>
              <a:buNone/>
              <a:defRPr sz="1600" spc="0" baseline="0">
                <a:solidFill>
                  <a:schemeClr val="bg1"/>
                </a:solidFill>
                <a:latin typeface="+mn-lt"/>
                <a:cs typeface="Segoe UI" panose="020B0502040204020203" pitchFamily="34" charset="0"/>
              </a:defRPr>
            </a:lvl1pPr>
          </a:lstStyle>
          <a:p>
            <a:pPr lvl="0"/>
            <a:r>
              <a:rPr lang="en-US"/>
              <a:t>Quote author</a:t>
            </a:r>
          </a:p>
        </p:txBody>
      </p:sp>
      <p:sp>
        <p:nvSpPr>
          <p:cNvPr id="4" name="Freeform 3">
            <a:extLst>
              <a:ext uri="{FF2B5EF4-FFF2-40B4-BE49-F238E27FC236}">
                <a16:creationId xmlns:a16="http://schemas.microsoft.com/office/drawing/2014/main" id="{5FBB2A88-E83B-E724-34A0-EB6C0CCA4D9A}"/>
              </a:ext>
            </a:extLst>
          </p:cNvPr>
          <p:cNvSpPr/>
          <p:nvPr userDrawn="1"/>
        </p:nvSpPr>
        <p:spPr bwMode="auto">
          <a:xfrm>
            <a:off x="546113" y="1909645"/>
            <a:ext cx="772952" cy="604266"/>
          </a:xfrm>
          <a:custGeom>
            <a:avLst/>
            <a:gdLst>
              <a:gd name="connsiteX0" fmla="*/ 592756 w 772952"/>
              <a:gd name="connsiteY0" fmla="*/ 0 h 604266"/>
              <a:gd name="connsiteX1" fmla="*/ 772952 w 772952"/>
              <a:gd name="connsiteY1" fmla="*/ 0 h 604266"/>
              <a:gd name="connsiteX2" fmla="*/ 622563 w 772952"/>
              <a:gd name="connsiteY2" fmla="*/ 604266 h 604266"/>
              <a:gd name="connsiteX3" fmla="*/ 388173 w 772952"/>
              <a:gd name="connsiteY3" fmla="*/ 604266 h 604266"/>
              <a:gd name="connsiteX4" fmla="*/ 203227 w 772952"/>
              <a:gd name="connsiteY4" fmla="*/ 0 h 604266"/>
              <a:gd name="connsiteX5" fmla="*/ 384779 w 772952"/>
              <a:gd name="connsiteY5" fmla="*/ 0 h 604266"/>
              <a:gd name="connsiteX6" fmla="*/ 238455 w 772952"/>
              <a:gd name="connsiteY6" fmla="*/ 604266 h 604266"/>
              <a:gd name="connsiteX7" fmla="*/ 0 w 772952"/>
              <a:gd name="connsiteY7" fmla="*/ 604266 h 60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2952" h="604266">
                <a:moveTo>
                  <a:pt x="592756" y="0"/>
                </a:moveTo>
                <a:lnTo>
                  <a:pt x="772952" y="0"/>
                </a:lnTo>
                <a:lnTo>
                  <a:pt x="622563" y="604266"/>
                </a:lnTo>
                <a:lnTo>
                  <a:pt x="388173" y="604266"/>
                </a:lnTo>
                <a:close/>
                <a:moveTo>
                  <a:pt x="203227" y="0"/>
                </a:moveTo>
                <a:lnTo>
                  <a:pt x="384779" y="0"/>
                </a:lnTo>
                <a:lnTo>
                  <a:pt x="238455" y="604266"/>
                </a:lnTo>
                <a:lnTo>
                  <a:pt x="0" y="604266"/>
                </a:lnTo>
                <a:close/>
              </a:path>
            </a:pathLst>
          </a:cu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132317775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alkin - Infr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black and white logo&#10;&#10;AI-generated content may be incorrect.">
            <a:extLst>
              <a:ext uri="{FF2B5EF4-FFF2-40B4-BE49-F238E27FC236}">
                <a16:creationId xmlns:a16="http://schemas.microsoft.com/office/drawing/2014/main" id="{52D42C05-D754-50BF-86EB-59DCA1974C19}"/>
              </a:ext>
            </a:extLst>
          </p:cNvPr>
          <p:cNvPicPr>
            <a:picLocks noChangeAspect="1"/>
          </p:cNvPicPr>
          <p:nvPr userDrawn="1"/>
        </p:nvPicPr>
        <p:blipFill>
          <a:blip r:embed="rId3"/>
          <a:stretch>
            <a:fillRect/>
          </a:stretch>
        </p:blipFill>
        <p:spPr>
          <a:xfrm>
            <a:off x="281585" y="285758"/>
            <a:ext cx="2667361" cy="881269"/>
          </a:xfrm>
          <a:prstGeom prst="rect">
            <a:avLst/>
          </a:prstGeom>
        </p:spPr>
      </p:pic>
      <p:sp>
        <p:nvSpPr>
          <p:cNvPr id="3" name="TextBox 2">
            <a:extLst>
              <a:ext uri="{FF2B5EF4-FFF2-40B4-BE49-F238E27FC236}">
                <a16:creationId xmlns:a16="http://schemas.microsoft.com/office/drawing/2014/main" id="{35B3A7C5-E9E3-EC2A-7935-B716A89413F5}"/>
              </a:ext>
            </a:extLst>
          </p:cNvPr>
          <p:cNvSpPr txBox="1"/>
          <p:nvPr userDrawn="1"/>
        </p:nvSpPr>
        <p:spPr>
          <a:xfrm>
            <a:off x="584205" y="2841176"/>
            <a:ext cx="3790951" cy="1495794"/>
          </a:xfrm>
          <a:prstGeom prst="rect">
            <a:avLst/>
          </a:prstGeom>
          <a:noFill/>
        </p:spPr>
        <p:txBody>
          <a:bodyPr wrap="square" lIns="0" tIns="0" rIns="0" bIns="0" rtlCol="0">
            <a:spAutoFit/>
          </a:bodyPr>
          <a:lstStyle/>
          <a:p>
            <a:pPr algn="l">
              <a:lnSpc>
                <a:spcPct val="90000"/>
              </a:lnSpc>
            </a:pPr>
            <a:r>
              <a:rPr lang="en-US" sz="5400" b="0">
                <a:solidFill>
                  <a:schemeClr val="tx1"/>
                </a:solidFill>
                <a:latin typeface="+mj-lt"/>
              </a:rPr>
              <a:t>Microsoft Azure</a:t>
            </a:r>
          </a:p>
        </p:txBody>
      </p:sp>
    </p:spTree>
    <p:extLst>
      <p:ext uri="{BB962C8B-B14F-4D97-AF65-F5344CB8AC3E}">
        <p14:creationId xmlns:p14="http://schemas.microsoft.com/office/powerpoint/2010/main" val="1311126558"/>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05746166"/>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61" userDrawn="1">
          <p15:clr>
            <a:srgbClr val="A4A3A4"/>
          </p15:clr>
        </p15:guide>
        <p15:guide id="15" pos="3348" userDrawn="1">
          <p15:clr>
            <a:srgbClr val="A4A3A4"/>
          </p15:clr>
        </p15:guide>
        <p15:guide id="16" pos="3755" userDrawn="1">
          <p15:clr>
            <a:srgbClr val="A4A3A4"/>
          </p15:clr>
        </p15:guide>
        <p15:guide id="17" pos="3931" userDrawn="1">
          <p15:clr>
            <a:srgbClr val="A4A3A4"/>
          </p15:clr>
        </p15:guide>
        <p15:guide id="18" pos="4343" userDrawn="1">
          <p15:clr>
            <a:srgbClr val="A4A3A4"/>
          </p15:clr>
        </p15:guide>
        <p15:guide id="19" pos="4531"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1 Light">
    <p:spTree>
      <p:nvGrpSpPr>
        <p:cNvPr id="1" name=""/>
        <p:cNvGrpSpPr/>
        <p:nvPr/>
      </p:nvGrpSpPr>
      <p:grpSpPr>
        <a:xfrm>
          <a:off x="0" y="0"/>
          <a:ext cx="0" cy="0"/>
          <a:chOff x="0" y="0"/>
          <a:chExt cx="0" cy="0"/>
        </a:xfrm>
      </p:grpSpPr>
      <p:pic>
        <p:nvPicPr>
          <p:cNvPr id="5" name="MS logo gray - EMF" descr="Microsoft logo, gray text version">
            <a:extLst>
              <a:ext uri="{FF2B5EF4-FFF2-40B4-BE49-F238E27FC236}">
                <a16:creationId xmlns:a16="http://schemas.microsoft.com/office/drawing/2014/main" id="{8672AF12-6140-9E72-C268-A8ED4080CAD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7" name="TextBox 6">
            <a:extLst>
              <a:ext uri="{FF2B5EF4-FFF2-40B4-BE49-F238E27FC236}">
                <a16:creationId xmlns:a16="http://schemas.microsoft.com/office/drawing/2014/main" id="{53B4BC62-442D-D07F-D062-B23F459AF590}"/>
              </a:ext>
            </a:extLst>
          </p:cNvPr>
          <p:cNvSpPr txBox="1"/>
          <p:nvPr userDrawn="1"/>
        </p:nvSpPr>
        <p:spPr>
          <a:xfrm>
            <a:off x="584205" y="2427668"/>
            <a:ext cx="3790951" cy="1495794"/>
          </a:xfrm>
          <a:prstGeom prst="rect">
            <a:avLst/>
          </a:prstGeom>
          <a:noFill/>
        </p:spPr>
        <p:txBody>
          <a:bodyPr wrap="square" lIns="0" tIns="0" rIns="0" bIns="0" rtlCol="0">
            <a:spAutoFit/>
          </a:bodyPr>
          <a:lstStyle/>
          <a:p>
            <a:pPr algn="l">
              <a:lnSpc>
                <a:spcPct val="90000"/>
              </a:lnSpc>
            </a:pPr>
            <a:r>
              <a:rPr lang="en-US" sz="5400" b="0" i="0" spc="-151">
                <a:solidFill>
                  <a:schemeClr val="tx1"/>
                </a:solidFill>
                <a:latin typeface="+mj-lt"/>
                <a:cs typeface="Segoe UI" panose="020B0502040204020203" pitchFamily="34" charset="0"/>
              </a:rPr>
              <a:t>Microsoft Sovereignty</a:t>
            </a:r>
          </a:p>
        </p:txBody>
      </p:sp>
      <p:pic>
        <p:nvPicPr>
          <p:cNvPr id="4" name="Graphic 3">
            <a:extLst>
              <a:ext uri="{FF2B5EF4-FFF2-40B4-BE49-F238E27FC236}">
                <a16:creationId xmlns:a16="http://schemas.microsoft.com/office/drawing/2014/main" id="{271DF8FA-1AA0-4126-E4BB-F7CDEC25DF2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t="3441" r="20880"/>
          <a:stretch>
            <a:fillRect/>
          </a:stretch>
        </p:blipFill>
        <p:spPr>
          <a:xfrm>
            <a:off x="4825620" y="0"/>
            <a:ext cx="7366381" cy="6718400"/>
          </a:xfrm>
          <a:prstGeom prst="rect">
            <a:avLst/>
          </a:prstGeom>
        </p:spPr>
      </p:pic>
    </p:spTree>
    <p:extLst>
      <p:ext uri="{BB962C8B-B14F-4D97-AF65-F5344CB8AC3E}">
        <p14:creationId xmlns:p14="http://schemas.microsoft.com/office/powerpoint/2010/main" val="1081038191"/>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1 Dark">
    <p:bg>
      <p:bgPr>
        <a:solidFill>
          <a:schemeClr val="tx1"/>
        </a:solidFill>
        <a:effectLst/>
      </p:bgPr>
    </p:bg>
    <p:spTree>
      <p:nvGrpSpPr>
        <p:cNvPr id="1" name=""/>
        <p:cNvGrpSpPr/>
        <p:nvPr/>
      </p:nvGrpSpPr>
      <p:grpSpPr>
        <a:xfrm>
          <a:off x="0" y="0"/>
          <a:ext cx="0" cy="0"/>
          <a:chOff x="0" y="0"/>
          <a:chExt cx="0" cy="0"/>
        </a:xfrm>
      </p:grpSpPr>
      <p:pic>
        <p:nvPicPr>
          <p:cNvPr id="3" name="MS logo white - EMF">
            <a:extLst>
              <a:ext uri="{FF2B5EF4-FFF2-40B4-BE49-F238E27FC236}">
                <a16:creationId xmlns:a16="http://schemas.microsoft.com/office/drawing/2014/main" id="{F7CD6B1F-AE52-08A4-59DD-ADA3920FEFAC}"/>
              </a:ext>
            </a:extLst>
          </p:cNvPr>
          <p:cNvPicPr>
            <a:picLocks noChangeAspect="1"/>
          </p:cNvPicPr>
          <p:nvPr userDrawn="1"/>
        </p:nvPicPr>
        <p:blipFill>
          <a:blip r:embed="rId2"/>
          <a:srcRect/>
          <a:stretch/>
        </p:blipFill>
        <p:spPr bwMode="black">
          <a:xfrm>
            <a:off x="584200" y="586143"/>
            <a:ext cx="1366245" cy="291898"/>
          </a:xfrm>
          <a:prstGeom prst="rect">
            <a:avLst/>
          </a:prstGeom>
        </p:spPr>
      </p:pic>
      <p:sp>
        <p:nvSpPr>
          <p:cNvPr id="7" name="TextBox 6">
            <a:extLst>
              <a:ext uri="{FF2B5EF4-FFF2-40B4-BE49-F238E27FC236}">
                <a16:creationId xmlns:a16="http://schemas.microsoft.com/office/drawing/2014/main" id="{53B4BC62-442D-D07F-D062-B23F459AF590}"/>
              </a:ext>
            </a:extLst>
          </p:cNvPr>
          <p:cNvSpPr txBox="1"/>
          <p:nvPr userDrawn="1"/>
        </p:nvSpPr>
        <p:spPr>
          <a:xfrm>
            <a:off x="584205" y="2427668"/>
            <a:ext cx="3790951" cy="1495794"/>
          </a:xfrm>
          <a:prstGeom prst="rect">
            <a:avLst/>
          </a:prstGeom>
          <a:noFill/>
        </p:spPr>
        <p:txBody>
          <a:bodyPr wrap="square" lIns="0" tIns="0" rIns="0" bIns="0" rtlCol="0">
            <a:spAutoFit/>
          </a:bodyPr>
          <a:lstStyle/>
          <a:p>
            <a:pPr algn="l">
              <a:lnSpc>
                <a:spcPct val="90000"/>
              </a:lnSpc>
            </a:pPr>
            <a:r>
              <a:rPr lang="en-US" sz="5400" b="0" i="0" kern="1200" spc="-151">
                <a:solidFill>
                  <a:srgbClr val="00A4EF"/>
                </a:solidFill>
                <a:latin typeface="+mn-lt"/>
                <a:ea typeface="+mn-ea"/>
                <a:cs typeface="Segoe UI" panose="020B0502040204020203" pitchFamily="34" charset="0"/>
              </a:rPr>
              <a:t>Microsoft Sovereignty</a:t>
            </a:r>
          </a:p>
        </p:txBody>
      </p:sp>
      <p:pic>
        <p:nvPicPr>
          <p:cNvPr id="4" name="Graphic 3">
            <a:extLst>
              <a:ext uri="{FF2B5EF4-FFF2-40B4-BE49-F238E27FC236}">
                <a16:creationId xmlns:a16="http://schemas.microsoft.com/office/drawing/2014/main" id="{FDC7B606-9B02-3FEC-8C74-3A7248DFA86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t="3441" r="20880"/>
          <a:stretch>
            <a:fillRect/>
          </a:stretch>
        </p:blipFill>
        <p:spPr>
          <a:xfrm>
            <a:off x="4825620" y="0"/>
            <a:ext cx="7366381" cy="6718400"/>
          </a:xfrm>
          <a:prstGeom prst="rect">
            <a:avLst/>
          </a:prstGeom>
        </p:spPr>
      </p:pic>
    </p:spTree>
    <p:extLst>
      <p:ext uri="{BB962C8B-B14F-4D97-AF65-F5344CB8AC3E}">
        <p14:creationId xmlns:p14="http://schemas.microsoft.com/office/powerpoint/2010/main" val="2060119331"/>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2 Light">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302673"/>
            <a:ext cx="4978400" cy="1231106"/>
          </a:xfrm>
          <a:noFill/>
        </p:spPr>
        <p:txBody>
          <a:bodyPr wrap="square" lIns="0" tIns="0" rIns="0" bIns="0" anchor="b" anchorCtr="0">
            <a:spAutoFit/>
          </a:bodyPr>
          <a:lstStyle>
            <a:lvl1pPr>
              <a:defRPr sz="4000" b="0" i="0" spc="-1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b="0" i="0" spc="0" baseline="0">
                <a:solidFill>
                  <a:schemeClr val="accent2"/>
                </a:solidFill>
                <a:latin typeface="+mn-lt"/>
                <a:cs typeface="Segoe UI" panose="020B0502040204020203" pitchFamily="34" charset="0"/>
              </a:defRPr>
            </a:lvl1pPr>
          </a:lstStyle>
          <a:p>
            <a:pPr lvl="0"/>
            <a:r>
              <a:rPr lang="en-US"/>
              <a:t>Speaker name or subtitle text</a:t>
            </a:r>
          </a:p>
        </p:txBody>
      </p:sp>
      <p:pic>
        <p:nvPicPr>
          <p:cNvPr id="2" name="Graphic 1">
            <a:extLst>
              <a:ext uri="{FF2B5EF4-FFF2-40B4-BE49-F238E27FC236}">
                <a16:creationId xmlns:a16="http://schemas.microsoft.com/office/drawing/2014/main" id="{E8EAD743-EFE7-F946-1DA3-435E884414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t="20768" r="42022"/>
          <a:stretch>
            <a:fillRect/>
          </a:stretch>
        </p:blipFill>
        <p:spPr>
          <a:xfrm>
            <a:off x="5821448" y="0"/>
            <a:ext cx="6370552" cy="6506160"/>
          </a:xfrm>
          <a:prstGeom prst="rect">
            <a:avLst/>
          </a:prstGeom>
        </p:spPr>
      </p:pic>
    </p:spTree>
    <p:extLst>
      <p:ext uri="{BB962C8B-B14F-4D97-AF65-F5344CB8AC3E}">
        <p14:creationId xmlns:p14="http://schemas.microsoft.com/office/powerpoint/2010/main" val="3680090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 2 Dark">
    <p:bg>
      <p:bgPr>
        <a:solidFill>
          <a:schemeClr val="tx1"/>
        </a:solidFill>
        <a:effectLst/>
      </p:bgPr>
    </p:bg>
    <p:spTree>
      <p:nvGrpSpPr>
        <p:cNvPr id="1" name=""/>
        <p:cNvGrpSpPr/>
        <p:nvPr/>
      </p:nvGrpSpPr>
      <p:grpSpPr>
        <a:xfrm>
          <a:off x="0" y="0"/>
          <a:ext cx="0" cy="0"/>
          <a:chOff x="0" y="0"/>
          <a:chExt cx="0" cy="0"/>
        </a:xfrm>
      </p:grpSpPr>
      <p:pic>
        <p:nvPicPr>
          <p:cNvPr id="3" name="MS logo white - EMF">
            <a:extLst>
              <a:ext uri="{FF2B5EF4-FFF2-40B4-BE49-F238E27FC236}">
                <a16:creationId xmlns:a16="http://schemas.microsoft.com/office/drawing/2014/main" id="{E919ABA6-9B8F-7D74-04AE-61D36F1CC6F3}"/>
              </a:ext>
            </a:extLst>
          </p:cNvPr>
          <p:cNvPicPr>
            <a:picLocks noChangeAspect="1"/>
          </p:cNvPicPr>
          <p:nvPr userDrawn="1"/>
        </p:nvPicPr>
        <p:blipFill>
          <a:blip r:embed="rId2"/>
          <a:srcRect/>
          <a:stretch/>
        </p:blipFill>
        <p:spPr bwMode="black">
          <a:xfrm>
            <a:off x="584200" y="586143"/>
            <a:ext cx="1366245" cy="291898"/>
          </a:xfrm>
          <a:prstGeom prst="rect">
            <a:avLst/>
          </a:prstGeom>
        </p:spPr>
      </p:pic>
      <p:sp>
        <p:nvSpPr>
          <p:cNvPr id="9" name="Title 1"/>
          <p:cNvSpPr>
            <a:spLocks noGrp="1"/>
          </p:cNvSpPr>
          <p:nvPr>
            <p:ph type="title" hasCustomPrompt="1"/>
          </p:nvPr>
        </p:nvSpPr>
        <p:spPr>
          <a:xfrm>
            <a:off x="584200" y="2302673"/>
            <a:ext cx="4978400" cy="1231106"/>
          </a:xfrm>
          <a:noFill/>
        </p:spPr>
        <p:txBody>
          <a:bodyPr wrap="square" lIns="0" tIns="0" rIns="0" bIns="0" anchor="b" anchorCtr="0">
            <a:spAutoFit/>
          </a:bodyPr>
          <a:lstStyle>
            <a:lvl1pPr>
              <a:defRPr lang="en-US" sz="4000" b="0" i="0" kern="1200" cap="none" spc="-151" baseline="0" dirty="0">
                <a:ln w="3175">
                  <a:noFill/>
                </a:ln>
                <a:solidFill>
                  <a:schemeClr val="tx2"/>
                </a:soli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b="0" i="0" spc="0" baseline="0">
                <a:solidFill>
                  <a:schemeClr val="accent5"/>
                </a:solidFill>
                <a:latin typeface="+mn-lt"/>
                <a:cs typeface="Segoe UI" panose="020B0502040204020203" pitchFamily="34" charset="0"/>
              </a:defRPr>
            </a:lvl1pPr>
          </a:lstStyle>
          <a:p>
            <a:pPr lvl="0"/>
            <a:r>
              <a:rPr lang="en-US"/>
              <a:t>Speaker name or subtitle text</a:t>
            </a:r>
          </a:p>
        </p:txBody>
      </p:sp>
      <p:pic>
        <p:nvPicPr>
          <p:cNvPr id="2" name="Graphic 1">
            <a:extLst>
              <a:ext uri="{FF2B5EF4-FFF2-40B4-BE49-F238E27FC236}">
                <a16:creationId xmlns:a16="http://schemas.microsoft.com/office/drawing/2014/main" id="{AC7496F6-E520-CCAF-4596-375D3924024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t="20768" r="42022"/>
          <a:stretch>
            <a:fillRect/>
          </a:stretch>
        </p:blipFill>
        <p:spPr>
          <a:xfrm>
            <a:off x="5821448" y="0"/>
            <a:ext cx="6370552" cy="6506160"/>
          </a:xfrm>
          <a:prstGeom prst="rect">
            <a:avLst/>
          </a:prstGeom>
        </p:spPr>
      </p:pic>
    </p:spTree>
    <p:extLst>
      <p:ext uri="{BB962C8B-B14F-4D97-AF65-F5344CB8AC3E}">
        <p14:creationId xmlns:p14="http://schemas.microsoft.com/office/powerpoint/2010/main" val="208337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pic>
        <p:nvPicPr>
          <p:cNvPr id="2" name="MS logo gray - EMF" descr="Microsoft logo, gray text version">
            <a:extLst>
              <a:ext uri="{FF2B5EF4-FFF2-40B4-BE49-F238E27FC236}">
                <a16:creationId xmlns:a16="http://schemas.microsoft.com/office/drawing/2014/main" id="{4BE0F4C0-56AB-B3A6-CB3E-EFC47569470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302673"/>
            <a:ext cx="4978400" cy="1231106"/>
          </a:xfrm>
          <a:noFill/>
        </p:spPr>
        <p:txBody>
          <a:bodyPr wrap="square" lIns="0" tIns="0" rIns="0" bIns="0" anchor="b" anchorCtr="0">
            <a:spAutoFit/>
          </a:bodyPr>
          <a:lstStyle>
            <a:lvl1pPr>
              <a:defRPr sz="4000" b="0" i="0" spc="-1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b="0" i="0" spc="0" baseline="0">
                <a:solidFill>
                  <a:schemeClr val="tx1"/>
                </a:soli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27899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8CE50-46CE-0973-AC08-7477BEAD00F3}"/>
              </a:ext>
            </a:extLst>
          </p:cNvPr>
          <p:cNvSpPr>
            <a:spLocks noGrp="1"/>
          </p:cNvSpPr>
          <p:nvPr>
            <p:ph type="title"/>
          </p:nvPr>
        </p:nvSpPr>
        <p:spPr/>
        <p:txBody>
          <a:bodyPr/>
          <a:lstStyle>
            <a:lvl1pPr>
              <a:defRPr>
                <a:solidFill>
                  <a:srgbClr val="00A4EF"/>
                </a:solidFill>
                <a:latin typeface="+mj-lt"/>
              </a:defRPr>
            </a:lvl1pPr>
          </a:lstStyle>
          <a:p>
            <a:r>
              <a:rPr lang="en-US"/>
              <a:t>Click to edit Master title style</a:t>
            </a:r>
          </a:p>
        </p:txBody>
      </p:sp>
      <p:sp>
        <p:nvSpPr>
          <p:cNvPr id="3" name="Text Placeholder 11">
            <a:extLst>
              <a:ext uri="{FF2B5EF4-FFF2-40B4-BE49-F238E27FC236}">
                <a16:creationId xmlns:a16="http://schemas.microsoft.com/office/drawing/2014/main" id="{03424D10-01E7-37F9-6091-2C95487D9F73}"/>
              </a:ext>
            </a:extLst>
          </p:cNvPr>
          <p:cNvSpPr>
            <a:spLocks noGrp="1"/>
          </p:cNvSpPr>
          <p:nvPr>
            <p:ph type="body" sz="quarter" idx="16"/>
          </p:nvPr>
        </p:nvSpPr>
        <p:spPr>
          <a:xfrm>
            <a:off x="584206" y="1438279"/>
            <a:ext cx="2532063" cy="615553"/>
          </a:xfrm>
        </p:spPr>
        <p:txBody>
          <a:bodyPr anchor="t"/>
          <a:lstStyle>
            <a:lvl1pPr marL="0" indent="0">
              <a:spcBef>
                <a:spcPts val="0"/>
              </a:spcBef>
              <a:buNone/>
              <a:defRPr sz="2000" b="0" i="0">
                <a:solidFill>
                  <a:srgbClr val="00A4EF"/>
                </a:solidFill>
                <a:latin typeface="+mj-lt"/>
              </a:defRPr>
            </a:lvl1pPr>
          </a:lstStyle>
          <a:p>
            <a:pPr lvl="0"/>
            <a:r>
              <a:rPr lang="en-US"/>
              <a:t>Click to edit Master text styles</a:t>
            </a:r>
          </a:p>
        </p:txBody>
      </p:sp>
      <p:sp>
        <p:nvSpPr>
          <p:cNvPr id="4" name="Text Placeholder 7">
            <a:extLst>
              <a:ext uri="{FF2B5EF4-FFF2-40B4-BE49-F238E27FC236}">
                <a16:creationId xmlns:a16="http://schemas.microsoft.com/office/drawing/2014/main" id="{FDFE8ED1-0EC9-B339-1813-0B4260A0A2DA}"/>
              </a:ext>
            </a:extLst>
          </p:cNvPr>
          <p:cNvSpPr>
            <a:spLocks noGrp="1"/>
          </p:cNvSpPr>
          <p:nvPr>
            <p:ph type="body" sz="quarter" idx="14"/>
          </p:nvPr>
        </p:nvSpPr>
        <p:spPr>
          <a:xfrm>
            <a:off x="584206" y="2283122"/>
            <a:ext cx="2532063" cy="1600438"/>
          </a:xfrm>
        </p:spPr>
        <p:txBody>
          <a:bodyPr vert="horz" wrap="square" lIns="0" tIns="0" rIns="0" bIns="0" rtlCol="0">
            <a:spAutoFit/>
          </a:bodyPr>
          <a:lstStyle>
            <a:lvl1pPr>
              <a:defRPr lang="en-US" sz="1600" dirty="0">
                <a:latin typeface="+mn-lt"/>
              </a:defRPr>
            </a:lvl1pPr>
            <a:lvl2pPr>
              <a:defRPr lang="en-US" sz="1600" dirty="0">
                <a:latin typeface="+mn-lt"/>
              </a:defRPr>
            </a:lvl2pPr>
            <a:lvl3pPr>
              <a:defRPr lang="en-US" sz="1600" dirty="0">
                <a:latin typeface="+mn-lt"/>
              </a:defRPr>
            </a:lvl3pPr>
            <a:lvl4pPr>
              <a:defRPr lang="en-US" sz="1400" dirty="0">
                <a:latin typeface="+mn-lt"/>
              </a:defRPr>
            </a:lvl4pPr>
            <a:lvl5pPr>
              <a:defRPr lang="en-US" sz="1400" dirty="0">
                <a:latin typeface="+mn-lt"/>
              </a:defRPr>
            </a:lvl5pPr>
          </a:lstStyle>
          <a:p>
            <a:pPr marL="141284" lvl="0" indent="-141284"/>
            <a:r>
              <a:rPr lang="en-US"/>
              <a:t>Click to edit Master text styles</a:t>
            </a:r>
          </a:p>
          <a:p>
            <a:pPr marL="141284" lvl="1" indent="-141284"/>
            <a:r>
              <a:rPr lang="en-US"/>
              <a:t>Second level</a:t>
            </a:r>
          </a:p>
          <a:p>
            <a:pPr marL="141284" lvl="2" indent="-141284"/>
            <a:r>
              <a:rPr lang="en-US"/>
              <a:t>Third level</a:t>
            </a:r>
          </a:p>
          <a:p>
            <a:pPr marL="141284" lvl="3" indent="-141284"/>
            <a:r>
              <a:rPr lang="en-US"/>
              <a:t>Fourth level</a:t>
            </a:r>
          </a:p>
          <a:p>
            <a:pPr marL="141284" lvl="4" indent="-141284"/>
            <a:r>
              <a:rPr lang="en-US"/>
              <a:t>Fifth level</a:t>
            </a:r>
          </a:p>
        </p:txBody>
      </p:sp>
      <p:sp>
        <p:nvSpPr>
          <p:cNvPr id="5" name="Text Placeholder 11">
            <a:extLst>
              <a:ext uri="{FF2B5EF4-FFF2-40B4-BE49-F238E27FC236}">
                <a16:creationId xmlns:a16="http://schemas.microsoft.com/office/drawing/2014/main" id="{823006D8-810A-DCBB-7E79-17F6322E2FFC}"/>
              </a:ext>
            </a:extLst>
          </p:cNvPr>
          <p:cNvSpPr>
            <a:spLocks noGrp="1"/>
          </p:cNvSpPr>
          <p:nvPr>
            <p:ph type="body" sz="quarter" idx="17"/>
          </p:nvPr>
        </p:nvSpPr>
        <p:spPr>
          <a:xfrm>
            <a:off x="3413125" y="1438278"/>
            <a:ext cx="2533651" cy="615553"/>
          </a:xfrm>
        </p:spPr>
        <p:txBody>
          <a:bodyPr anchor="t"/>
          <a:lstStyle>
            <a:lvl1pPr marL="0" indent="0">
              <a:spcBef>
                <a:spcPts val="0"/>
              </a:spcBef>
              <a:buNone/>
              <a:defRPr lang="en-US" sz="20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6" name="Text Placeholder 9">
            <a:extLst>
              <a:ext uri="{FF2B5EF4-FFF2-40B4-BE49-F238E27FC236}">
                <a16:creationId xmlns:a16="http://schemas.microsoft.com/office/drawing/2014/main" id="{ADAAB847-57CB-2458-2ADA-6D7770794074}"/>
              </a:ext>
            </a:extLst>
          </p:cNvPr>
          <p:cNvSpPr>
            <a:spLocks noGrp="1"/>
          </p:cNvSpPr>
          <p:nvPr>
            <p:ph type="body" sz="quarter" idx="15"/>
          </p:nvPr>
        </p:nvSpPr>
        <p:spPr>
          <a:xfrm>
            <a:off x="3413130" y="2276482"/>
            <a:ext cx="2532063" cy="1600438"/>
          </a:xfrm>
        </p:spPr>
        <p:txBody>
          <a:bodyPr vert="horz" wrap="square" lIns="0" tIns="0" rIns="0" bIns="0" rtlCol="0">
            <a:spAutoFit/>
          </a:bodyPr>
          <a:lstStyle>
            <a:lvl1pPr>
              <a:defRPr lang="en-US" sz="1600" dirty="0">
                <a:latin typeface="+mn-lt"/>
              </a:defRPr>
            </a:lvl1pPr>
            <a:lvl2pPr>
              <a:defRPr lang="en-US" sz="1600" dirty="0">
                <a:latin typeface="+mn-lt"/>
              </a:defRPr>
            </a:lvl2pPr>
            <a:lvl3pPr>
              <a:defRPr lang="en-US" sz="1600" dirty="0">
                <a:latin typeface="+mn-lt"/>
              </a:defRPr>
            </a:lvl3pPr>
            <a:lvl4pPr>
              <a:defRPr lang="en-US" sz="1400" dirty="0">
                <a:latin typeface="+mn-lt"/>
              </a:defRPr>
            </a:lvl4pPr>
            <a:lvl5pPr>
              <a:defRPr lang="en-US" sz="1400" dirty="0">
                <a:latin typeface="+mn-lt"/>
              </a:defRPr>
            </a:lvl5pPr>
          </a:lstStyle>
          <a:p>
            <a:pPr marL="141284" lvl="0" indent="-141284"/>
            <a:r>
              <a:rPr lang="en-US"/>
              <a:t>Click to edit Master text styles</a:t>
            </a:r>
          </a:p>
          <a:p>
            <a:pPr marL="141284" lvl="1" indent="-141284"/>
            <a:r>
              <a:rPr lang="en-US"/>
              <a:t>Second level</a:t>
            </a:r>
          </a:p>
          <a:p>
            <a:pPr marL="141284" lvl="2" indent="-141284"/>
            <a:r>
              <a:rPr lang="en-US"/>
              <a:t>Third level</a:t>
            </a:r>
          </a:p>
          <a:p>
            <a:pPr marL="141284" lvl="3" indent="-141284"/>
            <a:r>
              <a:rPr lang="en-US"/>
              <a:t>Fourth level</a:t>
            </a:r>
          </a:p>
          <a:p>
            <a:pPr marL="141284" lvl="4" indent="-141284"/>
            <a:r>
              <a:rPr lang="en-US"/>
              <a:t>Fifth level</a:t>
            </a:r>
          </a:p>
        </p:txBody>
      </p:sp>
      <p:sp>
        <p:nvSpPr>
          <p:cNvPr id="7" name="Text Placeholder 11">
            <a:extLst>
              <a:ext uri="{FF2B5EF4-FFF2-40B4-BE49-F238E27FC236}">
                <a16:creationId xmlns:a16="http://schemas.microsoft.com/office/drawing/2014/main" id="{6B655A31-FF73-73EA-1EA8-00F13891AB94}"/>
              </a:ext>
            </a:extLst>
          </p:cNvPr>
          <p:cNvSpPr>
            <a:spLocks noGrp="1"/>
          </p:cNvSpPr>
          <p:nvPr>
            <p:ph type="body" sz="quarter" idx="18"/>
          </p:nvPr>
        </p:nvSpPr>
        <p:spPr>
          <a:xfrm>
            <a:off x="6244214" y="1438278"/>
            <a:ext cx="2532063" cy="615553"/>
          </a:xfrm>
        </p:spPr>
        <p:txBody>
          <a:bodyPr anchor="t"/>
          <a:lstStyle>
            <a:lvl1pPr marL="0" indent="0">
              <a:spcBef>
                <a:spcPts val="0"/>
              </a:spcBef>
              <a:buNone/>
              <a:defRPr lang="en-US" sz="20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8" name="Text Placeholder 7">
            <a:extLst>
              <a:ext uri="{FF2B5EF4-FFF2-40B4-BE49-F238E27FC236}">
                <a16:creationId xmlns:a16="http://schemas.microsoft.com/office/drawing/2014/main" id="{E819634A-80BB-C620-3C16-1EA80A7B1C18}"/>
              </a:ext>
            </a:extLst>
          </p:cNvPr>
          <p:cNvSpPr>
            <a:spLocks noGrp="1"/>
          </p:cNvSpPr>
          <p:nvPr>
            <p:ph type="body" sz="quarter" idx="19"/>
          </p:nvPr>
        </p:nvSpPr>
        <p:spPr>
          <a:xfrm>
            <a:off x="6244214" y="2283122"/>
            <a:ext cx="2532063" cy="1600438"/>
          </a:xfrm>
        </p:spPr>
        <p:txBody>
          <a:bodyPr vert="horz" wrap="square" lIns="0" tIns="0" rIns="0" bIns="0" rtlCol="0">
            <a:spAutoFit/>
          </a:bodyPr>
          <a:lstStyle>
            <a:lvl1pPr>
              <a:defRPr lang="en-US" sz="1600" dirty="0">
                <a:latin typeface="+mn-lt"/>
              </a:defRPr>
            </a:lvl1pPr>
            <a:lvl2pPr>
              <a:defRPr lang="en-US" sz="1600" dirty="0">
                <a:latin typeface="+mn-lt"/>
              </a:defRPr>
            </a:lvl2pPr>
            <a:lvl3pPr>
              <a:defRPr lang="en-US" sz="1600" dirty="0">
                <a:latin typeface="+mn-lt"/>
              </a:defRPr>
            </a:lvl3pPr>
            <a:lvl4pPr>
              <a:defRPr lang="en-US" sz="1400" dirty="0">
                <a:latin typeface="+mn-lt"/>
              </a:defRPr>
            </a:lvl4pPr>
            <a:lvl5pPr>
              <a:defRPr lang="en-US" sz="1400" dirty="0">
                <a:latin typeface="+mn-lt"/>
              </a:defRPr>
            </a:lvl5pPr>
          </a:lstStyle>
          <a:p>
            <a:pPr marL="141284" lvl="0" indent="-141284"/>
            <a:r>
              <a:rPr lang="en-US"/>
              <a:t>Click to edit Master text styles</a:t>
            </a:r>
          </a:p>
          <a:p>
            <a:pPr marL="141284" lvl="1" indent="-141284"/>
            <a:r>
              <a:rPr lang="en-US"/>
              <a:t>Second level</a:t>
            </a:r>
          </a:p>
          <a:p>
            <a:pPr marL="141284" lvl="2" indent="-141284"/>
            <a:r>
              <a:rPr lang="en-US"/>
              <a:t>Third level</a:t>
            </a:r>
          </a:p>
          <a:p>
            <a:pPr marL="141284" lvl="3" indent="-141284"/>
            <a:r>
              <a:rPr lang="en-US"/>
              <a:t>Fourth level</a:t>
            </a:r>
          </a:p>
          <a:p>
            <a:pPr marL="141284" lvl="4" indent="-141284"/>
            <a:r>
              <a:rPr lang="en-US"/>
              <a:t>Fifth level</a:t>
            </a:r>
          </a:p>
        </p:txBody>
      </p:sp>
      <p:sp>
        <p:nvSpPr>
          <p:cNvPr id="9" name="Text Placeholder 11">
            <a:extLst>
              <a:ext uri="{FF2B5EF4-FFF2-40B4-BE49-F238E27FC236}">
                <a16:creationId xmlns:a16="http://schemas.microsoft.com/office/drawing/2014/main" id="{05E7CC6D-40F5-C58C-FC44-793B1A98AC5D}"/>
              </a:ext>
            </a:extLst>
          </p:cNvPr>
          <p:cNvSpPr>
            <a:spLocks noGrp="1"/>
          </p:cNvSpPr>
          <p:nvPr>
            <p:ph type="body" sz="quarter" idx="20"/>
          </p:nvPr>
        </p:nvSpPr>
        <p:spPr>
          <a:xfrm>
            <a:off x="9073133" y="1438278"/>
            <a:ext cx="2533651" cy="615553"/>
          </a:xfrm>
        </p:spPr>
        <p:txBody>
          <a:bodyPr anchor="t"/>
          <a:lstStyle>
            <a:lvl1pPr marL="0" indent="0">
              <a:spcBef>
                <a:spcPts val="0"/>
              </a:spcBef>
              <a:buNone/>
              <a:defRPr lang="en-US" sz="20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10" name="Text Placeholder 9">
            <a:extLst>
              <a:ext uri="{FF2B5EF4-FFF2-40B4-BE49-F238E27FC236}">
                <a16:creationId xmlns:a16="http://schemas.microsoft.com/office/drawing/2014/main" id="{E6B93ED5-5CA7-C983-373E-E42D7424C7CB}"/>
              </a:ext>
            </a:extLst>
          </p:cNvPr>
          <p:cNvSpPr>
            <a:spLocks noGrp="1"/>
          </p:cNvSpPr>
          <p:nvPr>
            <p:ph type="body" sz="quarter" idx="21"/>
          </p:nvPr>
        </p:nvSpPr>
        <p:spPr>
          <a:xfrm>
            <a:off x="9073138" y="2276482"/>
            <a:ext cx="2532063" cy="1600438"/>
          </a:xfrm>
        </p:spPr>
        <p:txBody>
          <a:bodyPr vert="horz" wrap="square" lIns="0" tIns="0" rIns="0" bIns="0" rtlCol="0">
            <a:spAutoFit/>
          </a:bodyPr>
          <a:lstStyle>
            <a:lvl1pPr>
              <a:defRPr lang="en-US" sz="1600">
                <a:latin typeface="+mn-lt"/>
              </a:defRPr>
            </a:lvl1pPr>
            <a:lvl2pPr>
              <a:defRPr lang="en-US" sz="1600">
                <a:latin typeface="+mn-lt"/>
              </a:defRPr>
            </a:lvl2pPr>
            <a:lvl3pPr>
              <a:defRPr lang="en-US" sz="1600">
                <a:latin typeface="+mn-lt"/>
              </a:defRPr>
            </a:lvl3pPr>
            <a:lvl4pPr>
              <a:defRPr lang="en-US" sz="1400">
                <a:latin typeface="+mn-lt"/>
              </a:defRPr>
            </a:lvl4pPr>
            <a:lvl5pPr>
              <a:defRPr lang="en-US" sz="1400" dirty="0">
                <a:latin typeface="+mn-lt"/>
              </a:defRPr>
            </a:lvl5pPr>
          </a:lstStyle>
          <a:p>
            <a:pPr marL="141284" lvl="0" indent="-141284"/>
            <a:r>
              <a:rPr lang="en-US"/>
              <a:t>Click to edit Master text styles</a:t>
            </a:r>
          </a:p>
          <a:p>
            <a:pPr marL="141284" lvl="1" indent="-141284"/>
            <a:r>
              <a:rPr lang="en-US"/>
              <a:t>Second level</a:t>
            </a:r>
          </a:p>
          <a:p>
            <a:pPr marL="141284" lvl="2" indent="-141284"/>
            <a:r>
              <a:rPr lang="en-US"/>
              <a:t>Third level</a:t>
            </a:r>
          </a:p>
          <a:p>
            <a:pPr marL="141284" lvl="3" indent="-141284"/>
            <a:r>
              <a:rPr lang="en-US"/>
              <a:t>Fourth level</a:t>
            </a:r>
          </a:p>
          <a:p>
            <a:pPr marL="141284" lvl="4" indent="-141284"/>
            <a:r>
              <a:rPr lang="en-US"/>
              <a:t>Fifth level</a:t>
            </a:r>
          </a:p>
        </p:txBody>
      </p:sp>
    </p:spTree>
    <p:extLst>
      <p:ext uri="{BB962C8B-B14F-4D97-AF65-F5344CB8AC3E}">
        <p14:creationId xmlns:p14="http://schemas.microsoft.com/office/powerpoint/2010/main" val="365770271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rgbClr val="00A4EF"/>
                </a:solidFill>
                <a:latin typeface="+mj-lt"/>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5" y="1435100"/>
            <a:ext cx="11018839" cy="1612749"/>
          </a:xfrm>
        </p:spPr>
        <p:txBody>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2" y="-203944"/>
            <a:ext cx="577081" cy="153888"/>
          </a:xfrm>
          <a:prstGeom prst="rect">
            <a:avLst/>
          </a:prstGeom>
          <a:noFill/>
        </p:spPr>
        <p:txBody>
          <a:bodyPr wrap="none" lIns="0" tIns="0" rIns="0" bIns="0" rtlCol="0">
            <a:spAutoFit/>
          </a:bodyPr>
          <a:lstStyle/>
          <a:p>
            <a:pPr algn="l"/>
            <a:r>
              <a:rPr lang="en-US" sz="1000" b="0" i="0">
                <a:solidFill>
                  <a:srgbClr val="A3A3A3"/>
                </a:solidFill>
                <a:latin typeface="Segoe UI" panose="020B0502040204020203" pitchFamily="34" charset="0"/>
              </a:rPr>
              <a:t>ELT layout</a:t>
            </a:r>
          </a:p>
        </p:txBody>
      </p:sp>
    </p:spTree>
    <p:extLst>
      <p:ext uri="{BB962C8B-B14F-4D97-AF65-F5344CB8AC3E}">
        <p14:creationId xmlns:p14="http://schemas.microsoft.com/office/powerpoint/2010/main" val="1437099154"/>
      </p:ext>
    </p:extLst>
  </p:cSld>
  <p:clrMapOvr>
    <a:masterClrMapping/>
  </p:clrMapOvr>
  <p:transition>
    <p:fade/>
  </p:transition>
  <p:extLst>
    <p:ext uri="{DCECCB84-F9BA-43D5-87BE-67443E8EF086}">
      <p15:sldGuideLst xmlns:p15="http://schemas.microsoft.com/office/powerpoint/2012/main">
        <p15:guide id="2" orient="horz" pos="1272" userDrawn="1">
          <p15:clr>
            <a:srgbClr val="5ACBF0"/>
          </p15:clr>
        </p15:guide>
        <p15:guide id="3" orient="horz" pos="288" userDrawn="1">
          <p15:clr>
            <a:srgbClr val="5ACBF0"/>
          </p15:clr>
        </p15:guide>
        <p15:guide id="5" orient="horz" pos="904" userDrawn="1">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lvl1pPr>
              <a:defRPr>
                <a:solidFill>
                  <a:srgbClr val="00A4EF"/>
                </a:solidFill>
                <a:latin typeface="+mj-lt"/>
              </a:defRPr>
            </a:lvl1pPr>
          </a:lstStyle>
          <a:p>
            <a:r>
              <a:rPr lang="en-US"/>
              <a:t>Click to edit Master title style</a:t>
            </a:r>
          </a:p>
        </p:txBody>
      </p:sp>
      <p:sp>
        <p:nvSpPr>
          <p:cNvPr id="4" name="Text Placeholder 3"/>
          <p:cNvSpPr>
            <a:spLocks noGrp="1"/>
          </p:cNvSpPr>
          <p:nvPr>
            <p:ph type="body" sz="quarter" idx="10"/>
          </p:nvPr>
        </p:nvSpPr>
        <p:spPr>
          <a:xfrm>
            <a:off x="586391" y="1434371"/>
            <a:ext cx="11018520" cy="1612749"/>
          </a:xfrm>
        </p:spPr>
        <p:txBody>
          <a:bodyPr wrap="square">
            <a:spAutoFit/>
          </a:bodyPr>
          <a:lstStyle>
            <a:lvl1pPr marL="0" indent="0">
              <a:buNone/>
              <a:defRPr>
                <a:latin typeface="+mn-lt"/>
              </a:defRPr>
            </a:lvl1pPr>
            <a:lvl2pPr marL="228594" indent="0">
              <a:buNone/>
              <a:defRPr>
                <a:latin typeface="+mn-lt"/>
              </a:defRPr>
            </a:lvl2pPr>
            <a:lvl3pPr marL="457189" indent="0">
              <a:buNone/>
              <a:defRPr>
                <a:latin typeface="+mn-lt"/>
              </a:defRPr>
            </a:lvl3pPr>
            <a:lvl4pPr marL="685783" indent="0">
              <a:buNone/>
              <a:defRPr>
                <a:latin typeface="+mn-lt"/>
              </a:defRPr>
            </a:lvl4pPr>
            <a:lvl5pPr marL="914377"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1337096"/>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lvl1pPr>
              <a:defRPr>
                <a:solidFill>
                  <a:srgbClr val="00A4EF"/>
                </a:solidFill>
                <a:latin typeface="+mj-lt"/>
              </a:defRPr>
            </a:lvl1p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1" y="1435100"/>
            <a:ext cx="5211763" cy="1612749"/>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91" y="1435100"/>
            <a:ext cx="5219700" cy="1612749"/>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2" y="-203944"/>
            <a:ext cx="577081" cy="153888"/>
          </a:xfrm>
          <a:prstGeom prst="rect">
            <a:avLst/>
          </a:prstGeom>
          <a:noFill/>
        </p:spPr>
        <p:txBody>
          <a:bodyPr wrap="none" lIns="0" tIns="0" rIns="0" bIns="0" rtlCol="0">
            <a:spAutoFit/>
          </a:bodyPr>
          <a:lstStyle/>
          <a:p>
            <a:pPr algn="l"/>
            <a:r>
              <a:rPr lang="en-US" sz="1000" b="0" i="0">
                <a:solidFill>
                  <a:srgbClr val="A3A3A3"/>
                </a:solidFill>
                <a:latin typeface="Segoe UI" panose="020B0502040204020203" pitchFamily="34" charset="0"/>
              </a:rPr>
              <a:t>ELT layout</a:t>
            </a:r>
          </a:p>
        </p:txBody>
      </p:sp>
    </p:spTree>
    <p:extLst>
      <p:ext uri="{BB962C8B-B14F-4D97-AF65-F5344CB8AC3E}">
        <p14:creationId xmlns:p14="http://schemas.microsoft.com/office/powerpoint/2010/main" val="3626942876"/>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6" userDrawn="1">
          <p15:clr>
            <a:srgbClr val="5ACBF0"/>
          </p15:clr>
        </p15:guide>
        <p15:guide id="3" orient="horz" pos="904" userDrawn="1">
          <p15:clr>
            <a:srgbClr val="5ACBF0"/>
          </p15:clr>
        </p15:guide>
        <p15:guide id="4" pos="3660" userDrawn="1">
          <p15:clr>
            <a:srgbClr val="5ACBF0"/>
          </p15:clr>
        </p15:guide>
        <p15:guide id="5" pos="4024"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alkin - Dat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black and white logo&#10;&#10;AI-generated content may be incorrect.">
            <a:extLst>
              <a:ext uri="{FF2B5EF4-FFF2-40B4-BE49-F238E27FC236}">
                <a16:creationId xmlns:a16="http://schemas.microsoft.com/office/drawing/2014/main" id="{52D42C05-D754-50BF-86EB-59DCA1974C19}"/>
              </a:ext>
            </a:extLst>
          </p:cNvPr>
          <p:cNvPicPr>
            <a:picLocks noChangeAspect="1"/>
          </p:cNvPicPr>
          <p:nvPr userDrawn="1"/>
        </p:nvPicPr>
        <p:blipFill>
          <a:blip r:embed="rId3"/>
          <a:stretch>
            <a:fillRect/>
          </a:stretch>
        </p:blipFill>
        <p:spPr>
          <a:xfrm>
            <a:off x="281585" y="285758"/>
            <a:ext cx="2667361" cy="881269"/>
          </a:xfrm>
          <a:prstGeom prst="rect">
            <a:avLst/>
          </a:prstGeom>
        </p:spPr>
      </p:pic>
      <p:sp>
        <p:nvSpPr>
          <p:cNvPr id="3" name="TextBox 2">
            <a:extLst>
              <a:ext uri="{FF2B5EF4-FFF2-40B4-BE49-F238E27FC236}">
                <a16:creationId xmlns:a16="http://schemas.microsoft.com/office/drawing/2014/main" id="{35B3A7C5-E9E3-EC2A-7935-B716A89413F5}"/>
              </a:ext>
            </a:extLst>
          </p:cNvPr>
          <p:cNvSpPr txBox="1"/>
          <p:nvPr userDrawn="1"/>
        </p:nvSpPr>
        <p:spPr>
          <a:xfrm>
            <a:off x="584205" y="2841176"/>
            <a:ext cx="3790951" cy="1495794"/>
          </a:xfrm>
          <a:prstGeom prst="rect">
            <a:avLst/>
          </a:prstGeom>
          <a:noFill/>
        </p:spPr>
        <p:txBody>
          <a:bodyPr wrap="square" lIns="0" tIns="0" rIns="0" bIns="0" rtlCol="0">
            <a:spAutoFit/>
          </a:bodyPr>
          <a:lstStyle/>
          <a:p>
            <a:pPr algn="l">
              <a:lnSpc>
                <a:spcPct val="90000"/>
              </a:lnSpc>
            </a:pPr>
            <a:r>
              <a:rPr lang="en-US" sz="5400" b="0">
                <a:solidFill>
                  <a:schemeClr val="tx1"/>
                </a:solidFill>
                <a:latin typeface="+mj-lt"/>
              </a:rPr>
              <a:t>Microsoft Azure</a:t>
            </a:r>
          </a:p>
        </p:txBody>
      </p:sp>
    </p:spTree>
    <p:extLst>
      <p:ext uri="{BB962C8B-B14F-4D97-AF65-F5344CB8AC3E}">
        <p14:creationId xmlns:p14="http://schemas.microsoft.com/office/powerpoint/2010/main" val="3887888978"/>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lvl1pPr>
              <a:defRPr>
                <a:solidFill>
                  <a:srgbClr val="00A4EF"/>
                </a:solidFill>
                <a:latin typeface="+mj-lt"/>
              </a:defRPr>
            </a:lvl1pPr>
          </a:lstStyle>
          <a:p>
            <a:r>
              <a:rPr lang="en-US"/>
              <a:t>Click to edit Master title style</a:t>
            </a:r>
          </a:p>
        </p:txBody>
      </p:sp>
      <p:sp>
        <p:nvSpPr>
          <p:cNvPr id="4" name="Text Placeholder 3"/>
          <p:cNvSpPr>
            <a:spLocks noGrp="1"/>
          </p:cNvSpPr>
          <p:nvPr>
            <p:ph type="body" sz="quarter" idx="10"/>
          </p:nvPr>
        </p:nvSpPr>
        <p:spPr>
          <a:xfrm>
            <a:off x="584200" y="1435100"/>
            <a:ext cx="5212080" cy="1612749"/>
          </a:xfrm>
        </p:spPr>
        <p:txBody>
          <a:bodyPr wrap="square">
            <a:spAutoFit/>
          </a:bodyPr>
          <a:lstStyle>
            <a:lvl1pPr marL="0" indent="0">
              <a:spcBef>
                <a:spcPts val="1224"/>
              </a:spcBef>
              <a:buClr>
                <a:schemeClr val="tx1"/>
              </a:buClr>
              <a:buFont typeface="Wingdings" panose="05000000000000000000" pitchFamily="2" charset="2"/>
              <a:buNone/>
              <a:defRPr sz="2800" b="0">
                <a:latin typeface="+mn-lt"/>
                <a:cs typeface="Segoe UI" panose="020B0502040204020203" pitchFamily="34" charset="0"/>
              </a:defRPr>
            </a:lvl1pPr>
            <a:lvl2pPr marL="255582" indent="0">
              <a:buFont typeface="Wingdings" panose="05000000000000000000" pitchFamily="2" charset="2"/>
              <a:buNone/>
              <a:defRPr sz="2000" b="0">
                <a:latin typeface="+mn-lt"/>
              </a:defRPr>
            </a:lvl2pPr>
            <a:lvl3pPr marL="450839" indent="0">
              <a:buFont typeface="Wingdings" panose="05000000000000000000" pitchFamily="2" charset="2"/>
              <a:buNone/>
              <a:tabLst/>
              <a:defRPr sz="1600" b="0">
                <a:latin typeface="+mn-lt"/>
              </a:defRPr>
            </a:lvl3pPr>
            <a:lvl4pPr marL="652446" indent="0">
              <a:buFont typeface="Wingdings" panose="05000000000000000000" pitchFamily="2" charset="2"/>
              <a:buNone/>
              <a:defRPr sz="1400" b="0">
                <a:latin typeface="+mn-lt"/>
              </a:defRPr>
            </a:lvl4pPr>
            <a:lvl5pPr marL="854053" indent="0">
              <a:buFont typeface="Wingdings" panose="05000000000000000000" pitchFamily="2" charset="2"/>
              <a:buNone/>
              <a:tabLst/>
              <a:defRPr sz="1400"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12749"/>
          </a:xfrm>
        </p:spPr>
        <p:txBody>
          <a:bodyPr wrap="square">
            <a:spAutoFit/>
          </a:bodyPr>
          <a:lstStyle>
            <a:lvl1pPr marL="0" indent="0">
              <a:spcBef>
                <a:spcPts val="1224"/>
              </a:spcBef>
              <a:buClr>
                <a:schemeClr val="tx1"/>
              </a:buClr>
              <a:buFont typeface="Wingdings" panose="05000000000000000000" pitchFamily="2" charset="2"/>
              <a:buNone/>
              <a:defRPr sz="2800" b="0">
                <a:latin typeface="+mn-lt"/>
                <a:cs typeface="Segoe UI" panose="020B0502040204020203" pitchFamily="34" charset="0"/>
              </a:defRPr>
            </a:lvl1pPr>
            <a:lvl2pPr marL="255582" indent="0">
              <a:buFont typeface="Wingdings" panose="05000000000000000000" pitchFamily="2" charset="2"/>
              <a:buNone/>
              <a:defRPr sz="2000" b="0">
                <a:latin typeface="+mn-lt"/>
              </a:defRPr>
            </a:lvl2pPr>
            <a:lvl3pPr marL="450839" indent="0">
              <a:buFont typeface="Wingdings" panose="05000000000000000000" pitchFamily="2" charset="2"/>
              <a:buNone/>
              <a:tabLst/>
              <a:defRPr sz="1600" b="0">
                <a:latin typeface="+mn-lt"/>
              </a:defRPr>
            </a:lvl3pPr>
            <a:lvl4pPr marL="652446" indent="0">
              <a:buFont typeface="Wingdings" panose="05000000000000000000" pitchFamily="2" charset="2"/>
              <a:buNone/>
              <a:defRPr sz="1400" b="0">
                <a:latin typeface="+mn-lt"/>
              </a:defRPr>
            </a:lvl4pPr>
            <a:lvl5pPr marL="854053" indent="0">
              <a:buFont typeface="Wingdings" panose="05000000000000000000" pitchFamily="2" charset="2"/>
              <a:buNone/>
              <a:tabLst/>
              <a:defRPr sz="1400"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7919194"/>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2" userDrawn="1">
          <p15:clr>
            <a:srgbClr val="5ACBF0"/>
          </p15:clr>
        </p15:guide>
        <p15:guide id="3" orient="horz" pos="904" userDrawn="1">
          <p15:clr>
            <a:srgbClr val="5ACBF0"/>
          </p15:clr>
        </p15:guide>
        <p15:guide id="4" pos="3656" userDrawn="1">
          <p15:clr>
            <a:srgbClr val="5ACBF0"/>
          </p15:clr>
        </p15:guide>
        <p15:guide id="5" pos="4024" userDrawn="1">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solidFill>
                  <a:srgbClr val="00A4EF"/>
                </a:solidFill>
                <a:latin typeface="+mj-lt"/>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3" y="1436696"/>
            <a:ext cx="5219700" cy="430887"/>
          </a:xfrm>
        </p:spPr>
        <p:txBody>
          <a:bodyPr anchor="t"/>
          <a:lstStyle>
            <a:lvl1pPr marL="0" indent="0">
              <a:spcBef>
                <a:spcPts val="0"/>
              </a:spcBef>
              <a:buNone/>
              <a:defRPr sz="2800" b="0" i="0">
                <a:solidFill>
                  <a:srgbClr val="00A4EF"/>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3" y="2084396"/>
            <a:ext cx="5219700" cy="1551194"/>
          </a:xfrm>
        </p:spPr>
        <p:txBody>
          <a:bodyPr>
            <a:spAutoFit/>
          </a:bodyPr>
          <a:lstStyle>
            <a:lvl1pPr marL="171446" indent="-171446">
              <a:defRPr lang="en-US" sz="2400" dirty="0">
                <a:latin typeface="+mn-lt"/>
              </a:defRPr>
            </a:lvl1pPr>
            <a:lvl2pPr marL="342891" indent="-171446">
              <a:defRPr lang="en-US" dirty="0">
                <a:latin typeface="+mn-lt"/>
              </a:defRPr>
            </a:lvl2pPr>
            <a:lvl3pPr marL="514338" indent="-171446">
              <a:defRPr lang="en-US" dirty="0">
                <a:latin typeface="+mn-lt"/>
              </a:defRPr>
            </a:lvl3pPr>
            <a:lvl4pPr marL="666734" indent="-152396">
              <a:defRPr lang="en-US" dirty="0">
                <a:latin typeface="+mn-lt"/>
              </a:defRPr>
            </a:lvl4pPr>
            <a:lvl5pPr marL="793731" indent="-120648">
              <a:defRPr lang="en-US"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7" y="1436695"/>
            <a:ext cx="5219700" cy="430887"/>
          </a:xfrm>
        </p:spPr>
        <p:txBody>
          <a:bodyPr anchor="t"/>
          <a:lstStyle>
            <a:lvl1pPr marL="0" indent="0">
              <a:spcBef>
                <a:spcPts val="0"/>
              </a:spcBef>
              <a:buNone/>
              <a:defRPr lang="en-US" sz="28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7" y="2084396"/>
            <a:ext cx="5219700" cy="1551194"/>
          </a:xfrm>
        </p:spPr>
        <p:txBody>
          <a:bodyPr>
            <a:spAutoFit/>
          </a:bodyPr>
          <a:lstStyle>
            <a:lvl1pPr marL="171446" indent="-171446">
              <a:defRPr lang="en-US" sz="2400" dirty="0">
                <a:latin typeface="+mn-lt"/>
              </a:defRPr>
            </a:lvl1pPr>
            <a:lvl2pPr marL="342891" indent="-171446">
              <a:defRPr lang="en-US" dirty="0">
                <a:latin typeface="+mn-lt"/>
              </a:defRPr>
            </a:lvl2pPr>
            <a:lvl3pPr marL="514338" indent="-171446">
              <a:defRPr lang="en-US" dirty="0">
                <a:latin typeface="+mn-lt"/>
              </a:defRPr>
            </a:lvl3pPr>
            <a:lvl4pPr marL="685783" indent="-136522">
              <a:defRPr lang="en-US" dirty="0">
                <a:latin typeface="+mn-lt"/>
              </a:defRPr>
            </a:lvl4pPr>
            <a:lvl5pPr marL="793731" indent="-120648">
              <a:defRPr lang="en-US"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8667552"/>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311" userDrawn="1">
          <p15:clr>
            <a:srgbClr val="5ACBF0"/>
          </p15:clr>
        </p15:guide>
        <p15:guide id="4" pos="3656" userDrawn="1">
          <p15:clr>
            <a:srgbClr val="5ACBF0"/>
          </p15:clr>
        </p15:guide>
        <p15:guide id="5" pos="4024" userDrawn="1">
          <p15:clr>
            <a:srgbClr val="5ACBF0"/>
          </p15:clr>
        </p15:guide>
        <p15:guide id="7" orient="horz" pos="905" userDrawn="1">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solidFill>
                  <a:srgbClr val="00A4EF"/>
                </a:solidFill>
                <a:latin typeface="+mj-lt"/>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3" y="1436696"/>
            <a:ext cx="5219700" cy="430887"/>
          </a:xfrm>
        </p:spPr>
        <p:txBody>
          <a:bodyPr anchor="t"/>
          <a:lstStyle>
            <a:lvl1pPr marL="0" indent="0">
              <a:spcBef>
                <a:spcPts val="0"/>
              </a:spcBef>
              <a:buNone/>
              <a:defRPr sz="2800" b="0" i="0">
                <a:solidFill>
                  <a:srgbClr val="00A4EF"/>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9" y="2081219"/>
            <a:ext cx="5214937" cy="1551194"/>
          </a:xfrm>
        </p:spPr>
        <p:txBody>
          <a:bodyPr/>
          <a:lstStyle>
            <a:lvl1pPr>
              <a:defRPr sz="24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7" y="1436695"/>
            <a:ext cx="5219700" cy="430887"/>
          </a:xfrm>
        </p:spPr>
        <p:txBody>
          <a:bodyPr anchor="t"/>
          <a:lstStyle>
            <a:lvl1pPr marL="0" indent="0">
              <a:spcBef>
                <a:spcPts val="0"/>
              </a:spcBef>
              <a:buNone/>
              <a:defRPr lang="en-US" sz="28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7" y="2081219"/>
            <a:ext cx="5214937" cy="1551194"/>
          </a:xfrm>
        </p:spPr>
        <p:txBody>
          <a:bodyPr/>
          <a:lstStyle>
            <a:lvl1pPr>
              <a:defRPr sz="24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b="0" i="0">
                <a:solidFill>
                  <a:srgbClr val="A3A3A3"/>
                </a:solidFill>
                <a:latin typeface="Segoe UI" panose="020B0502040204020203" pitchFamily="34" charset="0"/>
              </a:rPr>
              <a:t>ELT layout</a:t>
            </a:r>
          </a:p>
        </p:txBody>
      </p:sp>
    </p:spTree>
    <p:extLst>
      <p:ext uri="{BB962C8B-B14F-4D97-AF65-F5344CB8AC3E}">
        <p14:creationId xmlns:p14="http://schemas.microsoft.com/office/powerpoint/2010/main" val="1715182337"/>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311" userDrawn="1">
          <p15:clr>
            <a:srgbClr val="5ACBF0"/>
          </p15:clr>
        </p15:guide>
        <p15:guide id="4" pos="3656" userDrawn="1">
          <p15:clr>
            <a:srgbClr val="5ACBF0"/>
          </p15:clr>
        </p15:guide>
        <p15:guide id="5" pos="4024" userDrawn="1">
          <p15:clr>
            <a:srgbClr val="5ACBF0"/>
          </p15:clr>
        </p15:guide>
        <p15:guide id="7" orient="horz" pos="905" userDrawn="1">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lvl1pPr>
              <a:defRPr>
                <a:solidFill>
                  <a:srgbClr val="00A4EF"/>
                </a:solidFill>
                <a:latin typeface="+mj-lt"/>
              </a:defRPr>
            </a:lvl1p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9"/>
            <a:ext cx="3264408" cy="677108"/>
          </a:xfrm>
        </p:spPr>
        <p:txBody>
          <a:bodyPr anchor="t"/>
          <a:lstStyle>
            <a:lvl1pPr marL="0" indent="0">
              <a:spcBef>
                <a:spcPts val="0"/>
              </a:spcBef>
              <a:buNone/>
              <a:defRPr sz="2200" b="0" i="0">
                <a:solidFill>
                  <a:srgbClr val="00A4EF"/>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82"/>
            <a:ext cx="3264408" cy="1760482"/>
          </a:xfrm>
        </p:spPr>
        <p:txBody>
          <a:bodyPr wrap="square">
            <a:spAutoFit/>
          </a:bodyPr>
          <a:lstStyle>
            <a:lvl1pPr marL="176209" indent="-176209">
              <a:defRPr lang="en-US" sz="2000" dirty="0">
                <a:latin typeface="+mn-lt"/>
              </a:defRPr>
            </a:lvl1pPr>
            <a:lvl2pPr marL="322255" indent="-150810">
              <a:defRPr lang="en-US" sz="1800" dirty="0">
                <a:latin typeface="+mn-lt"/>
              </a:defRPr>
            </a:lvl2pPr>
            <a:lvl3pPr marL="466714" indent="-138110">
              <a:defRPr lang="en-US" dirty="0">
                <a:latin typeface="+mn-lt"/>
              </a:defRPr>
            </a:lvl3pPr>
            <a:lvl4pPr marL="595298" indent="-128585">
              <a:defRPr lang="en-US" dirty="0">
                <a:latin typeface="+mn-lt"/>
              </a:defRPr>
            </a:lvl4pPr>
            <a:lvl5pPr marL="731820" indent="-122236">
              <a:defRPr lang="en-US"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8"/>
            <a:ext cx="3264408" cy="677108"/>
          </a:xfrm>
        </p:spPr>
        <p:txBody>
          <a:bodyPr anchor="t"/>
          <a:lstStyle>
            <a:lvl1pPr marL="0" indent="0">
              <a:spcBef>
                <a:spcPts val="0"/>
              </a:spcBef>
              <a:buNone/>
              <a:defRPr lang="en-US" sz="22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42"/>
            <a:ext cx="3264408" cy="1760482"/>
          </a:xfrm>
        </p:spPr>
        <p:txBody>
          <a:bodyPr wrap="square">
            <a:spAutoFit/>
          </a:bodyPr>
          <a:lstStyle>
            <a:lvl1pPr marL="176209" indent="-176209">
              <a:defRPr lang="en-US" sz="2000" dirty="0">
                <a:latin typeface="+mn-lt"/>
              </a:defRPr>
            </a:lvl1pPr>
            <a:lvl2pPr marL="398453" indent="-169858">
              <a:defRPr lang="en-US" sz="1800" dirty="0">
                <a:latin typeface="+mn-lt"/>
              </a:defRPr>
            </a:lvl2pPr>
            <a:lvl3pPr marL="555611" indent="-157159">
              <a:defRPr lang="en-US" dirty="0">
                <a:latin typeface="+mn-lt"/>
              </a:defRPr>
            </a:lvl3pPr>
            <a:lvl4pPr marL="685783" indent="-136522">
              <a:defRPr lang="en-US" dirty="0">
                <a:latin typeface="+mn-lt"/>
              </a:defRPr>
            </a:lvl4pPr>
            <a:lvl5pPr marL="800080" indent="-111123">
              <a:defRPr lang="en-US"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8"/>
            <a:ext cx="3264408" cy="677108"/>
          </a:xfrm>
        </p:spPr>
        <p:txBody>
          <a:bodyPr anchor="t"/>
          <a:lstStyle>
            <a:lvl1pPr marL="0" indent="0">
              <a:spcBef>
                <a:spcPts val="0"/>
              </a:spcBef>
              <a:buNone/>
              <a:defRPr lang="en-US" sz="22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82"/>
            <a:ext cx="3264408" cy="1760482"/>
          </a:xfrm>
        </p:spPr>
        <p:txBody>
          <a:bodyPr wrap="square">
            <a:spAutoFit/>
          </a:bodyPr>
          <a:lstStyle>
            <a:lvl1pPr marL="176209" indent="-176209">
              <a:defRPr lang="en-US" sz="2000" dirty="0">
                <a:latin typeface="+mn-lt"/>
              </a:defRPr>
            </a:lvl1pPr>
            <a:lvl2pPr marL="398453" indent="-169858">
              <a:defRPr lang="en-US" sz="1800" dirty="0">
                <a:latin typeface="+mn-lt"/>
              </a:defRPr>
            </a:lvl2pPr>
            <a:lvl3pPr marL="555611" indent="-157159">
              <a:defRPr lang="en-US" dirty="0">
                <a:latin typeface="+mn-lt"/>
              </a:defRPr>
            </a:lvl3pPr>
            <a:lvl4pPr marL="685783" indent="-136522">
              <a:defRPr lang="en-US" dirty="0">
                <a:latin typeface="+mn-lt"/>
              </a:defRPr>
            </a:lvl4pPr>
            <a:lvl5pPr marL="800080" indent="-111123">
              <a:defRPr lang="en-US"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3851504"/>
      </p:ext>
    </p:extLst>
  </p:cSld>
  <p:clrMapOvr>
    <a:masterClrMapping/>
  </p:clrMapOvr>
  <p:transition>
    <p:fade/>
  </p:transition>
  <p:extLst>
    <p:ext uri="{DCECCB84-F9BA-43D5-87BE-67443E8EF086}">
      <p15:sldGuideLst xmlns:p15="http://schemas.microsoft.com/office/powerpoint/2012/main">
        <p15:guide id="3" orient="horz" pos="1506" userDrawn="1">
          <p15:clr>
            <a:srgbClr val="5ACBF0"/>
          </p15:clr>
        </p15:guide>
        <p15:guide id="4" orient="horz" pos="906" userDrawn="1">
          <p15:clr>
            <a:srgbClr val="5ACBF0"/>
          </p15:clr>
        </p15:guide>
        <p15:guide id="5" orient="horz" pos="288" userDrawn="1">
          <p15:clr>
            <a:srgbClr val="5ACBF0"/>
          </p15:clr>
        </p15:guide>
        <p15:guide id="6" pos="2431" userDrawn="1">
          <p15:clr>
            <a:srgbClr val="5ACBF0"/>
          </p15:clr>
        </p15:guide>
        <p15:guide id="7" pos="2832" userDrawn="1">
          <p15:clr>
            <a:srgbClr val="5ACBF0"/>
          </p15:clr>
        </p15:guide>
        <p15:guide id="8" pos="4871" userDrawn="1">
          <p15:clr>
            <a:srgbClr val="5ACBF0"/>
          </p15:clr>
        </p15:guide>
        <p15:guide id="9" pos="5251" userDrawn="1">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lvl1pPr>
              <a:defRPr>
                <a:solidFill>
                  <a:srgbClr val="00A4EF"/>
                </a:solidFill>
                <a:latin typeface="+mj-lt"/>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6" y="1438278"/>
            <a:ext cx="2532063" cy="553998"/>
          </a:xfrm>
        </p:spPr>
        <p:txBody>
          <a:bodyPr anchor="t"/>
          <a:lstStyle>
            <a:lvl1pPr marL="0" indent="0">
              <a:spcBef>
                <a:spcPts val="0"/>
              </a:spcBef>
              <a:buNone/>
              <a:defRPr sz="1800" b="0" i="0">
                <a:solidFill>
                  <a:srgbClr val="00A4EF"/>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6" y="2283120"/>
            <a:ext cx="2532063" cy="1661993"/>
          </a:xfrm>
        </p:spPr>
        <p:txBody>
          <a:bodyPr wrap="square">
            <a:spAutoFit/>
          </a:bodyPr>
          <a:lstStyle>
            <a:lvl1pPr marL="141284" indent="-141284">
              <a:defRPr lang="en-US" sz="1800" dirty="0">
                <a:latin typeface="+mn-lt"/>
              </a:defRPr>
            </a:lvl1pPr>
            <a:lvl2pPr marL="285744" indent="-125410">
              <a:defRPr lang="en-US" sz="1600" dirty="0">
                <a:latin typeface="+mn-lt"/>
              </a:defRPr>
            </a:lvl2pPr>
            <a:lvl3pPr marL="438140" indent="-133347">
              <a:defRPr lang="en-US" dirty="0">
                <a:latin typeface="+mn-lt"/>
              </a:defRPr>
            </a:lvl3pPr>
            <a:lvl4pPr marL="566724" indent="-114297">
              <a:defRPr lang="en-US" dirty="0">
                <a:latin typeface="+mn-lt"/>
              </a:defRPr>
            </a:lvl4pPr>
            <a:lvl5pPr marL="685783" indent="-109536">
              <a:defRPr lang="en-US"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9"/>
            <a:ext cx="2533651" cy="553998"/>
          </a:xfrm>
        </p:spPr>
        <p:txBody>
          <a:bodyPr vert="horz" wrap="square" lIns="0" tIns="0" rIns="0" bIns="0" rtlCol="0" anchor="t">
            <a:spAutoFit/>
          </a:bodyPr>
          <a:lstStyle>
            <a:lvl1pPr>
              <a:defRPr lang="en-US" sz="18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30" y="2276480"/>
            <a:ext cx="2532063" cy="1661993"/>
          </a:xfrm>
        </p:spPr>
        <p:txBody>
          <a:bodyPr wrap="square">
            <a:spAutoFit/>
          </a:bodyPr>
          <a:lstStyle>
            <a:lvl1pPr marL="141284" indent="-141284">
              <a:defRPr lang="en-US" sz="1800" dirty="0">
                <a:latin typeface="+mn-lt"/>
              </a:defRPr>
            </a:lvl1pPr>
            <a:lvl2pPr marL="285744" indent="-125410">
              <a:defRPr lang="en-US" sz="1600" dirty="0">
                <a:latin typeface="+mn-lt"/>
              </a:defRPr>
            </a:lvl2pPr>
            <a:lvl3pPr marL="438140" indent="-133347">
              <a:defRPr lang="en-US" dirty="0">
                <a:latin typeface="+mn-lt"/>
              </a:defRPr>
            </a:lvl3pPr>
            <a:lvl4pPr marL="566724" indent="-114297">
              <a:defRPr lang="en-US" dirty="0">
                <a:latin typeface="+mn-lt"/>
              </a:defRPr>
            </a:lvl4pPr>
            <a:lvl5pPr marL="685783" indent="-109536">
              <a:defRPr lang="en-US"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14" y="1438279"/>
            <a:ext cx="2532063" cy="553998"/>
          </a:xfrm>
        </p:spPr>
        <p:txBody>
          <a:bodyPr vert="horz" wrap="square" lIns="0" tIns="0" rIns="0" bIns="0" rtlCol="0" anchor="t">
            <a:spAutoFit/>
          </a:bodyPr>
          <a:lstStyle>
            <a:lvl1pPr>
              <a:defRPr lang="en-US" sz="18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14" y="2283120"/>
            <a:ext cx="2532063" cy="1661993"/>
          </a:xfrm>
        </p:spPr>
        <p:txBody>
          <a:bodyPr wrap="square">
            <a:spAutoFit/>
          </a:bodyPr>
          <a:lstStyle>
            <a:lvl1pPr marL="141284" indent="-141284">
              <a:defRPr lang="en-US" sz="1800" dirty="0">
                <a:latin typeface="+mn-lt"/>
              </a:defRPr>
            </a:lvl1pPr>
            <a:lvl2pPr marL="285744" indent="-125410">
              <a:defRPr lang="en-US" sz="1600" dirty="0">
                <a:latin typeface="+mn-lt"/>
              </a:defRPr>
            </a:lvl2pPr>
            <a:lvl3pPr marL="438140" indent="-133347">
              <a:defRPr lang="en-US" dirty="0">
                <a:latin typeface="+mn-lt"/>
              </a:defRPr>
            </a:lvl3pPr>
            <a:lvl4pPr marL="566724" indent="-114297">
              <a:defRPr lang="en-US" dirty="0">
                <a:latin typeface="+mn-lt"/>
              </a:defRPr>
            </a:lvl4pPr>
            <a:lvl5pPr marL="685783" indent="-109536">
              <a:defRPr lang="en-US"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9"/>
            <a:ext cx="2533651" cy="553998"/>
          </a:xfrm>
        </p:spPr>
        <p:txBody>
          <a:bodyPr vert="horz" wrap="square" lIns="0" tIns="0" rIns="0" bIns="0" rtlCol="0" anchor="t">
            <a:spAutoFit/>
          </a:bodyPr>
          <a:lstStyle>
            <a:lvl1pPr>
              <a:defRPr lang="en-US" sz="18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8" y="2276480"/>
            <a:ext cx="2532063" cy="1661993"/>
          </a:xfrm>
        </p:spPr>
        <p:txBody>
          <a:bodyPr wrap="square">
            <a:spAutoFit/>
          </a:bodyPr>
          <a:lstStyle>
            <a:lvl1pPr marL="141284" indent="-141284">
              <a:defRPr lang="en-US" sz="1800" dirty="0">
                <a:latin typeface="+mn-lt"/>
              </a:defRPr>
            </a:lvl1pPr>
            <a:lvl2pPr marL="285744" indent="-125410">
              <a:defRPr lang="en-US" sz="1600" dirty="0">
                <a:latin typeface="+mn-lt"/>
              </a:defRPr>
            </a:lvl2pPr>
            <a:lvl3pPr marL="438140" indent="-133347">
              <a:defRPr lang="en-US" dirty="0">
                <a:latin typeface="+mn-lt"/>
              </a:defRPr>
            </a:lvl3pPr>
            <a:lvl4pPr marL="566724" indent="-114297">
              <a:defRPr lang="en-US" dirty="0">
                <a:latin typeface="+mn-lt"/>
              </a:defRPr>
            </a:lvl4pPr>
            <a:lvl5pPr marL="685783" indent="-109536">
              <a:defRPr lang="en-US"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2562000"/>
      </p:ext>
    </p:extLst>
  </p:cSld>
  <p:clrMapOvr>
    <a:masterClrMapping/>
  </p:clrMapOvr>
  <p:transition>
    <p:fade/>
  </p:transition>
  <p:extLst>
    <p:ext uri="{DCECCB84-F9BA-43D5-87BE-67443E8EF086}">
      <p15:sldGuideLst xmlns:p15="http://schemas.microsoft.com/office/powerpoint/2012/main">
        <p15:guide id="4" orient="horz" pos="906" userDrawn="1">
          <p15:clr>
            <a:srgbClr val="5ACBF0"/>
          </p15:clr>
        </p15:guide>
        <p15:guide id="5" orient="horz" pos="288" userDrawn="1">
          <p15:clr>
            <a:srgbClr val="5ACBF0"/>
          </p15:clr>
        </p15:guide>
        <p15:guide id="6" pos="1963" userDrawn="1">
          <p15:clr>
            <a:srgbClr val="5ACBF0"/>
          </p15:clr>
        </p15:guide>
        <p15:guide id="7" pos="2151" userDrawn="1">
          <p15:clr>
            <a:srgbClr val="5ACBF0"/>
          </p15:clr>
        </p15:guide>
        <p15:guide id="8" pos="3747" userDrawn="1">
          <p15:clr>
            <a:srgbClr val="5ACBF0"/>
          </p15:clr>
        </p15:guide>
        <p15:guide id="9" pos="3935" userDrawn="1">
          <p15:clr>
            <a:srgbClr val="5ACBF0"/>
          </p15:clr>
        </p15:guide>
        <p15:guide id="10" pos="5531" userDrawn="1">
          <p15:clr>
            <a:srgbClr val="5ACBF0"/>
          </p15:clr>
        </p15:guide>
        <p15:guide id="11" pos="5716" userDrawn="1">
          <p15:clr>
            <a:srgbClr val="5ACBF0"/>
          </p15:clr>
        </p15:guide>
        <p15:guide id="12" orient="horz" pos="1436" userDrawn="1">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lvl1pPr>
              <a:defRPr>
                <a:solidFill>
                  <a:srgbClr val="00A4EF"/>
                </a:solidFill>
                <a:latin typeface="+mj-lt"/>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6"/>
            <a:ext cx="1965960" cy="492443"/>
          </a:xfrm>
        </p:spPr>
        <p:txBody>
          <a:bodyPr anchor="t"/>
          <a:lstStyle>
            <a:lvl1pPr marL="0" indent="0">
              <a:spcBef>
                <a:spcPts val="0"/>
              </a:spcBef>
              <a:buNone/>
              <a:defRPr sz="1600" b="0" i="0">
                <a:solidFill>
                  <a:srgbClr val="00A4EF"/>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6"/>
            <a:ext cx="1965960" cy="1421928"/>
          </a:xfrm>
        </p:spPr>
        <p:txBody>
          <a:bodyPr wrap="square">
            <a:spAutoFit/>
          </a:bodyPr>
          <a:lstStyle>
            <a:lvl1pPr marL="141284" indent="-141284">
              <a:defRPr lang="en-US" sz="1500" dirty="0">
                <a:latin typeface="+mn-lt"/>
              </a:defRPr>
            </a:lvl1pPr>
            <a:lvl2pPr marL="285744" indent="-125410">
              <a:defRPr lang="en-US" sz="1400" dirty="0">
                <a:latin typeface="+mn-lt"/>
              </a:defRPr>
            </a:lvl2pPr>
            <a:lvl3pPr marL="438140" indent="-133347">
              <a:defRPr lang="en-US" sz="1400" dirty="0">
                <a:latin typeface="+mn-lt"/>
              </a:defRPr>
            </a:lvl3pPr>
            <a:lvl4pPr marL="566724" indent="-114297">
              <a:defRPr lang="en-US" sz="1200" dirty="0">
                <a:latin typeface="+mn-lt"/>
              </a:defRPr>
            </a:lvl4pPr>
            <a:lvl5pPr marL="685783" indent="-109536">
              <a:defRPr lang="en-US" sz="1200"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6"/>
            <a:ext cx="1965960" cy="492443"/>
          </a:xfrm>
        </p:spPr>
        <p:txBody>
          <a:bodyPr anchor="t"/>
          <a:lstStyle>
            <a:lvl1pPr marL="0" indent="0">
              <a:spcBef>
                <a:spcPts val="0"/>
              </a:spcBef>
              <a:buNone/>
              <a:defRPr lang="en-US" sz="16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6"/>
            <a:ext cx="1965960" cy="1421928"/>
          </a:xfrm>
        </p:spPr>
        <p:txBody>
          <a:bodyPr wrap="square">
            <a:spAutoFit/>
          </a:bodyPr>
          <a:lstStyle>
            <a:lvl1pPr marL="141284" indent="-141284">
              <a:defRPr lang="en-US" sz="1500" dirty="0">
                <a:latin typeface="+mn-lt"/>
              </a:defRPr>
            </a:lvl1pPr>
            <a:lvl2pPr marL="285744" indent="-125410">
              <a:defRPr lang="en-US" sz="1400" dirty="0">
                <a:latin typeface="+mn-lt"/>
              </a:defRPr>
            </a:lvl2pPr>
            <a:lvl3pPr marL="438140" indent="-133347">
              <a:defRPr lang="en-US" sz="1400" dirty="0">
                <a:latin typeface="+mn-lt"/>
              </a:defRPr>
            </a:lvl3pPr>
            <a:lvl4pPr marL="566724" indent="-114297">
              <a:defRPr lang="en-US" sz="1200" dirty="0">
                <a:latin typeface="+mn-lt"/>
              </a:defRPr>
            </a:lvl4pPr>
            <a:lvl5pPr marL="685783" indent="-109536">
              <a:defRPr lang="en-US" sz="1200"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5" y="1438276"/>
            <a:ext cx="1965960" cy="492443"/>
          </a:xfrm>
        </p:spPr>
        <p:txBody>
          <a:bodyPr anchor="t"/>
          <a:lstStyle>
            <a:lvl1pPr marL="0" indent="0">
              <a:spcBef>
                <a:spcPts val="0"/>
              </a:spcBef>
              <a:buNone/>
              <a:defRPr lang="en-US" sz="16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5" y="2283116"/>
            <a:ext cx="1965960" cy="1421928"/>
          </a:xfrm>
        </p:spPr>
        <p:txBody>
          <a:bodyPr wrap="square">
            <a:spAutoFit/>
          </a:bodyPr>
          <a:lstStyle>
            <a:lvl1pPr marL="141284" indent="-141284">
              <a:defRPr lang="en-US" sz="1500" dirty="0">
                <a:latin typeface="+mn-lt"/>
              </a:defRPr>
            </a:lvl1pPr>
            <a:lvl2pPr marL="285744" indent="-125410">
              <a:defRPr lang="en-US" sz="1400" dirty="0">
                <a:latin typeface="+mn-lt"/>
              </a:defRPr>
            </a:lvl2pPr>
            <a:lvl3pPr marL="438140" indent="-133347">
              <a:defRPr lang="en-US" sz="1400" dirty="0">
                <a:latin typeface="+mn-lt"/>
              </a:defRPr>
            </a:lvl3pPr>
            <a:lvl4pPr marL="566724" indent="-114297">
              <a:defRPr lang="en-US" sz="1200" dirty="0">
                <a:latin typeface="+mn-lt"/>
              </a:defRPr>
            </a:lvl4pPr>
            <a:lvl5pPr marL="685783" indent="-109536">
              <a:defRPr lang="en-US" sz="1200"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6"/>
            <a:ext cx="1965960" cy="492443"/>
          </a:xfrm>
        </p:spPr>
        <p:txBody>
          <a:bodyPr anchor="t"/>
          <a:lstStyle>
            <a:lvl1pPr marL="0" indent="0">
              <a:spcBef>
                <a:spcPts val="0"/>
              </a:spcBef>
              <a:buNone/>
              <a:defRPr lang="en-US" sz="16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6"/>
            <a:ext cx="1965960" cy="1421928"/>
          </a:xfrm>
        </p:spPr>
        <p:txBody>
          <a:bodyPr wrap="square">
            <a:spAutoFit/>
          </a:bodyPr>
          <a:lstStyle>
            <a:lvl1pPr marL="141284" indent="-141284">
              <a:defRPr lang="en-US" sz="1500" dirty="0">
                <a:latin typeface="+mn-lt"/>
              </a:defRPr>
            </a:lvl1pPr>
            <a:lvl2pPr marL="285744" indent="-125410">
              <a:defRPr lang="en-US" sz="1400" dirty="0">
                <a:latin typeface="+mn-lt"/>
              </a:defRPr>
            </a:lvl2pPr>
            <a:lvl3pPr marL="438140" indent="-133347">
              <a:defRPr lang="en-US" sz="1400" dirty="0">
                <a:latin typeface="+mn-lt"/>
              </a:defRPr>
            </a:lvl3pPr>
            <a:lvl4pPr marL="566724" indent="-114297">
              <a:defRPr lang="en-US" sz="1200" dirty="0">
                <a:latin typeface="+mn-lt"/>
              </a:defRPr>
            </a:lvl4pPr>
            <a:lvl5pPr marL="685783" indent="-109536">
              <a:defRPr lang="en-US" sz="1200"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6"/>
            <a:ext cx="1965960" cy="492443"/>
          </a:xfrm>
        </p:spPr>
        <p:txBody>
          <a:bodyPr anchor="t"/>
          <a:lstStyle>
            <a:lvl1pPr marL="0" indent="0">
              <a:spcBef>
                <a:spcPts val="0"/>
              </a:spcBef>
              <a:buNone/>
              <a:defRPr lang="en-US" sz="1600" b="0" i="0" kern="1200" spc="0" baseline="0" dirty="0">
                <a:solidFill>
                  <a:srgbClr val="00A4EF"/>
                </a:solidFill>
                <a:latin typeface="+mj-lt"/>
                <a:ea typeface="+mn-ea"/>
                <a:cs typeface="Segoe UI" panose="020B0502040204020203" pitchFamily="34" charset="0"/>
              </a:defRPr>
            </a:lvl1pPr>
          </a:lstStyle>
          <a:p>
            <a:pPr marL="0" marR="0" lvl="0" indent="0" algn="l" defTabSz="932719"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6"/>
            <a:ext cx="1965960" cy="1421928"/>
          </a:xfrm>
        </p:spPr>
        <p:txBody>
          <a:bodyPr wrap="square">
            <a:spAutoFit/>
          </a:bodyPr>
          <a:lstStyle>
            <a:lvl1pPr marL="141284" indent="-141284">
              <a:defRPr lang="en-US" sz="1500" dirty="0">
                <a:latin typeface="+mn-lt"/>
              </a:defRPr>
            </a:lvl1pPr>
            <a:lvl2pPr marL="285744" indent="-125410">
              <a:defRPr lang="en-US" sz="1400" dirty="0">
                <a:latin typeface="+mn-lt"/>
              </a:defRPr>
            </a:lvl2pPr>
            <a:lvl3pPr marL="438140" indent="-133347">
              <a:defRPr lang="en-US" sz="1400" dirty="0">
                <a:latin typeface="+mn-lt"/>
              </a:defRPr>
            </a:lvl3pPr>
            <a:lvl4pPr marL="566724" indent="-114297">
              <a:defRPr lang="en-US" sz="1200" dirty="0">
                <a:latin typeface="+mn-lt"/>
              </a:defRPr>
            </a:lvl4pPr>
            <a:lvl5pPr marL="685783" indent="-109536">
              <a:defRPr lang="en-US" sz="1200"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9639454"/>
      </p:ext>
    </p:extLst>
  </p:cSld>
  <p:clrMapOvr>
    <a:masterClrMapping/>
  </p:clrMapOvr>
  <p:transition>
    <p:fade/>
  </p:transition>
  <p:extLst>
    <p:ext uri="{DCECCB84-F9BA-43D5-87BE-67443E8EF086}">
      <p15:sldGuideLst xmlns:p15="http://schemas.microsoft.com/office/powerpoint/2012/main">
        <p15:guide id="4" orient="horz" pos="906" userDrawn="1">
          <p15:clr>
            <a:srgbClr val="5ACBF0"/>
          </p15:clr>
        </p15:guide>
        <p15:guide id="5" orient="horz" pos="288" userDrawn="1">
          <p15:clr>
            <a:srgbClr val="5ACBF0"/>
          </p15:clr>
        </p15:guide>
        <p15:guide id="6" pos="1611" userDrawn="1">
          <p15:clr>
            <a:srgbClr val="5ACBF0"/>
          </p15:clr>
        </p15:guide>
        <p15:guide id="7" pos="1795" userDrawn="1">
          <p15:clr>
            <a:srgbClr val="5ACBF0"/>
          </p15:clr>
        </p15:guide>
        <p15:guide id="8" pos="3035" userDrawn="1">
          <p15:clr>
            <a:srgbClr val="5ACBF0"/>
          </p15:clr>
        </p15:guide>
        <p15:guide id="9" pos="3221" userDrawn="1">
          <p15:clr>
            <a:srgbClr val="5ACBF0"/>
          </p15:clr>
        </p15:guide>
        <p15:guide id="10" pos="4461" userDrawn="1">
          <p15:clr>
            <a:srgbClr val="5ACBF0"/>
          </p15:clr>
        </p15:guide>
        <p15:guide id="11" pos="5891" userDrawn="1">
          <p15:clr>
            <a:srgbClr val="5ACBF0"/>
          </p15:clr>
        </p15:guide>
        <p15:guide id="12" orient="horz" pos="1436" userDrawn="1">
          <p15:clr>
            <a:srgbClr val="5ACBF0"/>
          </p15:clr>
        </p15:guide>
        <p15:guide id="13" pos="4647" userDrawn="1">
          <p15:clr>
            <a:srgbClr val="5ACBF0"/>
          </p15:clr>
        </p15:guide>
        <p15:guide id="14" pos="6072" userDrawn="1">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solidFill>
                  <a:srgbClr val="00A4EF"/>
                </a:solidFill>
                <a:latin typeface="+mj-lt"/>
              </a:defRPr>
            </a:lvl1pPr>
          </a:lstStyle>
          <a:p>
            <a:r>
              <a:rPr lang="en-US"/>
              <a:t>Click to edit Master title style</a:t>
            </a:r>
          </a:p>
        </p:txBody>
      </p:sp>
    </p:spTree>
    <p:extLst>
      <p:ext uri="{BB962C8B-B14F-4D97-AF65-F5344CB8AC3E}">
        <p14:creationId xmlns:p14="http://schemas.microsoft.com/office/powerpoint/2010/main" val="3390965780"/>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solidFill>
                  <a:srgbClr val="00A4EF"/>
                </a:solidFill>
                <a:latin typeface="+mj-lt"/>
              </a:defRPr>
            </a:lvl1pPr>
          </a:lstStyle>
          <a:p>
            <a:r>
              <a:rPr lang="en-US"/>
              <a:t>Click to edit Master title style</a:t>
            </a:r>
          </a:p>
        </p:txBody>
      </p:sp>
    </p:spTree>
    <p:extLst>
      <p:ext uri="{BB962C8B-B14F-4D97-AF65-F5344CB8AC3E}">
        <p14:creationId xmlns:p14="http://schemas.microsoft.com/office/powerpoint/2010/main" val="2392999194"/>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solidFill>
                  <a:srgbClr val="00A4EF"/>
                </a:solidFill>
                <a:latin typeface="+mj-lt"/>
              </a:defRPr>
            </a:lvl1pPr>
          </a:lstStyle>
          <a:p>
            <a:r>
              <a:rPr lang="en-US"/>
              <a:t>Click to edit Master title style</a:t>
            </a:r>
          </a:p>
        </p:txBody>
      </p:sp>
    </p:spTree>
    <p:extLst>
      <p:ext uri="{BB962C8B-B14F-4D97-AF65-F5344CB8AC3E}">
        <p14:creationId xmlns:p14="http://schemas.microsoft.com/office/powerpoint/2010/main" val="2392999194"/>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7" y="2875006"/>
            <a:ext cx="4127692" cy="1107996"/>
          </a:xfrm>
        </p:spPr>
        <p:txBody>
          <a:bodyPr wrap="square" anchor="ctr">
            <a:spAutoFit/>
          </a:bodyPr>
          <a:lstStyle>
            <a:lvl1pPr>
              <a:defRPr>
                <a:solidFill>
                  <a:srgbClr val="00A4EF"/>
                </a:solidFill>
                <a:latin typeface="+mj-lt"/>
              </a:defRPr>
            </a:lvl1pPr>
          </a:lstStyle>
          <a:p>
            <a:r>
              <a:rPr lang="en-US"/>
              <a:t>Click to edit Master title style</a:t>
            </a:r>
          </a:p>
        </p:txBody>
      </p:sp>
    </p:spTree>
    <p:extLst>
      <p:ext uri="{BB962C8B-B14F-4D97-AF65-F5344CB8AC3E}">
        <p14:creationId xmlns:p14="http://schemas.microsoft.com/office/powerpoint/2010/main" val="250018523"/>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30" orient="horz" pos="288" userDrawn="1">
          <p15:clr>
            <a:srgbClr val="5ACBF0"/>
          </p15:clr>
        </p15:guide>
        <p15:guide id="32" orient="horz" pos="2160" userDrawn="1">
          <p15:clr>
            <a:srgbClr val="5ACBF0"/>
          </p15:clr>
        </p15:guide>
        <p15:guide id="33" pos="2976" userDrawn="1">
          <p15:clr>
            <a:srgbClr val="5ACBF0"/>
          </p15:clr>
        </p15:guide>
        <p15:guide id="34" pos="3336"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alkin - Co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black and white logo&#10;&#10;AI-generated content may be incorrect.">
            <a:extLst>
              <a:ext uri="{FF2B5EF4-FFF2-40B4-BE49-F238E27FC236}">
                <a16:creationId xmlns:a16="http://schemas.microsoft.com/office/drawing/2014/main" id="{52D42C05-D754-50BF-86EB-59DCA1974C19}"/>
              </a:ext>
            </a:extLst>
          </p:cNvPr>
          <p:cNvPicPr>
            <a:picLocks noChangeAspect="1"/>
          </p:cNvPicPr>
          <p:nvPr userDrawn="1"/>
        </p:nvPicPr>
        <p:blipFill>
          <a:blip r:embed="rId3"/>
          <a:stretch>
            <a:fillRect/>
          </a:stretch>
        </p:blipFill>
        <p:spPr>
          <a:xfrm>
            <a:off x="281585" y="285758"/>
            <a:ext cx="2667361" cy="881269"/>
          </a:xfrm>
          <a:prstGeom prst="rect">
            <a:avLst/>
          </a:prstGeom>
        </p:spPr>
      </p:pic>
      <p:sp>
        <p:nvSpPr>
          <p:cNvPr id="3" name="TextBox 2">
            <a:extLst>
              <a:ext uri="{FF2B5EF4-FFF2-40B4-BE49-F238E27FC236}">
                <a16:creationId xmlns:a16="http://schemas.microsoft.com/office/drawing/2014/main" id="{35B3A7C5-E9E3-EC2A-7935-B716A89413F5}"/>
              </a:ext>
            </a:extLst>
          </p:cNvPr>
          <p:cNvSpPr txBox="1"/>
          <p:nvPr userDrawn="1"/>
        </p:nvSpPr>
        <p:spPr>
          <a:xfrm>
            <a:off x="584205" y="2841176"/>
            <a:ext cx="3790951" cy="1495794"/>
          </a:xfrm>
          <a:prstGeom prst="rect">
            <a:avLst/>
          </a:prstGeom>
          <a:noFill/>
        </p:spPr>
        <p:txBody>
          <a:bodyPr wrap="square" lIns="0" tIns="0" rIns="0" bIns="0" rtlCol="0">
            <a:spAutoFit/>
          </a:bodyPr>
          <a:lstStyle/>
          <a:p>
            <a:pPr algn="l">
              <a:lnSpc>
                <a:spcPct val="90000"/>
              </a:lnSpc>
            </a:pPr>
            <a:r>
              <a:rPr lang="en-US" sz="5400" b="0">
                <a:solidFill>
                  <a:schemeClr val="tx1"/>
                </a:solidFill>
                <a:latin typeface="+mj-lt"/>
              </a:rPr>
              <a:t>Microsoft Azure</a:t>
            </a:r>
          </a:p>
        </p:txBody>
      </p:sp>
    </p:spTree>
    <p:extLst>
      <p:ext uri="{BB962C8B-B14F-4D97-AF65-F5344CB8AC3E}">
        <p14:creationId xmlns:p14="http://schemas.microsoft.com/office/powerpoint/2010/main" val="9836143"/>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ection Slide 3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4800600" cy="553998"/>
          </a:xfrm>
          <a:noFill/>
        </p:spPr>
        <p:txBody>
          <a:bodyPr vert="horz" wrap="square" lIns="0" tIns="0" rIns="0" bIns="0" rtlCol="0" anchor="b" anchorCtr="0">
            <a:spAutoFit/>
          </a:bodyPr>
          <a:lstStyle>
            <a:lvl1pPr>
              <a:defRPr lang="en-US" sz="4000" b="0" i="0" kern="1200" cap="none" spc="-151" baseline="0" dirty="0">
                <a:ln w="3175">
                  <a:noFill/>
                </a:ln>
                <a:solidFill>
                  <a:srgbClr val="737373"/>
                </a:solidFill>
                <a:effectLst/>
                <a:latin typeface="+mj-lt"/>
                <a:ea typeface="+mn-ea"/>
                <a:cs typeface="Segoe UI" panose="020B0502040204020203" pitchFamily="34" charset="0"/>
              </a:defRPr>
            </a:lvl1pPr>
          </a:lstStyle>
          <a:p>
            <a:pPr lvl="0" algn="l" defTabSz="932719" rtl="0" eaLnBrk="1" latinLnBrk="0" hangingPunct="1">
              <a:lnSpc>
                <a:spcPct val="90000"/>
              </a:lnSpc>
              <a:spcBef>
                <a:spcPct val="0"/>
              </a:spcBef>
              <a:buNone/>
            </a:pPr>
            <a:r>
              <a:rPr lang="en-US"/>
              <a:t>Section title</a:t>
            </a:r>
          </a:p>
        </p:txBody>
      </p:sp>
      <p:pic>
        <p:nvPicPr>
          <p:cNvPr id="4" name="Picture 3">
            <a:extLst>
              <a:ext uri="{FF2B5EF4-FFF2-40B4-BE49-F238E27FC236}">
                <a16:creationId xmlns:a16="http://schemas.microsoft.com/office/drawing/2014/main" id="{59B78BE1-3CD9-5BC2-AF8E-F96957FB7202}"/>
              </a:ext>
            </a:extLst>
          </p:cNvPr>
          <p:cNvPicPr>
            <a:picLocks noChangeAspect="1"/>
          </p:cNvPicPr>
          <p:nvPr userDrawn="1"/>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27751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Horizont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AB207AD-DEAE-154A-A901-6FD356CDE8A4}"/>
              </a:ext>
            </a:extLst>
          </p:cNvPr>
          <p:cNvSpPr/>
          <p:nvPr userDrawn="1"/>
        </p:nvSpPr>
        <p:spPr>
          <a:xfrm>
            <a:off x="2961412" y="3291776"/>
            <a:ext cx="9230589" cy="1414956"/>
          </a:xfrm>
          <a:prstGeom prst="rect">
            <a:avLst/>
          </a:prstGeom>
          <a:solidFill>
            <a:schemeClr val="bg1">
              <a:lumMod val="9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9" name="Graphic 18">
            <a:extLst>
              <a:ext uri="{FF2B5EF4-FFF2-40B4-BE49-F238E27FC236}">
                <a16:creationId xmlns:a16="http://schemas.microsoft.com/office/drawing/2014/main" id="{CC7BF76F-4846-4D42-BB24-41761B40107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56271" y="6299347"/>
            <a:ext cx="1554480" cy="333103"/>
          </a:xfrm>
          <a:prstGeom prst="rect">
            <a:avLst/>
          </a:prstGeom>
        </p:spPr>
      </p:pic>
      <p:sp>
        <p:nvSpPr>
          <p:cNvPr id="25" name="TextBox 24">
            <a:extLst>
              <a:ext uri="{FF2B5EF4-FFF2-40B4-BE49-F238E27FC236}">
                <a16:creationId xmlns:a16="http://schemas.microsoft.com/office/drawing/2014/main" id="{F5F6FC98-BF54-8E4B-ADCE-416C088B5FD5}"/>
              </a:ext>
            </a:extLst>
          </p:cNvPr>
          <p:cNvSpPr txBox="1"/>
          <p:nvPr userDrawn="1"/>
        </p:nvSpPr>
        <p:spPr>
          <a:xfrm>
            <a:off x="3268757" y="4875181"/>
            <a:ext cx="1905339" cy="215444"/>
          </a:xfrm>
          <a:prstGeom prst="rect">
            <a:avLst/>
          </a:prstGeom>
          <a:noFill/>
          <a:ln>
            <a:noFill/>
          </a:ln>
        </p:spPr>
        <p:txBody>
          <a:bodyPr wrap="square" lIns="0" tIns="0" rIns="0" bIns="0" rtlCol="0" anchor="ctr" anchorCtr="0">
            <a:spAutoFit/>
          </a:bodyPr>
          <a:lstStyle/>
          <a:p>
            <a:r>
              <a:rPr lang="en-US" sz="1400">
                <a:solidFill>
                  <a:schemeClr val="bg1">
                    <a:lumMod val="50000"/>
                  </a:schemeClr>
                </a:solidFill>
                <a:latin typeface="Segoe UI Light" panose="020B0502040204020203" pitchFamily="34" charset="0"/>
                <a:cs typeface="Segoe UI Light" panose="020B0502040204020203" pitchFamily="34" charset="0"/>
              </a:rPr>
              <a:t>Situation:</a:t>
            </a:r>
            <a:endParaRPr lang="en-US" sz="1400">
              <a:solidFill>
                <a:schemeClr val="bg1">
                  <a:lumMod val="50000"/>
                </a:schemeClr>
              </a:solidFill>
            </a:endParaRPr>
          </a:p>
        </p:txBody>
      </p:sp>
      <p:sp>
        <p:nvSpPr>
          <p:cNvPr id="27" name="Text Placeholder 24">
            <a:extLst>
              <a:ext uri="{FF2B5EF4-FFF2-40B4-BE49-F238E27FC236}">
                <a16:creationId xmlns:a16="http://schemas.microsoft.com/office/drawing/2014/main" id="{CEABE899-10A3-484A-9A5F-6B1D4CB09EA4}"/>
              </a:ext>
            </a:extLst>
          </p:cNvPr>
          <p:cNvSpPr>
            <a:spLocks noGrp="1"/>
          </p:cNvSpPr>
          <p:nvPr>
            <p:ph type="body" sz="quarter" idx="10"/>
          </p:nvPr>
        </p:nvSpPr>
        <p:spPr>
          <a:xfrm>
            <a:off x="3268760" y="3460224"/>
            <a:ext cx="8643841" cy="830262"/>
          </a:xfrm>
          <a:prstGeom prst="rect">
            <a:avLst/>
          </a:prstGeom>
        </p:spPr>
        <p:txBody>
          <a:bodyPr lIns="0" tIns="0" rIns="0" bIns="0" anchor="b" anchorCtr="0"/>
          <a:lstStyle>
            <a:lvl1pPr marL="0" indent="0">
              <a:lnSpc>
                <a:spcPct val="100000"/>
              </a:lnSpc>
              <a:buNone/>
              <a:defRPr sz="1800" b="0" i="0">
                <a:latin typeface="Segoe UI" panose="020B0502040204020203" pitchFamily="34" charset="0"/>
                <a:cs typeface="Segoe UI" panose="020B0502040204020203" pitchFamily="34" charset="0"/>
              </a:defRPr>
            </a:lvl1pPr>
          </a:lstStyle>
          <a:p>
            <a:pPr lvl="0"/>
            <a:endParaRPr lang="en-US"/>
          </a:p>
        </p:txBody>
      </p:sp>
      <p:sp>
        <p:nvSpPr>
          <p:cNvPr id="28" name="Text Placeholder 28">
            <a:extLst>
              <a:ext uri="{FF2B5EF4-FFF2-40B4-BE49-F238E27FC236}">
                <a16:creationId xmlns:a16="http://schemas.microsoft.com/office/drawing/2014/main" id="{E03D0DEC-BC71-A445-A3E5-9B83B80381D9}"/>
              </a:ext>
            </a:extLst>
          </p:cNvPr>
          <p:cNvSpPr>
            <a:spLocks noGrp="1"/>
          </p:cNvSpPr>
          <p:nvPr>
            <p:ph type="body" sz="quarter" idx="12"/>
          </p:nvPr>
        </p:nvSpPr>
        <p:spPr>
          <a:xfrm>
            <a:off x="3268759" y="5162441"/>
            <a:ext cx="2560320" cy="1470009"/>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37" name="Text Placeholder 24">
            <a:extLst>
              <a:ext uri="{FF2B5EF4-FFF2-40B4-BE49-F238E27FC236}">
                <a16:creationId xmlns:a16="http://schemas.microsoft.com/office/drawing/2014/main" id="{F5AC1971-A820-D44B-949E-127EE4381960}"/>
              </a:ext>
            </a:extLst>
          </p:cNvPr>
          <p:cNvSpPr>
            <a:spLocks noGrp="1"/>
          </p:cNvSpPr>
          <p:nvPr>
            <p:ph type="body" sz="quarter" idx="11"/>
          </p:nvPr>
        </p:nvSpPr>
        <p:spPr>
          <a:xfrm>
            <a:off x="3268758" y="4423182"/>
            <a:ext cx="8643841" cy="158979"/>
          </a:xfrm>
          <a:prstGeom prst="rect">
            <a:avLst/>
          </a:prstGeom>
        </p:spPr>
        <p:txBody>
          <a:bodyPr lIns="0" tIns="0" rIns="0" bIns="0"/>
          <a:lstStyle>
            <a:lvl1pPr marL="0" indent="0">
              <a:buNone/>
              <a:defRPr sz="1000" b="0" i="0">
                <a:solidFill>
                  <a:schemeClr val="bg1">
                    <a:lumMod val="50000"/>
                  </a:schemeClr>
                </a:solidFill>
                <a:latin typeface="Segoe UI Semilight" panose="020B0402040204020203" pitchFamily="34" charset="0"/>
                <a:cs typeface="Segoe UI Semilight" panose="020B0402040204020203" pitchFamily="34" charset="0"/>
              </a:defRPr>
            </a:lvl1pPr>
          </a:lstStyle>
          <a:p>
            <a:pPr lvl="0"/>
            <a:endParaRPr lang="en-US"/>
          </a:p>
        </p:txBody>
      </p:sp>
      <p:sp>
        <p:nvSpPr>
          <p:cNvPr id="42" name="TextBox 41">
            <a:extLst>
              <a:ext uri="{FF2B5EF4-FFF2-40B4-BE49-F238E27FC236}">
                <a16:creationId xmlns:a16="http://schemas.microsoft.com/office/drawing/2014/main" id="{B59E8476-D4FE-3D4F-9EC9-5DA909E29651}"/>
              </a:ext>
            </a:extLst>
          </p:cNvPr>
          <p:cNvSpPr txBox="1"/>
          <p:nvPr userDrawn="1"/>
        </p:nvSpPr>
        <p:spPr>
          <a:xfrm>
            <a:off x="6135863" y="4875181"/>
            <a:ext cx="1905339" cy="215444"/>
          </a:xfrm>
          <a:prstGeom prst="rect">
            <a:avLst/>
          </a:prstGeom>
          <a:noFill/>
          <a:ln>
            <a:noFill/>
          </a:ln>
        </p:spPr>
        <p:txBody>
          <a:bodyPr wrap="square" lIns="0" tIns="0" rIns="0" bIns="0" rtlCol="0" anchor="ctr" anchorCtr="0">
            <a:spAutoFit/>
          </a:bodyPr>
          <a:lstStyle/>
          <a:p>
            <a:r>
              <a:rPr lang="en-US" sz="1400">
                <a:solidFill>
                  <a:schemeClr val="bg1">
                    <a:lumMod val="50000"/>
                  </a:schemeClr>
                </a:solidFill>
                <a:latin typeface="Segoe UI Light" panose="020B0502040204020203" pitchFamily="34" charset="0"/>
                <a:cs typeface="Segoe UI Light" panose="020B0502040204020203" pitchFamily="34" charset="0"/>
              </a:rPr>
              <a:t>Solution:</a:t>
            </a:r>
            <a:endParaRPr lang="en-US" sz="1400">
              <a:solidFill>
                <a:schemeClr val="bg1">
                  <a:lumMod val="50000"/>
                </a:schemeClr>
              </a:solidFill>
            </a:endParaRPr>
          </a:p>
        </p:txBody>
      </p:sp>
      <p:sp>
        <p:nvSpPr>
          <p:cNvPr id="43" name="Text Placeholder 28">
            <a:extLst>
              <a:ext uri="{FF2B5EF4-FFF2-40B4-BE49-F238E27FC236}">
                <a16:creationId xmlns:a16="http://schemas.microsoft.com/office/drawing/2014/main" id="{847B54F4-C98A-7F4F-8633-A67212D37E3D}"/>
              </a:ext>
            </a:extLst>
          </p:cNvPr>
          <p:cNvSpPr>
            <a:spLocks noGrp="1"/>
          </p:cNvSpPr>
          <p:nvPr>
            <p:ph type="body" sz="quarter" idx="21"/>
          </p:nvPr>
        </p:nvSpPr>
        <p:spPr>
          <a:xfrm>
            <a:off x="6135863" y="5162441"/>
            <a:ext cx="2286000" cy="1470009"/>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44" name="TextBox 43">
            <a:extLst>
              <a:ext uri="{FF2B5EF4-FFF2-40B4-BE49-F238E27FC236}">
                <a16:creationId xmlns:a16="http://schemas.microsoft.com/office/drawing/2014/main" id="{B1EBCCF4-5394-C04F-AA62-05007544FC0C}"/>
              </a:ext>
            </a:extLst>
          </p:cNvPr>
          <p:cNvSpPr txBox="1"/>
          <p:nvPr userDrawn="1"/>
        </p:nvSpPr>
        <p:spPr>
          <a:xfrm>
            <a:off x="9027032" y="4875181"/>
            <a:ext cx="1905339" cy="215444"/>
          </a:xfrm>
          <a:prstGeom prst="rect">
            <a:avLst/>
          </a:prstGeom>
          <a:noFill/>
          <a:ln>
            <a:noFill/>
          </a:ln>
        </p:spPr>
        <p:txBody>
          <a:bodyPr wrap="square" lIns="0" tIns="0" rIns="0" bIns="0" rtlCol="0" anchor="ctr" anchorCtr="0">
            <a:spAutoFit/>
          </a:bodyPr>
          <a:lstStyle/>
          <a:p>
            <a:r>
              <a:rPr lang="en-US" sz="1400">
                <a:solidFill>
                  <a:schemeClr val="bg1">
                    <a:lumMod val="50000"/>
                  </a:schemeClr>
                </a:solidFill>
                <a:latin typeface="Segoe UI Light" panose="020B0502040204020203" pitchFamily="34" charset="0"/>
                <a:cs typeface="Segoe UI Light" panose="020B0502040204020203" pitchFamily="34" charset="0"/>
              </a:rPr>
              <a:t>Impact:</a:t>
            </a:r>
            <a:endParaRPr lang="en-US" sz="1400">
              <a:solidFill>
                <a:schemeClr val="bg1">
                  <a:lumMod val="50000"/>
                </a:schemeClr>
              </a:solidFill>
            </a:endParaRPr>
          </a:p>
        </p:txBody>
      </p:sp>
      <p:sp>
        <p:nvSpPr>
          <p:cNvPr id="45" name="Text Placeholder 28">
            <a:extLst>
              <a:ext uri="{FF2B5EF4-FFF2-40B4-BE49-F238E27FC236}">
                <a16:creationId xmlns:a16="http://schemas.microsoft.com/office/drawing/2014/main" id="{817B977B-57E9-154C-AA12-E0B3A70688DF}"/>
              </a:ext>
            </a:extLst>
          </p:cNvPr>
          <p:cNvSpPr>
            <a:spLocks noGrp="1"/>
          </p:cNvSpPr>
          <p:nvPr>
            <p:ph type="body" sz="quarter" idx="22"/>
          </p:nvPr>
        </p:nvSpPr>
        <p:spPr>
          <a:xfrm>
            <a:off x="8728648" y="5162441"/>
            <a:ext cx="3017520" cy="1470009"/>
          </a:xfrm>
          <a:prstGeom prst="rect">
            <a:avLst/>
          </a:prstGeom>
        </p:spPr>
        <p:txBody>
          <a:bodyPr lIns="0" tIns="0" rIns="0" bIns="0"/>
          <a:lstStyle>
            <a:lvl1pPr marL="0" indent="0">
              <a:lnSpc>
                <a:spcPct val="100000"/>
              </a:lnSpc>
              <a:buNone/>
              <a:defRPr sz="1300" b="0" i="0">
                <a:latin typeface="Segoe UI Semilight" panose="020B0402040204020203" pitchFamily="34" charset="0"/>
                <a:cs typeface="Segoe UI Semilight" panose="020B0402040204020203" pitchFamily="34" charset="0"/>
              </a:defRPr>
            </a:lvl1pPr>
          </a:lstStyle>
          <a:p>
            <a:pPr lvl="0"/>
            <a:endParaRPr lang="en-US"/>
          </a:p>
        </p:txBody>
      </p:sp>
      <p:sp>
        <p:nvSpPr>
          <p:cNvPr id="5" name="Picture Placeholder 4">
            <a:extLst>
              <a:ext uri="{FF2B5EF4-FFF2-40B4-BE49-F238E27FC236}">
                <a16:creationId xmlns:a16="http://schemas.microsoft.com/office/drawing/2014/main" id="{3D70BBFF-3B0B-644F-878A-E178AF5B45E4}"/>
              </a:ext>
            </a:extLst>
          </p:cNvPr>
          <p:cNvSpPr>
            <a:spLocks noGrp="1" noChangeAspect="1"/>
          </p:cNvSpPr>
          <p:nvPr>
            <p:ph type="pic" sz="quarter" idx="23" hasCustomPrompt="1"/>
          </p:nvPr>
        </p:nvSpPr>
        <p:spPr>
          <a:xfrm>
            <a:off x="401737" y="436245"/>
            <a:ext cx="2103120" cy="2103120"/>
          </a:xfrm>
          <a:prstGeom prst="rect">
            <a:avLst/>
          </a:prstGeom>
        </p:spPr>
        <p:txBody>
          <a:bodyPr/>
          <a:lstStyle>
            <a:lvl1pPr marL="0" indent="0">
              <a:buNone/>
              <a:defRPr/>
            </a:lvl1pPr>
          </a:lstStyle>
          <a:p>
            <a:r>
              <a:rPr lang="en-US"/>
              <a:t>Logo</a:t>
            </a:r>
          </a:p>
        </p:txBody>
      </p:sp>
      <p:sp>
        <p:nvSpPr>
          <p:cNvPr id="24" name="Picture Placeholder 6">
            <a:extLst>
              <a:ext uri="{FF2B5EF4-FFF2-40B4-BE49-F238E27FC236}">
                <a16:creationId xmlns:a16="http://schemas.microsoft.com/office/drawing/2014/main" id="{3C57D4FA-1216-4944-BBF6-C83155F9ED20}"/>
              </a:ext>
            </a:extLst>
          </p:cNvPr>
          <p:cNvSpPr>
            <a:spLocks noGrp="1" noChangeAspect="1"/>
          </p:cNvSpPr>
          <p:nvPr>
            <p:ph type="pic" sz="quarter" idx="24" hasCustomPrompt="1"/>
          </p:nvPr>
        </p:nvSpPr>
        <p:spPr>
          <a:xfrm>
            <a:off x="2960688" y="2"/>
            <a:ext cx="9235440" cy="3292475"/>
          </a:xfrm>
          <a:prstGeom prst="rect">
            <a:avLst/>
          </a:prstGeom>
        </p:spPr>
        <p:txBody>
          <a:bodyPr/>
          <a:lstStyle>
            <a:lvl1pPr marL="0" indent="0">
              <a:buNone/>
              <a:defRPr/>
            </a:lvl1pPr>
          </a:lstStyle>
          <a:p>
            <a:r>
              <a:rPr lang="en-US"/>
              <a:t>Horizontal banner image</a:t>
            </a:r>
          </a:p>
        </p:txBody>
      </p:sp>
      <p:sp>
        <p:nvSpPr>
          <p:cNvPr id="17" name="Text Placeholder 44">
            <a:extLst>
              <a:ext uri="{FF2B5EF4-FFF2-40B4-BE49-F238E27FC236}">
                <a16:creationId xmlns:a16="http://schemas.microsoft.com/office/drawing/2014/main" id="{7EE6957E-64E7-4044-BFE8-2BF3980E5126}"/>
              </a:ext>
            </a:extLst>
          </p:cNvPr>
          <p:cNvSpPr>
            <a:spLocks noGrp="1"/>
          </p:cNvSpPr>
          <p:nvPr>
            <p:ph type="body" sz="quarter" idx="18"/>
          </p:nvPr>
        </p:nvSpPr>
        <p:spPr>
          <a:xfrm>
            <a:off x="310297" y="3596575"/>
            <a:ext cx="2286000" cy="2397826"/>
          </a:xfrm>
          <a:prstGeom prst="rect">
            <a:avLst/>
          </a:prstGeom>
        </p:spPr>
        <p:txBody>
          <a:bodyPr lIns="0" tIns="0" rIns="0" bIns="0" anchor="b" anchorCtr="0"/>
          <a:lstStyle>
            <a:lvl1pPr marL="0" indent="0">
              <a:lnSpc>
                <a:spcPct val="100000"/>
              </a:lnSpc>
              <a:buNone/>
              <a:defRPr sz="1000" b="1" i="0">
                <a:solidFill>
                  <a:schemeClr val="bg1">
                    <a:lumMod val="50000"/>
                  </a:schemeClr>
                </a:solidFill>
                <a:latin typeface="Segoe UI Semibold" panose="020B0502040204020203" pitchFamily="34" charset="0"/>
                <a:cs typeface="Segoe UI Semibold" panose="020B0502040204020203" pitchFamily="34" charset="0"/>
              </a:defRPr>
            </a:lvl1pPr>
          </a:lstStyle>
          <a:p>
            <a:pPr lvl="0"/>
            <a:endParaRPr lang="en-US"/>
          </a:p>
        </p:txBody>
      </p:sp>
    </p:spTree>
    <p:extLst>
      <p:ext uri="{BB962C8B-B14F-4D97-AF65-F5344CB8AC3E}">
        <p14:creationId xmlns:p14="http://schemas.microsoft.com/office/powerpoint/2010/main" val="11584874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Walk-in">
    <p:bg>
      <p:bgRef idx="1001">
        <a:schemeClr val="bg1"/>
      </p:bgRef>
    </p:bg>
    <p:spTree>
      <p:nvGrpSpPr>
        <p:cNvPr id="1" name=""/>
        <p:cNvGrpSpPr/>
        <p:nvPr/>
      </p:nvGrpSpPr>
      <p:grpSpPr>
        <a:xfrm>
          <a:off x="0" y="0"/>
          <a:ext cx="0" cy="0"/>
          <a:chOff x="0" y="0"/>
          <a:chExt cx="0" cy="0"/>
        </a:xfrm>
      </p:grpSpPr>
      <p:pic>
        <p:nvPicPr>
          <p:cNvPr id="61" name="Picture 60">
            <a:extLst>
              <a:ext uri="{FF2B5EF4-FFF2-40B4-BE49-F238E27FC236}">
                <a16:creationId xmlns:a16="http://schemas.microsoft.com/office/drawing/2014/main" id="{76FCFFBA-9E6E-4879-AC87-07720901119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0"/>
            <a:ext cx="12192000" cy="6858000"/>
          </a:xfrm>
          <a:prstGeom prst="rect">
            <a:avLst/>
          </a:prstGeom>
        </p:spPr>
      </p:pic>
      <p:pic>
        <p:nvPicPr>
          <p:cNvPr id="25" name="MS logo gray - EMF" descr="Microsoft logo, gray text version">
            <a:extLst>
              <a:ext uri="{FF2B5EF4-FFF2-40B4-BE49-F238E27FC236}">
                <a16:creationId xmlns:a16="http://schemas.microsoft.com/office/drawing/2014/main" id="{1379E2EA-C969-42D3-AE2B-481B264862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pic>
        <p:nvPicPr>
          <p:cNvPr id="59" name="Picture 58">
            <a:extLst>
              <a:ext uri="{FF2B5EF4-FFF2-40B4-BE49-F238E27FC236}">
                <a16:creationId xmlns:a16="http://schemas.microsoft.com/office/drawing/2014/main" id="{78B8921E-A41F-4BB0-B501-3D7AEFB59D00}"/>
              </a:ext>
            </a:extLst>
          </p:cNvPr>
          <p:cNvPicPr>
            <a:picLocks noChangeAspect="1"/>
          </p:cNvPicPr>
          <p:nvPr userDrawn="1"/>
        </p:nvPicPr>
        <p:blipFill>
          <a:blip r:embed="rId4"/>
          <a:srcRect/>
          <a:stretch/>
        </p:blipFill>
        <p:spPr>
          <a:xfrm>
            <a:off x="584207" y="2734156"/>
            <a:ext cx="3023879" cy="1507907"/>
          </a:xfrm>
          <a:prstGeom prst="rect">
            <a:avLst/>
          </a:prstGeom>
        </p:spPr>
      </p:pic>
    </p:spTree>
    <p:extLst>
      <p:ext uri="{BB962C8B-B14F-4D97-AF65-F5344CB8AC3E}">
        <p14:creationId xmlns:p14="http://schemas.microsoft.com/office/powerpoint/2010/main" val="29011349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userDrawn="1">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80"/>
            <a:ext cx="9144000" cy="553998"/>
          </a:xfrm>
          <a:noFill/>
        </p:spPr>
        <p:txBody>
          <a:bodyPr lIns="0" tIns="0" rIns="0" bIns="0" anchor="b" anchorCtr="0">
            <a:spAutoFit/>
          </a:bodyPr>
          <a:lstStyle>
            <a:lvl1pPr>
              <a:defRPr sz="3600" spc="-51" baseline="0">
                <a:solidFill>
                  <a:schemeClr val="accent1"/>
                </a:solidFill>
                <a:latin typeface="+mj-lt"/>
                <a:cs typeface="Segoe UI" panose="020B0502040204020203" pitchFamily="34" charset="0"/>
              </a:defRPr>
            </a:lvl1pPr>
          </a:lstStyle>
          <a:p>
            <a:r>
              <a:rPr lang="en-US"/>
              <a:t>Presentation title </a:t>
            </a:r>
          </a:p>
        </p:txBody>
      </p:sp>
      <p:sp>
        <p:nvSpPr>
          <p:cNvPr id="5" name="Text Placeholder 4"/>
          <p:cNvSpPr>
            <a:spLocks noGrp="1"/>
          </p:cNvSpPr>
          <p:nvPr>
            <p:ph type="body" sz="quarter" idx="12" hasCustomPrompt="1"/>
          </p:nvPr>
        </p:nvSpPr>
        <p:spPr>
          <a:xfrm>
            <a:off x="584200" y="3962401"/>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8" name="MS logo white - EMF" descr="Microsoft logo white text version">
            <a:extLst>
              <a:ext uri="{FF2B5EF4-FFF2-40B4-BE49-F238E27FC236}">
                <a16:creationId xmlns:a16="http://schemas.microsoft.com/office/drawing/2014/main" id="{CEB907E8-8DF2-4BB3-87C9-9C2130FCB0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0746882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6" y="1435101"/>
            <a:ext cx="11018839" cy="16127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4"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79920981"/>
      </p:ext>
    </p:extLst>
  </p:cSld>
  <p:clrMapOvr>
    <a:masterClrMapping/>
  </p:clrMapOvr>
  <p:transition>
    <p:fade/>
  </p:transition>
  <p:extLst>
    <p:ext uri="{DCECCB84-F9BA-43D5-87BE-67443E8EF086}">
      <p15:sldGuideLst xmlns:p15="http://schemas.microsoft.com/office/powerpoint/2012/main">
        <p15:guide id="2" orient="horz" pos="1272" userDrawn="1">
          <p15:clr>
            <a:srgbClr val="5ACBF0"/>
          </p15:clr>
        </p15:guide>
        <p15:guide id="3" orient="horz" pos="288" userDrawn="1">
          <p15:clr>
            <a:srgbClr val="5ACBF0"/>
          </p15:clr>
        </p15:guide>
        <p15:guide id="5" orient="horz" pos="904" userDrawn="1">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1" y="1434372"/>
            <a:ext cx="11018520" cy="1612749"/>
          </a:xfrm>
        </p:spPr>
        <p:txBody>
          <a:bodyPr wrap="square">
            <a:spAutoFit/>
          </a:bodyPr>
          <a:lstStyle>
            <a:lvl1pPr marL="0" indent="0">
              <a:buNone/>
              <a:defRPr/>
            </a:lvl1pPr>
            <a:lvl2pPr marL="228589" indent="0">
              <a:buNone/>
              <a:defRPr/>
            </a:lvl2pPr>
            <a:lvl3pPr marL="457178" indent="0">
              <a:buNone/>
              <a:defRPr/>
            </a:lvl3pPr>
            <a:lvl4pPr marL="685766" indent="0">
              <a:buNone/>
              <a:defRPr/>
            </a:lvl4pPr>
            <a:lvl5pPr marL="914354"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382000"/>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1" y="1435101"/>
            <a:ext cx="5211763"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91" y="1435101"/>
            <a:ext cx="5219700"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4"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92315721"/>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6" userDrawn="1">
          <p15:clr>
            <a:srgbClr val="5ACBF0"/>
          </p15:clr>
        </p15:guide>
        <p15:guide id="3" orient="horz" pos="904" userDrawn="1">
          <p15:clr>
            <a:srgbClr val="5ACBF0"/>
          </p15:clr>
        </p15:guide>
        <p15:guide id="4" pos="3660" userDrawn="1">
          <p15:clr>
            <a:srgbClr val="5ACBF0"/>
          </p15:clr>
        </p15:guide>
        <p15:guide id="5" pos="4024" userDrawn="1">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2"/>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1"/>
            <a:ext cx="5212080" cy="1612749"/>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76" indent="0">
              <a:buFont typeface="Wingdings" panose="05000000000000000000" pitchFamily="2" charset="2"/>
              <a:buNone/>
              <a:defRPr sz="2000" b="0"/>
            </a:lvl2pPr>
            <a:lvl3pPr marL="450827" indent="0">
              <a:buFont typeface="Wingdings" panose="05000000000000000000" pitchFamily="2" charset="2"/>
              <a:buNone/>
              <a:tabLst/>
              <a:defRPr sz="1600" b="0"/>
            </a:lvl3pPr>
            <a:lvl4pPr marL="652430" indent="0">
              <a:buFont typeface="Wingdings" panose="05000000000000000000" pitchFamily="2" charset="2"/>
              <a:buNone/>
              <a:defRPr sz="1400" b="0"/>
            </a:lvl4pPr>
            <a:lvl5pPr marL="854032"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1"/>
            <a:ext cx="5212080" cy="1612749"/>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76" indent="0">
              <a:buFont typeface="Wingdings" panose="05000000000000000000" pitchFamily="2" charset="2"/>
              <a:buNone/>
              <a:defRPr sz="2000" b="0"/>
            </a:lvl2pPr>
            <a:lvl3pPr marL="450827" indent="0">
              <a:buFont typeface="Wingdings" panose="05000000000000000000" pitchFamily="2" charset="2"/>
              <a:buNone/>
              <a:tabLst/>
              <a:defRPr sz="1600" b="0"/>
            </a:lvl3pPr>
            <a:lvl4pPr marL="652430" indent="0">
              <a:buFont typeface="Wingdings" panose="05000000000000000000" pitchFamily="2" charset="2"/>
              <a:buNone/>
              <a:defRPr sz="1400" b="0"/>
            </a:lvl4pPr>
            <a:lvl5pPr marL="854032"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4119000"/>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2" userDrawn="1">
          <p15:clr>
            <a:srgbClr val="5ACBF0"/>
          </p15:clr>
        </p15:guide>
        <p15:guide id="3" orient="horz" pos="904" userDrawn="1">
          <p15:clr>
            <a:srgbClr val="5ACBF0"/>
          </p15:clr>
        </p15:guide>
        <p15:guide id="4" pos="3656" userDrawn="1">
          <p15:clr>
            <a:srgbClr val="5ACBF0"/>
          </p15:clr>
        </p15:guide>
        <p15:guide id="5" pos="4024" userDrawn="1">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2"/>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3" y="143669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3" y="2084396"/>
            <a:ext cx="5219700" cy="1551194"/>
          </a:xfrm>
        </p:spPr>
        <p:txBody>
          <a:bodyPr>
            <a:spAutoFit/>
          </a:bodyPr>
          <a:lstStyle>
            <a:lvl1pPr marL="171442" indent="-171442">
              <a:defRPr lang="en-US" sz="2400" dirty="0"/>
            </a:lvl1pPr>
            <a:lvl2pPr marL="342882" indent="-171442">
              <a:defRPr lang="en-US" dirty="0"/>
            </a:lvl2pPr>
            <a:lvl3pPr marL="514326" indent="-171442">
              <a:defRPr lang="en-US" dirty="0"/>
            </a:lvl3pPr>
            <a:lvl4pPr marL="666718" indent="-152392">
              <a:defRPr lang="en-US" dirty="0"/>
            </a:lvl4pPr>
            <a:lvl5pPr marL="793711" indent="-12064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7" y="143669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7" y="2084396"/>
            <a:ext cx="5219700" cy="1551194"/>
          </a:xfrm>
        </p:spPr>
        <p:txBody>
          <a:bodyPr>
            <a:spAutoFit/>
          </a:bodyPr>
          <a:lstStyle>
            <a:lvl1pPr marL="171442" indent="-171442">
              <a:defRPr lang="en-US" sz="2400" dirty="0"/>
            </a:lvl1pPr>
            <a:lvl2pPr marL="342882" indent="-171442">
              <a:defRPr lang="en-US" dirty="0"/>
            </a:lvl2pPr>
            <a:lvl3pPr marL="514326" indent="-171442">
              <a:defRPr lang="en-US" dirty="0"/>
            </a:lvl3pPr>
            <a:lvl4pPr marL="685766" indent="-136519">
              <a:defRPr lang="en-US" dirty="0"/>
            </a:lvl4pPr>
            <a:lvl5pPr marL="793711" indent="-12064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1692154"/>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311" userDrawn="1">
          <p15:clr>
            <a:srgbClr val="5ACBF0"/>
          </p15:clr>
        </p15:guide>
        <p15:guide id="4" pos="3656" userDrawn="1">
          <p15:clr>
            <a:srgbClr val="5ACBF0"/>
          </p15:clr>
        </p15:guide>
        <p15:guide id="5" pos="4024" userDrawn="1">
          <p15:clr>
            <a:srgbClr val="5ACBF0"/>
          </p15:clr>
        </p15:guide>
        <p15:guide id="7" orient="horz" pos="905" userDrawn="1">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2"/>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3" y="143669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70" y="2081221"/>
            <a:ext cx="5214937" cy="155119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7" y="143669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8" y="2081221"/>
            <a:ext cx="5214937" cy="155119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5814219"/>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311" userDrawn="1">
          <p15:clr>
            <a:srgbClr val="5ACBF0"/>
          </p15:clr>
        </p15:guide>
        <p15:guide id="4" pos="3656" userDrawn="1">
          <p15:clr>
            <a:srgbClr val="5ACBF0"/>
          </p15:clr>
        </p15:guide>
        <p15:guide id="5" pos="4024" userDrawn="1">
          <p15:clr>
            <a:srgbClr val="5ACBF0"/>
          </p15:clr>
        </p15:guide>
        <p15:guide id="7" orient="horz" pos="905"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alkin - A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black and white logo&#10;&#10;AI-generated content may be incorrect.">
            <a:extLst>
              <a:ext uri="{FF2B5EF4-FFF2-40B4-BE49-F238E27FC236}">
                <a16:creationId xmlns:a16="http://schemas.microsoft.com/office/drawing/2014/main" id="{52D42C05-D754-50BF-86EB-59DCA1974C19}"/>
              </a:ext>
            </a:extLst>
          </p:cNvPr>
          <p:cNvPicPr>
            <a:picLocks noChangeAspect="1"/>
          </p:cNvPicPr>
          <p:nvPr userDrawn="1"/>
        </p:nvPicPr>
        <p:blipFill>
          <a:blip r:embed="rId3"/>
          <a:stretch>
            <a:fillRect/>
          </a:stretch>
        </p:blipFill>
        <p:spPr>
          <a:xfrm>
            <a:off x="281585" y="285758"/>
            <a:ext cx="2667361" cy="881269"/>
          </a:xfrm>
          <a:prstGeom prst="rect">
            <a:avLst/>
          </a:prstGeom>
        </p:spPr>
      </p:pic>
      <p:sp>
        <p:nvSpPr>
          <p:cNvPr id="3" name="TextBox 2">
            <a:extLst>
              <a:ext uri="{FF2B5EF4-FFF2-40B4-BE49-F238E27FC236}">
                <a16:creationId xmlns:a16="http://schemas.microsoft.com/office/drawing/2014/main" id="{35B3A7C5-E9E3-EC2A-7935-B716A89413F5}"/>
              </a:ext>
            </a:extLst>
          </p:cNvPr>
          <p:cNvSpPr txBox="1"/>
          <p:nvPr userDrawn="1"/>
        </p:nvSpPr>
        <p:spPr>
          <a:xfrm>
            <a:off x="584205" y="2841176"/>
            <a:ext cx="3790951" cy="1495794"/>
          </a:xfrm>
          <a:prstGeom prst="rect">
            <a:avLst/>
          </a:prstGeom>
          <a:noFill/>
        </p:spPr>
        <p:txBody>
          <a:bodyPr wrap="square" lIns="0" tIns="0" rIns="0" bIns="0" rtlCol="0">
            <a:spAutoFit/>
          </a:bodyPr>
          <a:lstStyle/>
          <a:p>
            <a:pPr algn="l">
              <a:lnSpc>
                <a:spcPct val="90000"/>
              </a:lnSpc>
            </a:pPr>
            <a:r>
              <a:rPr lang="en-US" sz="5400" b="0">
                <a:solidFill>
                  <a:schemeClr val="tx1"/>
                </a:solidFill>
                <a:latin typeface="+mj-lt"/>
              </a:rPr>
              <a:t>Microsoft Azure</a:t>
            </a:r>
          </a:p>
        </p:txBody>
      </p:sp>
    </p:spTree>
    <p:extLst>
      <p:ext uri="{BB962C8B-B14F-4D97-AF65-F5344CB8AC3E}">
        <p14:creationId xmlns:p14="http://schemas.microsoft.com/office/powerpoint/2010/main" val="2996769388"/>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2"/>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9"/>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83"/>
            <a:ext cx="3264408" cy="1760482"/>
          </a:xfrm>
        </p:spPr>
        <p:txBody>
          <a:bodyPr wrap="square">
            <a:spAutoFit/>
          </a:bodyPr>
          <a:lstStyle>
            <a:lvl1pPr marL="176205" indent="-176205">
              <a:defRPr lang="en-US" sz="2000" dirty="0"/>
            </a:lvl1pPr>
            <a:lvl2pPr marL="322247" indent="-150807">
              <a:defRPr lang="en-US" sz="1800" dirty="0"/>
            </a:lvl2pPr>
            <a:lvl3pPr marL="466703" indent="-138107">
              <a:defRPr lang="en-US" dirty="0"/>
            </a:lvl3pPr>
            <a:lvl4pPr marL="595284" indent="-128582">
              <a:defRPr lang="en-US" dirty="0"/>
            </a:lvl4pPr>
            <a:lvl5pPr marL="731802" indent="-122233">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9"/>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43"/>
            <a:ext cx="3264408" cy="1760482"/>
          </a:xfrm>
        </p:spPr>
        <p:txBody>
          <a:bodyPr wrap="square">
            <a:spAutoFit/>
          </a:bodyPr>
          <a:lstStyle>
            <a:lvl1pPr marL="176205" indent="-176205">
              <a:defRPr lang="en-US" sz="2000" dirty="0"/>
            </a:lvl1pPr>
            <a:lvl2pPr marL="398443" indent="-169854">
              <a:defRPr lang="en-US" sz="1800" dirty="0"/>
            </a:lvl2pPr>
            <a:lvl3pPr marL="555597" indent="-157155">
              <a:defRPr lang="en-US" dirty="0"/>
            </a:lvl3pPr>
            <a:lvl4pPr marL="685766" indent="-136519">
              <a:defRPr lang="en-US" dirty="0"/>
            </a:lvl4pPr>
            <a:lvl5pPr marL="800060" indent="-11112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9"/>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83"/>
            <a:ext cx="3264408" cy="1760482"/>
          </a:xfrm>
        </p:spPr>
        <p:txBody>
          <a:bodyPr wrap="square">
            <a:spAutoFit/>
          </a:bodyPr>
          <a:lstStyle>
            <a:lvl1pPr marL="176205" indent="-176205">
              <a:defRPr lang="en-US" sz="2000" dirty="0"/>
            </a:lvl1pPr>
            <a:lvl2pPr marL="398443" indent="-169854">
              <a:defRPr lang="en-US" sz="1800" dirty="0"/>
            </a:lvl2pPr>
            <a:lvl3pPr marL="555597" indent="-157155">
              <a:defRPr lang="en-US" dirty="0"/>
            </a:lvl3pPr>
            <a:lvl4pPr marL="685766" indent="-136519">
              <a:defRPr lang="en-US" dirty="0"/>
            </a:lvl4pPr>
            <a:lvl5pPr marL="800060" indent="-11112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061122"/>
      </p:ext>
    </p:extLst>
  </p:cSld>
  <p:clrMapOvr>
    <a:masterClrMapping/>
  </p:clrMapOvr>
  <p:transition>
    <p:fade/>
  </p:transition>
  <p:extLst>
    <p:ext uri="{DCECCB84-F9BA-43D5-87BE-67443E8EF086}">
      <p15:sldGuideLst xmlns:p15="http://schemas.microsoft.com/office/powerpoint/2012/main">
        <p15:guide id="3" orient="horz" pos="1506" userDrawn="1">
          <p15:clr>
            <a:srgbClr val="5ACBF0"/>
          </p15:clr>
        </p15:guide>
        <p15:guide id="4" orient="horz" pos="906" userDrawn="1">
          <p15:clr>
            <a:srgbClr val="5ACBF0"/>
          </p15:clr>
        </p15:guide>
        <p15:guide id="5" orient="horz" pos="288" userDrawn="1">
          <p15:clr>
            <a:srgbClr val="5ACBF0"/>
          </p15:clr>
        </p15:guide>
        <p15:guide id="6" pos="2431" userDrawn="1">
          <p15:clr>
            <a:srgbClr val="5ACBF0"/>
          </p15:clr>
        </p15:guide>
        <p15:guide id="7" pos="2811" userDrawn="1">
          <p15:clr>
            <a:srgbClr val="5ACBF0"/>
          </p15:clr>
        </p15:guide>
        <p15:guide id="8" pos="4871" userDrawn="1">
          <p15:clr>
            <a:srgbClr val="5ACBF0"/>
          </p15:clr>
        </p15:guide>
        <p15:guide id="9" pos="5251" userDrawn="1">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2"/>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7" y="143828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7" y="2283122"/>
            <a:ext cx="2532063" cy="1661993"/>
          </a:xfrm>
        </p:spPr>
        <p:txBody>
          <a:bodyPr wrap="square">
            <a:spAutoFit/>
          </a:bodyPr>
          <a:lstStyle>
            <a:lvl1pPr marL="141280" indent="-141280">
              <a:defRPr lang="en-US" sz="1800" dirty="0"/>
            </a:lvl1pPr>
            <a:lvl2pPr marL="285737" indent="-125408">
              <a:defRPr lang="en-US" sz="1600" dirty="0"/>
            </a:lvl2pPr>
            <a:lvl3pPr marL="438129" indent="-133343">
              <a:defRPr lang="en-US" dirty="0"/>
            </a:lvl3pPr>
            <a:lvl4pPr marL="566710" indent="-114294">
              <a:defRPr lang="en-US" dirty="0"/>
            </a:lvl4pPr>
            <a:lvl5pPr marL="685766" indent="-109533">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85"/>
            <a:ext cx="2533651"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31" y="2276482"/>
            <a:ext cx="2532063" cy="1661993"/>
          </a:xfrm>
        </p:spPr>
        <p:txBody>
          <a:bodyPr wrap="square">
            <a:spAutoFit/>
          </a:bodyPr>
          <a:lstStyle>
            <a:lvl1pPr marL="141280" indent="-141280">
              <a:defRPr lang="en-US" sz="1800" dirty="0"/>
            </a:lvl1pPr>
            <a:lvl2pPr marL="285737" indent="-125408">
              <a:defRPr lang="en-US" sz="1600" dirty="0"/>
            </a:lvl2pPr>
            <a:lvl3pPr marL="438129" indent="-133343">
              <a:defRPr lang="en-US" dirty="0"/>
            </a:lvl3pPr>
            <a:lvl4pPr marL="566710" indent="-114294">
              <a:defRPr lang="en-US" dirty="0"/>
            </a:lvl4pPr>
            <a:lvl5pPr marL="685766" indent="-109533">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15" y="143828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15" y="2283122"/>
            <a:ext cx="2532063" cy="1661993"/>
          </a:xfrm>
        </p:spPr>
        <p:txBody>
          <a:bodyPr wrap="square">
            <a:spAutoFit/>
          </a:bodyPr>
          <a:lstStyle>
            <a:lvl1pPr marL="141280" indent="-141280">
              <a:defRPr lang="en-US" sz="1800" dirty="0"/>
            </a:lvl1pPr>
            <a:lvl2pPr marL="285737" indent="-125408">
              <a:defRPr lang="en-US" sz="1600" dirty="0"/>
            </a:lvl2pPr>
            <a:lvl3pPr marL="438129" indent="-133343">
              <a:defRPr lang="en-US" dirty="0"/>
            </a:lvl3pPr>
            <a:lvl4pPr marL="566710" indent="-114294">
              <a:defRPr lang="en-US" dirty="0"/>
            </a:lvl4pPr>
            <a:lvl5pPr marL="685766" indent="-109533">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85"/>
            <a:ext cx="2533651"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9" y="2276482"/>
            <a:ext cx="2532063" cy="1661993"/>
          </a:xfrm>
        </p:spPr>
        <p:txBody>
          <a:bodyPr wrap="square">
            <a:spAutoFit/>
          </a:bodyPr>
          <a:lstStyle>
            <a:lvl1pPr marL="141280" indent="-141280">
              <a:defRPr lang="en-US" sz="1800" dirty="0"/>
            </a:lvl1pPr>
            <a:lvl2pPr marL="285737" indent="-125408">
              <a:defRPr lang="en-US" sz="1600" dirty="0"/>
            </a:lvl2pPr>
            <a:lvl3pPr marL="438129" indent="-133343">
              <a:defRPr lang="en-US" dirty="0"/>
            </a:lvl3pPr>
            <a:lvl4pPr marL="566710" indent="-114294">
              <a:defRPr lang="en-US" dirty="0"/>
            </a:lvl4pPr>
            <a:lvl5pPr marL="685766" indent="-109533">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7904746"/>
      </p:ext>
    </p:extLst>
  </p:cSld>
  <p:clrMapOvr>
    <a:masterClrMapping/>
  </p:clrMapOvr>
  <p:transition>
    <p:fade/>
  </p:transition>
  <p:extLst>
    <p:ext uri="{DCECCB84-F9BA-43D5-87BE-67443E8EF086}">
      <p15:sldGuideLst xmlns:p15="http://schemas.microsoft.com/office/powerpoint/2012/main">
        <p15:guide id="4" orient="horz" pos="906" userDrawn="1">
          <p15:clr>
            <a:srgbClr val="5ACBF0"/>
          </p15:clr>
        </p15:guide>
        <p15:guide id="5" orient="horz" pos="288" userDrawn="1">
          <p15:clr>
            <a:srgbClr val="5ACBF0"/>
          </p15:clr>
        </p15:guide>
        <p15:guide id="6" pos="1963" userDrawn="1">
          <p15:clr>
            <a:srgbClr val="5ACBF0"/>
          </p15:clr>
        </p15:guide>
        <p15:guide id="7" pos="2151" userDrawn="1">
          <p15:clr>
            <a:srgbClr val="5ACBF0"/>
          </p15:clr>
        </p15:guide>
        <p15:guide id="8" pos="3747" userDrawn="1">
          <p15:clr>
            <a:srgbClr val="5ACBF0"/>
          </p15:clr>
        </p15:guide>
        <p15:guide id="9" pos="3935" userDrawn="1">
          <p15:clr>
            <a:srgbClr val="5ACBF0"/>
          </p15:clr>
        </p15:guide>
        <p15:guide id="10" pos="5531" userDrawn="1">
          <p15:clr>
            <a:srgbClr val="5ACBF0"/>
          </p15:clr>
        </p15:guide>
        <p15:guide id="11" pos="5716" userDrawn="1">
          <p15:clr>
            <a:srgbClr val="5ACBF0"/>
          </p15:clr>
        </p15:guide>
        <p15:guide id="12" orient="horz" pos="1436" userDrawn="1">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2"/>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7"/>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8"/>
            <a:ext cx="1965960" cy="1421928"/>
          </a:xfrm>
        </p:spPr>
        <p:txBody>
          <a:bodyPr wrap="square">
            <a:spAutoFit/>
          </a:bodyPr>
          <a:lstStyle>
            <a:lvl1pPr marL="141280" indent="-141280">
              <a:defRPr lang="en-US" sz="1500" dirty="0"/>
            </a:lvl1pPr>
            <a:lvl2pPr marL="285737" indent="-125408">
              <a:defRPr lang="en-US" sz="1400" dirty="0"/>
            </a:lvl2pPr>
            <a:lvl3pPr marL="438129" indent="-133343">
              <a:defRPr lang="en-US" sz="1400" dirty="0"/>
            </a:lvl3pPr>
            <a:lvl4pPr marL="566710" indent="-114294">
              <a:defRPr lang="en-US" sz="1200" dirty="0"/>
            </a:lvl4pPr>
            <a:lvl5pPr marL="685766" indent="-109533">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7"/>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8"/>
            <a:ext cx="1965960" cy="1421928"/>
          </a:xfrm>
        </p:spPr>
        <p:txBody>
          <a:bodyPr wrap="square">
            <a:spAutoFit/>
          </a:bodyPr>
          <a:lstStyle>
            <a:lvl1pPr marL="141280" indent="-141280">
              <a:defRPr lang="en-US" sz="1500" dirty="0"/>
            </a:lvl1pPr>
            <a:lvl2pPr marL="285737" indent="-125408">
              <a:defRPr lang="en-US" sz="1400" dirty="0"/>
            </a:lvl2pPr>
            <a:lvl3pPr marL="438129" indent="-133343">
              <a:defRPr lang="en-US" sz="1400" dirty="0"/>
            </a:lvl3pPr>
            <a:lvl4pPr marL="566710" indent="-114294">
              <a:defRPr lang="en-US" sz="1200" dirty="0"/>
            </a:lvl4pPr>
            <a:lvl5pPr marL="685766" indent="-109533">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5" y="1438277"/>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5" y="2283118"/>
            <a:ext cx="1965960" cy="1421928"/>
          </a:xfrm>
        </p:spPr>
        <p:txBody>
          <a:bodyPr wrap="square">
            <a:spAutoFit/>
          </a:bodyPr>
          <a:lstStyle>
            <a:lvl1pPr marL="141280" indent="-141280">
              <a:defRPr lang="en-US" sz="1500" dirty="0"/>
            </a:lvl1pPr>
            <a:lvl2pPr marL="285737" indent="-125408">
              <a:defRPr lang="en-US" sz="1400" dirty="0"/>
            </a:lvl2pPr>
            <a:lvl3pPr marL="438129" indent="-133343">
              <a:defRPr lang="en-US" sz="1400" dirty="0"/>
            </a:lvl3pPr>
            <a:lvl4pPr marL="566710" indent="-114294">
              <a:defRPr lang="en-US" sz="1200" dirty="0"/>
            </a:lvl4pPr>
            <a:lvl5pPr marL="685766" indent="-109533">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7"/>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8"/>
            <a:ext cx="1965960" cy="1421928"/>
          </a:xfrm>
        </p:spPr>
        <p:txBody>
          <a:bodyPr wrap="square">
            <a:spAutoFit/>
          </a:bodyPr>
          <a:lstStyle>
            <a:lvl1pPr marL="141280" indent="-141280">
              <a:defRPr lang="en-US" sz="1500" dirty="0"/>
            </a:lvl1pPr>
            <a:lvl2pPr marL="285737" indent="-125408">
              <a:defRPr lang="en-US" sz="1400" dirty="0"/>
            </a:lvl2pPr>
            <a:lvl3pPr marL="438129" indent="-133343">
              <a:defRPr lang="en-US" sz="1400" dirty="0"/>
            </a:lvl3pPr>
            <a:lvl4pPr marL="566710" indent="-114294">
              <a:defRPr lang="en-US" sz="1200" dirty="0"/>
            </a:lvl4pPr>
            <a:lvl5pPr marL="685766" indent="-109533">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7"/>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8"/>
            <a:ext cx="1965960" cy="1421928"/>
          </a:xfrm>
        </p:spPr>
        <p:txBody>
          <a:bodyPr wrap="square">
            <a:spAutoFit/>
          </a:bodyPr>
          <a:lstStyle>
            <a:lvl1pPr marL="141280" indent="-141280">
              <a:defRPr lang="en-US" sz="1500" dirty="0"/>
            </a:lvl1pPr>
            <a:lvl2pPr marL="285737" indent="-125408">
              <a:defRPr lang="en-US" sz="1400" dirty="0"/>
            </a:lvl2pPr>
            <a:lvl3pPr marL="438129" indent="-133343">
              <a:defRPr lang="en-US" sz="1400" dirty="0"/>
            </a:lvl3pPr>
            <a:lvl4pPr marL="566710" indent="-114294">
              <a:defRPr lang="en-US" sz="1200" dirty="0"/>
            </a:lvl4pPr>
            <a:lvl5pPr marL="685766" indent="-109533">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9188271"/>
      </p:ext>
    </p:extLst>
  </p:cSld>
  <p:clrMapOvr>
    <a:masterClrMapping/>
  </p:clrMapOvr>
  <p:transition>
    <p:fade/>
  </p:transition>
  <p:extLst>
    <p:ext uri="{DCECCB84-F9BA-43D5-87BE-67443E8EF086}">
      <p15:sldGuideLst xmlns:p15="http://schemas.microsoft.com/office/powerpoint/2012/main">
        <p15:guide id="4" orient="horz" pos="906" userDrawn="1">
          <p15:clr>
            <a:srgbClr val="5ACBF0"/>
          </p15:clr>
        </p15:guide>
        <p15:guide id="5" orient="horz" pos="288" userDrawn="1">
          <p15:clr>
            <a:srgbClr val="5ACBF0"/>
          </p15:clr>
        </p15:guide>
        <p15:guide id="6" pos="1611" userDrawn="1">
          <p15:clr>
            <a:srgbClr val="5ACBF0"/>
          </p15:clr>
        </p15:guide>
        <p15:guide id="7" pos="1795" userDrawn="1">
          <p15:clr>
            <a:srgbClr val="5ACBF0"/>
          </p15:clr>
        </p15:guide>
        <p15:guide id="8" pos="3035" userDrawn="1">
          <p15:clr>
            <a:srgbClr val="5ACBF0"/>
          </p15:clr>
        </p15:guide>
        <p15:guide id="9" pos="3221" userDrawn="1">
          <p15:clr>
            <a:srgbClr val="5ACBF0"/>
          </p15:clr>
        </p15:guide>
        <p15:guide id="10" pos="4461" userDrawn="1">
          <p15:clr>
            <a:srgbClr val="5ACBF0"/>
          </p15:clr>
        </p15:guide>
        <p15:guide id="11" pos="5891" userDrawn="1">
          <p15:clr>
            <a:srgbClr val="5ACBF0"/>
          </p15:clr>
        </p15:guide>
        <p15:guide id="12" orient="horz" pos="1436" userDrawn="1">
          <p15:clr>
            <a:srgbClr val="5ACBF0"/>
          </p15:clr>
        </p15:guide>
        <p15:guide id="13" pos="4647" userDrawn="1">
          <p15:clr>
            <a:srgbClr val="5ACBF0"/>
          </p15:clr>
        </p15:guide>
        <p15:guide id="14" pos="6072" userDrawn="1">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96182365"/>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7" y="2875006"/>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267246152"/>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30" orient="horz" pos="288" userDrawn="1">
          <p15:clr>
            <a:srgbClr val="5ACBF0"/>
          </p15:clr>
        </p15:guide>
        <p15:guide id="32" orient="horz" pos="2160" userDrawn="1">
          <p15:clr>
            <a:srgbClr val="5ACBF0"/>
          </p15:clr>
        </p15:guide>
        <p15:guide id="33" pos="2976" userDrawn="1">
          <p15:clr>
            <a:srgbClr val="5ACBF0"/>
          </p15:clr>
        </p15:guide>
        <p15:guide id="34" pos="3336" userDrawn="1">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1"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963937123"/>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52"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guide id="31" pos="3840" userDrawn="1">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5" y="2016207"/>
            <a:ext cx="4158363" cy="110799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6" y="3535541"/>
            <a:ext cx="4162425" cy="338554"/>
          </a:xfrm>
        </p:spPr>
        <p:txBody>
          <a:bodyPr/>
          <a:lstStyle>
            <a:lvl1pPr marL="0" indent="0">
              <a:buNone/>
              <a:defRPr sz="2200">
                <a:latin typeface="+mn-lt"/>
              </a:defRPr>
            </a:lvl1pPr>
            <a:lvl2pPr marL="228589" indent="0">
              <a:buNone/>
              <a:defRPr/>
            </a:lvl2pPr>
            <a:lvl3pPr marL="457178" indent="0">
              <a:buNone/>
              <a:defRPr/>
            </a:lvl3pPr>
            <a:lvl4pPr marL="661954" indent="0">
              <a:buNone/>
              <a:defRPr/>
            </a:lvl4pPr>
            <a:lvl5pPr marL="855620"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4"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07071643"/>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7" orient="horz" pos="1968" userDrawn="1">
          <p15:clr>
            <a:srgbClr val="5ACBF0"/>
          </p15:clr>
        </p15:guide>
        <p15:guide id="8" orient="horz" pos="2226" userDrawn="1">
          <p15:clr>
            <a:srgbClr val="5ACBF0"/>
          </p15:clr>
        </p15:guide>
        <p15:guide id="10" pos="3729" userDrawn="1">
          <p15:clr>
            <a:srgbClr val="C35EA4"/>
          </p15:clr>
        </p15:guide>
        <p15:guide id="11" pos="2993" userDrawn="1">
          <p15:clr>
            <a:srgbClr val="5ACBF0"/>
          </p15:clr>
        </p15:guide>
        <p15:guide id="12" pos="3543" userDrawn="1">
          <p15:clr>
            <a:srgbClr val="A4A3A4"/>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lank 2">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311224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 photo collag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5" y="2016207"/>
            <a:ext cx="4158363" cy="110799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6" y="3535545"/>
            <a:ext cx="4162425" cy="677108"/>
          </a:xfrm>
        </p:spPr>
        <p:txBody>
          <a:bodyPr/>
          <a:lstStyle>
            <a:lvl1pPr marL="0" indent="0">
              <a:buNone/>
              <a:defRPr sz="2200">
                <a:latin typeface="+mn-lt"/>
              </a:defRPr>
            </a:lvl1pPr>
            <a:lvl2pPr marL="228589" indent="0">
              <a:buNone/>
              <a:defRPr/>
            </a:lvl2pPr>
            <a:lvl3pPr marL="457178" indent="0">
              <a:buNone/>
              <a:defRPr/>
            </a:lvl3pPr>
            <a:lvl4pPr marL="661954" indent="0">
              <a:buNone/>
              <a:defRPr/>
            </a:lvl4pPr>
            <a:lvl5pPr marL="855620" indent="0">
              <a:buNone/>
              <a:defRPr/>
            </a:lvl5pPr>
          </a:lstStyle>
          <a:p>
            <a:pPr lvl="0"/>
            <a:r>
              <a:rPr lang="fr-FR"/>
              <a:t>Cliquez pour modifier les styles du texte du masque</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6698553" y="292100"/>
            <a:ext cx="5199763" cy="6273800"/>
          </a:xfrm>
          <a:blipFill>
            <a:blip r:embed="rId2"/>
            <a:stretch>
              <a:fillRect l="-10308" r="-10348"/>
            </a:stretch>
          </a:blipFill>
          <a:effectLst>
            <a:outerShdw blurRad="152400" sx="102000" sy="102000" algn="ctr" rotWithShape="0">
              <a:prstClr val="black">
                <a:alpha val="20000"/>
              </a:prstClr>
            </a:outerShdw>
          </a:effectLst>
        </p:spPr>
        <p:txBody>
          <a:bodyPr lIns="1280160" tIns="2103120" rIns="128016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or click or tap icon below to insert</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01883085-A662-4C6A-B5D7-67D30D885BCE}"/>
              </a:ext>
            </a:extLst>
          </p:cNvPr>
          <p:cNvSpPr>
            <a:spLocks noGrp="1"/>
          </p:cNvSpPr>
          <p:nvPr>
            <p:ph type="pic" sz="quarter" idx="12" hasCustomPrompt="1"/>
          </p:nvPr>
        </p:nvSpPr>
        <p:spPr bwMode="gray">
          <a:xfrm>
            <a:off x="5353051" y="1905000"/>
            <a:ext cx="2162176" cy="3048000"/>
          </a:xfrm>
          <a:blipFill>
            <a:blip r:embed="rId2"/>
            <a:stretch>
              <a:fillRect l="-20231" r="-20740"/>
            </a:stretch>
          </a:blipFill>
          <a:effectLst>
            <a:outerShdw blurRad="152400" sx="102000" sy="102000" algn="ctr" rotWithShape="0">
              <a:prstClr val="black">
                <a:alpha val="20000"/>
              </a:prstClr>
            </a:outerShdw>
          </a:effectLst>
        </p:spPr>
        <p:txBody>
          <a:bodyPr lIns="365760" tIns="914400" rIns="36576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7" name="TextBox 6">
            <a:extLst>
              <a:ext uri="{FF2B5EF4-FFF2-40B4-BE49-F238E27FC236}">
                <a16:creationId xmlns:a16="http://schemas.microsoft.com/office/drawing/2014/main" id="{BAD3D568-FD85-4518-912A-97E14C4C45AB}"/>
              </a:ext>
            </a:extLst>
          </p:cNvPr>
          <p:cNvSpPr txBox="1"/>
          <p:nvPr userDrawn="1"/>
        </p:nvSpPr>
        <p:spPr>
          <a:xfrm>
            <a:off x="584206" y="6605861"/>
            <a:ext cx="1840247" cy="123111"/>
          </a:xfrm>
          <a:prstGeom prst="rect">
            <a:avLst/>
          </a:prstGeom>
          <a:noFill/>
        </p:spPr>
        <p:txBody>
          <a:bodyPr wrap="none" lIns="0" tIns="0" rIns="0" bIns="0"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00" normalizeH="0" noProof="0">
                <a:ln>
                  <a:noFill/>
                </a:ln>
                <a:solidFill>
                  <a:schemeClr val="accent5"/>
                </a:solidFill>
                <a:effectLst/>
                <a:uLnTx/>
                <a:uFillTx/>
                <a:latin typeface="Segoe UI" panose="020B0502040204020203" pitchFamily="34" charset="0"/>
                <a:ea typeface="+mn-ea"/>
                <a:cs typeface="Segoe UI" panose="020B0502040204020203" pitchFamily="34" charset="0"/>
              </a:rPr>
              <a:t>MICROSOFT CONFIDENTIAL</a:t>
            </a:r>
          </a:p>
        </p:txBody>
      </p:sp>
    </p:spTree>
    <p:extLst>
      <p:ext uri="{BB962C8B-B14F-4D97-AF65-F5344CB8AC3E}">
        <p14:creationId xmlns:p14="http://schemas.microsoft.com/office/powerpoint/2010/main" val="3476809947"/>
      </p:ext>
    </p:extLst>
  </p:cSld>
  <p:clrMapOvr>
    <a:masterClrMapping/>
  </p:clrMapOvr>
  <p:transition>
    <p:fade/>
  </p:transition>
  <p:extLst>
    <p:ext uri="{DCECCB84-F9BA-43D5-87BE-67443E8EF086}">
      <p15:sldGuideLst xmlns:p15="http://schemas.microsoft.com/office/powerpoint/2012/main">
        <p15:guide id="2" pos="3360" userDrawn="1">
          <p15:clr>
            <a:srgbClr val="FBAE40"/>
          </p15:clr>
        </p15:guide>
        <p15:guide id="6" orient="horz" pos="904" userDrawn="1">
          <p15:clr>
            <a:srgbClr val="5ACBF0"/>
          </p15:clr>
        </p15:guide>
        <p15:guide id="7" orient="horz" pos="1968" userDrawn="1">
          <p15:clr>
            <a:srgbClr val="5ACBF0"/>
          </p15:clr>
        </p15:guide>
        <p15:guide id="8" orient="horz" pos="2226" userDrawn="1">
          <p15:clr>
            <a:srgbClr val="5ACBF0"/>
          </p15:clr>
        </p15:guide>
        <p15:guide id="10" pos="3729" userDrawn="1">
          <p15:clr>
            <a:srgbClr val="C35EA4"/>
          </p15:clr>
        </p15:guide>
        <p15:guide id="11" pos="2993" userDrawn="1">
          <p15:clr>
            <a:srgbClr val="5ACBF0"/>
          </p15:clr>
        </p15:guide>
        <p15:guide id="12" pos="3543" userDrawn="1">
          <p15:clr>
            <a:srgbClr val="A4A3A4"/>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EB02FAD1-E14D-41F9-A1BC-FCCF4626291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96356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 Infr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Picture 1" descr="A black and white logo&#10;&#10;AI-generated content may be incorrect.">
            <a:extLst>
              <a:ext uri="{FF2B5EF4-FFF2-40B4-BE49-F238E27FC236}">
                <a16:creationId xmlns:a16="http://schemas.microsoft.com/office/drawing/2014/main" id="{0461DE4B-2ECE-20D2-94FD-A5237E823333}"/>
              </a:ext>
            </a:extLst>
          </p:cNvPr>
          <p:cNvPicPr>
            <a:picLocks noChangeAspect="1"/>
          </p:cNvPicPr>
          <p:nvPr userDrawn="1"/>
        </p:nvPicPr>
        <p:blipFill>
          <a:blip r:embed="rId3"/>
          <a:stretch>
            <a:fillRect/>
          </a:stretch>
        </p:blipFill>
        <p:spPr>
          <a:xfrm>
            <a:off x="281585" y="285758"/>
            <a:ext cx="2667361" cy="881269"/>
          </a:xfrm>
          <a:prstGeom prst="rect">
            <a:avLst/>
          </a:prstGeom>
        </p:spPr>
      </p:pic>
    </p:spTree>
    <p:extLst>
      <p:ext uri="{BB962C8B-B14F-4D97-AF65-F5344CB8AC3E}">
        <p14:creationId xmlns:p14="http://schemas.microsoft.com/office/powerpoint/2010/main" val="6703048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5" y="1435100"/>
            <a:ext cx="11018839"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9121006B-09FA-4F62-9542-4F6479B0897F}"/>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69119614"/>
      </p:ext>
    </p:extLst>
  </p:cSld>
  <p:clrMapOvr>
    <a:masterClrMapping/>
  </p:clrMapOvr>
  <p:transition>
    <p:fade/>
  </p:transition>
  <p:extLst>
    <p:ext uri="{DCECCB84-F9BA-43D5-87BE-67443E8EF086}">
      <p15:sldGuideLst xmlns:p15="http://schemas.microsoft.com/office/powerpoint/2012/main">
        <p15:guide id="2" orient="horz" pos="1272" userDrawn="1">
          <p15:clr>
            <a:srgbClr val="5ACBF0"/>
          </p15:clr>
        </p15:guide>
        <p15:guide id="3" orient="horz" pos="288" userDrawn="1">
          <p15:clr>
            <a:srgbClr val="5ACBF0"/>
          </p15:clr>
        </p15:guide>
        <p15:guide id="5" orient="horz" pos="904" userDrawn="1">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92368625"/>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1737718"/>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3" y="6161323"/>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67"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64726344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E64B7-7C8F-074E-9CAB-108433607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42D9BF-688D-7E43-A6B3-BE162163A2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9FB69A-B801-BB4C-B45C-3F4F6B8E792B}"/>
              </a:ext>
            </a:extLst>
          </p:cNvPr>
          <p:cNvSpPr>
            <a:spLocks noGrp="1"/>
          </p:cNvSpPr>
          <p:nvPr>
            <p:ph type="dt" sz="half" idx="10"/>
          </p:nvPr>
        </p:nvSpPr>
        <p:spPr/>
        <p:txBody>
          <a:bodyPr/>
          <a:lstStyle/>
          <a:p>
            <a:fld id="{7C5B76DA-FCC2-6146-AFC9-E5F180670763}" type="datetimeFigureOut">
              <a:rPr lang="en-US" smtClean="0"/>
              <a:t>6/19/2026</a:t>
            </a:fld>
            <a:endParaRPr lang="en-US"/>
          </a:p>
        </p:txBody>
      </p:sp>
      <p:sp>
        <p:nvSpPr>
          <p:cNvPr id="5" name="Footer Placeholder 4">
            <a:extLst>
              <a:ext uri="{FF2B5EF4-FFF2-40B4-BE49-F238E27FC236}">
                <a16:creationId xmlns:a16="http://schemas.microsoft.com/office/drawing/2014/main" id="{2FCDA7CF-A6DA-764E-9D97-4BBD91F2BF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366E91-E281-EE45-99C0-CF8419420C35}"/>
              </a:ext>
            </a:extLst>
          </p:cNvPr>
          <p:cNvSpPr>
            <a:spLocks noGrp="1"/>
          </p:cNvSpPr>
          <p:nvPr>
            <p:ph type="sldNum" sz="quarter" idx="12"/>
          </p:nvPr>
        </p:nvSpPr>
        <p:spPr/>
        <p:txBody>
          <a:bodyPr/>
          <a:lstStyle/>
          <a:p>
            <a:fld id="{5B529444-F807-E748-98D8-DF37094D95C9}" type="slidenum">
              <a:rPr lang="en-US" smtClean="0"/>
              <a:t>‹#›</a:t>
            </a:fld>
            <a:endParaRPr lang="en-US"/>
          </a:p>
        </p:txBody>
      </p:sp>
    </p:spTree>
    <p:extLst>
      <p:ext uri="{BB962C8B-B14F-4D97-AF65-F5344CB8AC3E}">
        <p14:creationId xmlns:p14="http://schemas.microsoft.com/office/powerpoint/2010/main" val="24722186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9" y="2425548"/>
            <a:ext cx="4167887" cy="1107996"/>
          </a:xfrm>
        </p:spPr>
        <p:txBody>
          <a:bodyPr anchor="b" anchorCtr="0">
            <a:spAutoFit/>
          </a:bodyPr>
          <a:lstStyle>
            <a:lvl1pPr>
              <a:defRPr>
                <a:solidFill>
                  <a:srgbClr val="50E6FF"/>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7"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pic>
        <p:nvPicPr>
          <p:cNvPr id="9" name="Picture 8" descr="A meeting in a conference room.">
            <a:extLst>
              <a:ext uri="{FF2B5EF4-FFF2-40B4-BE49-F238E27FC236}">
                <a16:creationId xmlns:a16="http://schemas.microsoft.com/office/drawing/2014/main" id="{E4286AF1-448E-4DFE-9CAF-FD93F65F04BE}"/>
              </a:ext>
            </a:extLst>
          </p:cNvPr>
          <p:cNvPicPr>
            <a:picLocks noChangeAspect="1"/>
          </p:cNvPicPr>
          <p:nvPr userDrawn="1"/>
        </p:nvPicPr>
        <p:blipFill rotWithShape="1">
          <a:blip r:embed="rId3"/>
          <a:srcRect l="32559" r="10791"/>
          <a:stretch/>
        </p:blipFill>
        <p:spPr>
          <a:xfrm>
            <a:off x="5334000" y="0"/>
            <a:ext cx="6858000" cy="6858000"/>
          </a:xfrm>
          <a:prstGeom prst="rect">
            <a:avLst/>
          </a:prstGeom>
        </p:spPr>
      </p:pic>
    </p:spTree>
    <p:extLst>
      <p:ext uri="{BB962C8B-B14F-4D97-AF65-F5344CB8AC3E}">
        <p14:creationId xmlns:p14="http://schemas.microsoft.com/office/powerpoint/2010/main" val="3409031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userDrawn="1">
          <p15:clr>
            <a:srgbClr val="5ACBF0"/>
          </p15:clr>
        </p15:guide>
        <p15:guide id="3" pos="3355" userDrawn="1">
          <p15:clr>
            <a:srgbClr val="5ACBF0"/>
          </p15:clr>
        </p15:guide>
        <p15:guide id="5" orient="horz" pos="2160" userDrawn="1">
          <p15:clr>
            <a:srgbClr val="FBAE40"/>
          </p15:clr>
        </p15:guide>
        <p15:guide id="6" orient="horz" pos="2229" userDrawn="1">
          <p15:clr>
            <a:srgbClr val="5ACBF0"/>
          </p15:clr>
        </p15:guide>
        <p15:guide id="7" pos="2996" userDrawn="1">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9" y="2425548"/>
            <a:ext cx="4167887" cy="1107996"/>
          </a:xfrm>
        </p:spPr>
        <p:txBody>
          <a:bodyPr anchor="b" anchorCtr="0">
            <a:spAutoFit/>
          </a:bodyPr>
          <a:lstStyle>
            <a:lvl1pPr>
              <a:defRPr/>
            </a:lvl1pPr>
          </a:lstStyle>
          <a:p>
            <a:r>
              <a:rPr lang="en-US"/>
              <a:t>Event name or presentation title </a:t>
            </a:r>
          </a:p>
        </p:txBody>
      </p:sp>
      <p:sp>
        <p:nvSpPr>
          <p:cNvPr id="5" name="Text Placeholder 4"/>
          <p:cNvSpPr>
            <a:spLocks noGrp="1"/>
          </p:cNvSpPr>
          <p:nvPr>
            <p:ph type="body" sz="quarter" idx="12" hasCustomPrompt="1"/>
          </p:nvPr>
        </p:nvSpPr>
        <p:spPr>
          <a:xfrm>
            <a:off x="582047"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8" name="MS logo white - EMF" descr="Microsoft logo white text version">
            <a:extLst>
              <a:ext uri="{FF2B5EF4-FFF2-40B4-BE49-F238E27FC236}">
                <a16:creationId xmlns:a16="http://schemas.microsoft.com/office/drawing/2014/main" id="{D2BBF83B-AB94-4635-A784-5E8484DEC774}"/>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pic>
        <p:nvPicPr>
          <p:cNvPr id="3" name="Picture 2" descr="A meeting in a conference room.">
            <a:extLst>
              <a:ext uri="{FF2B5EF4-FFF2-40B4-BE49-F238E27FC236}">
                <a16:creationId xmlns:a16="http://schemas.microsoft.com/office/drawing/2014/main" id="{85A24E5A-A589-444B-A12E-6729B21E6E45}"/>
              </a:ext>
            </a:extLst>
          </p:cNvPr>
          <p:cNvPicPr>
            <a:picLocks noChangeAspect="1"/>
          </p:cNvPicPr>
          <p:nvPr userDrawn="1"/>
        </p:nvPicPr>
        <p:blipFill rotWithShape="1">
          <a:blip r:embed="rId3"/>
          <a:srcRect l="32559" r="10791"/>
          <a:stretch/>
        </p:blipFill>
        <p:spPr>
          <a:xfrm>
            <a:off x="5334000" y="0"/>
            <a:ext cx="6858000" cy="6858000"/>
          </a:xfrm>
          <a:prstGeom prst="rect">
            <a:avLst/>
          </a:prstGeom>
        </p:spPr>
      </p:pic>
    </p:spTree>
    <p:extLst>
      <p:ext uri="{BB962C8B-B14F-4D97-AF65-F5344CB8AC3E}">
        <p14:creationId xmlns:p14="http://schemas.microsoft.com/office/powerpoint/2010/main" val="188577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userDrawn="1">
          <p15:clr>
            <a:srgbClr val="5ACBF0"/>
          </p15:clr>
        </p15:guide>
        <p15:guide id="3" pos="3360" userDrawn="1">
          <p15:clr>
            <a:srgbClr val="5ACBF0"/>
          </p15:clr>
        </p15:guide>
        <p15:guide id="5" orient="horz" pos="2160" userDrawn="1">
          <p15:clr>
            <a:srgbClr val="FBAE40"/>
          </p15:clr>
        </p15:guide>
        <p15:guide id="6" orient="horz" pos="2229" userDrawn="1">
          <p15:clr>
            <a:srgbClr val="5ACBF0"/>
          </p15:clr>
        </p15:guide>
        <p15:guide id="7" pos="2996" userDrawn="1">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1"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4041315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EB02FAD1-E14D-41F9-A1BC-FCCF4626291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541008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EB02FAD1-E14D-41F9-A1BC-FCCF4626291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2" name="TextBox 7">
            <a:extLst>
              <a:ext uri="{FF2B5EF4-FFF2-40B4-BE49-F238E27FC236}">
                <a16:creationId xmlns:a16="http://schemas.microsoft.com/office/drawing/2014/main" id="{4F326C8C-5A9A-4E88-87B8-D5173A9C7527}"/>
              </a:ext>
            </a:extLst>
          </p:cNvPr>
          <p:cNvSpPr txBox="1"/>
          <p:nvPr userDrawn="1"/>
        </p:nvSpPr>
        <p:spPr bwMode="white">
          <a:xfrm>
            <a:off x="5046231" y="6612006"/>
            <a:ext cx="2099549" cy="161711"/>
          </a:xfrm>
          <a:prstGeom prst="rect">
            <a:avLst/>
          </a:prstGeom>
          <a:noFill/>
        </p:spPr>
        <p:txBody>
          <a:bodyPr wrap="none" lIns="0" tIns="0" rIns="0" bIns="0" rtlCol="0" anchor="ctr">
            <a:spAutoFit/>
          </a:bodyPr>
          <a:ls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marL="0" algn="ctr" defTabSz="914340" rtl="0" eaLnBrk="1" latinLnBrk="0" hangingPunct="1"/>
            <a:r>
              <a:rPr lang="en-US" sz="1051" b="0" kern="1200" spc="151" baseline="0">
                <a:gradFill>
                  <a:gsLst>
                    <a:gs pos="0">
                      <a:schemeClr val="tx1">
                        <a:alpha val="50000"/>
                      </a:schemeClr>
                    </a:gs>
                    <a:gs pos="86000">
                      <a:schemeClr val="tx1">
                        <a:alpha val="50000"/>
                      </a:schemeClr>
                    </a:gs>
                  </a:gsLst>
                  <a:lin ang="5400000" scaled="0"/>
                </a:gradFill>
                <a:latin typeface="+mn-lt"/>
                <a:ea typeface="+mn-ea"/>
                <a:cs typeface="+mn-cs"/>
              </a:rPr>
              <a:t>MICROSOFT CONFIDENTIAL</a:t>
            </a:r>
          </a:p>
        </p:txBody>
      </p:sp>
    </p:spTree>
    <p:extLst>
      <p:ext uri="{BB962C8B-B14F-4D97-AF65-F5344CB8AC3E}">
        <p14:creationId xmlns:p14="http://schemas.microsoft.com/office/powerpoint/2010/main" val="424601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 Infr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4" name="Picture 3">
            <a:extLst>
              <a:ext uri="{FF2B5EF4-FFF2-40B4-BE49-F238E27FC236}">
                <a16:creationId xmlns:a16="http://schemas.microsoft.com/office/drawing/2014/main" id="{AA723519-45F7-BD74-764A-360683CA3987}"/>
              </a:ext>
            </a:extLst>
          </p:cNvPr>
          <p:cNvPicPr>
            <a:picLocks noChangeAspect="1"/>
          </p:cNvPicPr>
          <p:nvPr userDrawn="1"/>
        </p:nvPicPr>
        <p:blipFill>
          <a:blip r:embed="rId3"/>
          <a:stretch>
            <a:fillRect/>
          </a:stretch>
        </p:blipFill>
        <p:spPr>
          <a:xfrm>
            <a:off x="584200" y="580334"/>
            <a:ext cx="1371600" cy="292100"/>
          </a:xfrm>
          <a:prstGeom prst="rect">
            <a:avLst/>
          </a:prstGeom>
        </p:spPr>
      </p:pic>
    </p:spTree>
    <p:extLst>
      <p:ext uri="{BB962C8B-B14F-4D97-AF65-F5344CB8AC3E}">
        <p14:creationId xmlns:p14="http://schemas.microsoft.com/office/powerpoint/2010/main" val="18607096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5" y="1435100"/>
            <a:ext cx="11018839"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9121006B-09FA-4F62-9542-4F6479B0897F}"/>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07365150"/>
      </p:ext>
    </p:extLst>
  </p:cSld>
  <p:clrMapOvr>
    <a:masterClrMapping/>
  </p:clrMapOvr>
  <p:transition>
    <p:fade/>
  </p:transition>
  <p:extLst>
    <p:ext uri="{DCECCB84-F9BA-43D5-87BE-67443E8EF086}">
      <p15:sldGuideLst xmlns:p15="http://schemas.microsoft.com/office/powerpoint/2012/main">
        <p15:guide id="2" orient="horz" pos="1272" userDrawn="1">
          <p15:clr>
            <a:srgbClr val="5ACBF0"/>
          </p15:clr>
        </p15:guide>
        <p15:guide id="3" orient="horz" pos="288" userDrawn="1">
          <p15:clr>
            <a:srgbClr val="5ACBF0"/>
          </p15:clr>
        </p15:guide>
        <p15:guide id="5" orient="horz" pos="904" userDrawn="1">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1" y="1434370"/>
            <a:ext cx="11018520" cy="1612749"/>
          </a:xfrm>
        </p:spPr>
        <p:txBody>
          <a:bodyPr wrap="square">
            <a:spAutoFit/>
          </a:bodyPr>
          <a:lstStyle>
            <a:lvl1pPr marL="0" indent="0">
              <a:buNone/>
              <a:defRPr/>
            </a:lvl1pPr>
            <a:lvl2pPr marL="228594" indent="0">
              <a:buNone/>
              <a:defRPr/>
            </a:lvl2pPr>
            <a:lvl3pPr marL="457189" indent="0">
              <a:buNone/>
              <a:defRPr/>
            </a:lvl3pPr>
            <a:lvl4pPr marL="685783" indent="0">
              <a:buNone/>
              <a:defRPr/>
            </a:lvl4pPr>
            <a:lvl5pPr marL="914377"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2390635"/>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1" y="1435100"/>
            <a:ext cx="5211763"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91" y="1435100"/>
            <a:ext cx="5219700"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03744840"/>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6" userDrawn="1">
          <p15:clr>
            <a:srgbClr val="5ACBF0"/>
          </p15:clr>
        </p15:guide>
        <p15:guide id="3" orient="horz" pos="904" userDrawn="1">
          <p15:clr>
            <a:srgbClr val="5ACBF0"/>
          </p15:clr>
        </p15:guide>
        <p15:guide id="4" pos="3660" userDrawn="1">
          <p15:clr>
            <a:srgbClr val="5ACBF0"/>
          </p15:clr>
        </p15:guide>
        <p15:guide id="5" pos="4024" userDrawn="1">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12749"/>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2" indent="0">
              <a:buFont typeface="Wingdings" panose="05000000000000000000" pitchFamily="2" charset="2"/>
              <a:buNone/>
              <a:defRPr sz="2000" b="0"/>
            </a:lvl2pPr>
            <a:lvl3pPr marL="450839" indent="0">
              <a:buFont typeface="Wingdings" panose="05000000000000000000" pitchFamily="2" charset="2"/>
              <a:buNone/>
              <a:tabLst/>
              <a:defRPr sz="1600" b="0"/>
            </a:lvl3pPr>
            <a:lvl4pPr marL="652446" indent="0">
              <a:buFont typeface="Wingdings" panose="05000000000000000000" pitchFamily="2" charset="2"/>
              <a:buNone/>
              <a:defRPr sz="1400" b="0"/>
            </a:lvl4pPr>
            <a:lvl5pPr marL="854053"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12749"/>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2" indent="0">
              <a:buFont typeface="Wingdings" panose="05000000000000000000" pitchFamily="2" charset="2"/>
              <a:buNone/>
              <a:defRPr sz="2000" b="0"/>
            </a:lvl2pPr>
            <a:lvl3pPr marL="450839" indent="0">
              <a:buFont typeface="Wingdings" panose="05000000000000000000" pitchFamily="2" charset="2"/>
              <a:buNone/>
              <a:tabLst/>
              <a:defRPr sz="1600" b="0"/>
            </a:lvl3pPr>
            <a:lvl4pPr marL="652446" indent="0">
              <a:buFont typeface="Wingdings" panose="05000000000000000000" pitchFamily="2" charset="2"/>
              <a:buNone/>
              <a:defRPr sz="1400" b="0"/>
            </a:lvl4pPr>
            <a:lvl5pPr marL="854053"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2424406"/>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1272" userDrawn="1">
          <p15:clr>
            <a:srgbClr val="5ACBF0"/>
          </p15:clr>
        </p15:guide>
        <p15:guide id="3" orient="horz" pos="904" userDrawn="1">
          <p15:clr>
            <a:srgbClr val="5ACBF0"/>
          </p15:clr>
        </p15:guide>
        <p15:guide id="4" pos="3656" userDrawn="1">
          <p15:clr>
            <a:srgbClr val="5ACBF0"/>
          </p15:clr>
        </p15:guide>
        <p15:guide id="5" pos="4024" userDrawn="1">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81325753"/>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1"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170144306"/>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5" y="2016207"/>
            <a:ext cx="4158363" cy="110799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5" y="3535541"/>
            <a:ext cx="4162425" cy="338554"/>
          </a:xfrm>
        </p:spPr>
        <p:txBody>
          <a:bodyPr/>
          <a:lstStyle>
            <a:lvl1pPr marL="0" indent="0">
              <a:buNone/>
              <a:defRPr sz="2200">
                <a:latin typeface="+mn-lt"/>
              </a:defRPr>
            </a:lvl1pPr>
            <a:lvl2pPr marL="228594" indent="0">
              <a:buNone/>
              <a:defRPr/>
            </a:lvl2pPr>
            <a:lvl3pPr marL="457189" indent="0">
              <a:buNone/>
              <a:defRPr/>
            </a:lvl3pPr>
            <a:lvl4pPr marL="661971" indent="0">
              <a:buNone/>
              <a:defRPr/>
            </a:lvl4pPr>
            <a:lvl5pPr marL="855641"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2A8B3ECF-E4A4-4BBE-8FC7-9B89BFA966A3}"/>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10678170"/>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6" orient="horz" pos="904" userDrawn="1">
          <p15:clr>
            <a:srgbClr val="5ACBF0"/>
          </p15:clr>
        </p15:guide>
        <p15:guide id="7" orient="horz" pos="1968" userDrawn="1">
          <p15:clr>
            <a:srgbClr val="5ACBF0"/>
          </p15:clr>
        </p15:guide>
        <p15:guide id="8" orient="horz" pos="2226" userDrawn="1">
          <p15:clr>
            <a:srgbClr val="5ACBF0"/>
          </p15:clr>
        </p15:guide>
        <p15:guide id="10" pos="3729" userDrawn="1">
          <p15:clr>
            <a:srgbClr val="C35EA4"/>
          </p15:clr>
        </p15:guide>
        <p15:guide id="11" pos="2993" userDrawn="1">
          <p15:clr>
            <a:srgbClr val="5ACBF0"/>
          </p15:clr>
        </p15:guide>
        <p15:guide id="12" pos="3543" userDrawn="1">
          <p15:clr>
            <a:srgbClr val="A4A3A4"/>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7" y="2873423"/>
            <a:ext cx="4159951" cy="1107996"/>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CB83FC06-DEAF-44A6-AE44-1424370CFF6E}"/>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75791153"/>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5" orient="horz" pos="2160" userDrawn="1">
          <p15:clr>
            <a:srgbClr val="5ACBF0"/>
          </p15:clr>
        </p15:guide>
        <p15:guide id="6" pos="2991" userDrawn="1">
          <p15:clr>
            <a:srgbClr val="5ACBF0"/>
          </p15:clr>
        </p15:guide>
        <p15:guide id="7" pos="3728" userDrawn="1">
          <p15:clr>
            <a:srgbClr val="C35EA4"/>
          </p15:clr>
        </p15:guide>
        <p15:guide id="8" pos="3544" userDrawn="1">
          <p15:clr>
            <a:srgbClr val="A4A3A4"/>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4" y="2979745"/>
            <a:ext cx="4163125" cy="861774"/>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213E2564-B248-4307-9647-3860A1D1F957}"/>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89423084"/>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3" orient="horz" pos="1877" userDrawn="1">
          <p15:clr>
            <a:srgbClr val="5ACBF0"/>
          </p15:clr>
        </p15:guide>
        <p15:guide id="4" pos="3731" userDrawn="1">
          <p15:clr>
            <a:srgbClr val="C35EA4"/>
          </p15:clr>
        </p15:guide>
        <p15:guide id="5" pos="2993" userDrawn="1">
          <p15:clr>
            <a:srgbClr val="5ACBF0"/>
          </p15:clr>
        </p15:guide>
        <p15:guide id="6" pos="3547" userDrawn="1">
          <p15:clr>
            <a:srgbClr val="A4A3A4"/>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36875039"/>
      </p:ext>
    </p:extLst>
  </p:cSld>
  <p:clrMapOvr>
    <a:masterClrMapping/>
  </p:clrMapOvr>
  <p:transition>
    <p:fade/>
  </p:transition>
  <p:extLst>
    <p:ext uri="{DCECCB84-F9BA-43D5-87BE-67443E8EF086}">
      <p15:sldGuideLst xmlns:p15="http://schemas.microsoft.com/office/powerpoint/2012/main">
        <p15:guide id="1" orient="horz" pos="2304"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 Dat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Picture 1" descr="A black and white logo&#10;&#10;AI-generated content may be incorrect.">
            <a:extLst>
              <a:ext uri="{FF2B5EF4-FFF2-40B4-BE49-F238E27FC236}">
                <a16:creationId xmlns:a16="http://schemas.microsoft.com/office/drawing/2014/main" id="{0461DE4B-2ECE-20D2-94FD-A5237E823333}"/>
              </a:ext>
            </a:extLst>
          </p:cNvPr>
          <p:cNvPicPr>
            <a:picLocks noChangeAspect="1"/>
          </p:cNvPicPr>
          <p:nvPr userDrawn="1"/>
        </p:nvPicPr>
        <p:blipFill>
          <a:blip r:embed="rId3"/>
          <a:stretch>
            <a:fillRect/>
          </a:stretch>
        </p:blipFill>
        <p:spPr>
          <a:xfrm>
            <a:off x="281585" y="285758"/>
            <a:ext cx="2667361" cy="881269"/>
          </a:xfrm>
          <a:prstGeom prst="rect">
            <a:avLst/>
          </a:prstGeom>
        </p:spPr>
      </p:pic>
    </p:spTree>
    <p:extLst>
      <p:ext uri="{BB962C8B-B14F-4D97-AF65-F5344CB8AC3E}">
        <p14:creationId xmlns:p14="http://schemas.microsoft.com/office/powerpoint/2010/main" val="3495254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17261500"/>
      </p:ext>
    </p:extLst>
  </p:cSld>
  <p:clrMapOvr>
    <a:masterClrMapping/>
  </p:clrMapOvr>
  <p:transition>
    <p:fade/>
  </p:transition>
  <p:extLst>
    <p:ext uri="{DCECCB84-F9BA-43D5-87BE-67443E8EF086}">
      <p15:sldGuideLst xmlns:p15="http://schemas.microsoft.com/office/powerpoint/2012/main">
        <p15:guide id="7" pos="3576" userDrawn="1">
          <p15:clr>
            <a:srgbClr val="5ACBF0"/>
          </p15:clr>
        </p15:guide>
        <p15:guide id="8" orient="horz" pos="2160" userDrawn="1">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89863091"/>
      </p:ext>
    </p:extLst>
  </p:cSld>
  <p:clrMapOvr>
    <a:masterClrMapping/>
  </p:clrMapOvr>
  <p:transition>
    <p:fade/>
  </p:transition>
  <p:extLst>
    <p:ext uri="{DCECCB84-F9BA-43D5-87BE-67443E8EF086}">
      <p15:sldGuideLst xmlns:p15="http://schemas.microsoft.com/office/powerpoint/2012/main">
        <p15:guide id="7" pos="4105" userDrawn="1">
          <p15:clr>
            <a:srgbClr val="5ACBF0"/>
          </p15:clr>
        </p15:guide>
        <p15:guide id="8" orient="horz" pos="2160" userDrawn="1">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436128"/>
            <a:ext cx="11018520" cy="553998"/>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594" lvl="0" indent="-228594"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EE0325E-4E70-4338-BF4C-7AFCB34D0965}"/>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29702825"/>
      </p:ext>
    </p:extLst>
  </p:cSld>
  <p:clrMapOvr>
    <a:masterClrMapping/>
  </p:clrMapOvr>
  <p:transition>
    <p:fade/>
  </p:transition>
  <p:extLst>
    <p:ext uri="{DCECCB84-F9BA-43D5-87BE-67443E8EF086}">
      <p15:sldGuideLst xmlns:p15="http://schemas.microsoft.com/office/powerpoint/2012/main">
        <p15:guide id="5" orient="horz" pos="2880" userDrawn="1">
          <p15:clr>
            <a:srgbClr val="5ACBF0"/>
          </p15:clr>
        </p15:guide>
        <p15:guide id="6" orient="horz" pos="3600" userDrawn="1">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866287"/>
            <a:ext cx="11018520" cy="553998"/>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594" lvl="0" indent="-228594"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AACE723B-35DC-425C-8962-F4599190EE41}"/>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87891494"/>
      </p:ext>
    </p:extLst>
  </p:cSld>
  <p:clrMapOvr>
    <a:masterClrMapping/>
  </p:clrMapOvr>
  <p:transition>
    <p:fade/>
  </p:transition>
  <p:extLst>
    <p:ext uri="{DCECCB84-F9BA-43D5-87BE-67443E8EF086}">
      <p15:sldGuideLst xmlns:p15="http://schemas.microsoft.com/office/powerpoint/2012/main">
        <p15:guide id="5" orient="horz" pos="1440" userDrawn="1">
          <p15:clr>
            <a:srgbClr val="5ACBF0"/>
          </p15:clr>
        </p15:guide>
        <p15:guide id="6" orient="horz" pos="720" userDrawn="1">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7"/>
            <a:ext cx="5367528"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594" lvl="0" indent="-228594"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7"/>
            <a:ext cx="5367528"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594" lvl="0" indent="-228594"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A39C78D3-0313-4B8D-88E0-883765889810}"/>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88933426"/>
      </p:ext>
    </p:extLst>
  </p:cSld>
  <p:clrMapOvr>
    <a:masterClrMapping/>
  </p:clrMapOvr>
  <p:transition>
    <p:fade/>
  </p:transition>
  <p:extLst>
    <p:ext uri="{DCECCB84-F9BA-43D5-87BE-67443E8EF086}">
      <p15:sldGuideLst xmlns:p15="http://schemas.microsoft.com/office/powerpoint/2012/main">
        <p15:guide id="3" orient="horz" pos="3584" userDrawn="1">
          <p15:clr>
            <a:srgbClr val="5ACBF0"/>
          </p15:clr>
        </p15:guide>
        <p15:guide id="4" orient="horz" pos="1276" userDrawn="1">
          <p15:clr>
            <a:srgbClr val="5ACBF0"/>
          </p15:clr>
        </p15:guide>
        <p15:guide id="5" orient="horz" pos="288" userDrawn="1">
          <p15:clr>
            <a:srgbClr val="5ACBF0"/>
          </p15:clr>
        </p15:guide>
        <p15:guide id="6" pos="3749" userDrawn="1">
          <p15:clr>
            <a:srgbClr val="5ACBF0"/>
          </p15:clr>
        </p15:guide>
        <p15:guide id="7" pos="3931" userDrawn="1">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5" y="5689607"/>
            <a:ext cx="3475037"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7"/>
            <a:ext cx="3475037"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2" y="5689607"/>
            <a:ext cx="3475037" cy="276999"/>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B2F9ED1A-9FCE-462D-B16F-2A263C5EA46D}"/>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76616015"/>
      </p:ext>
    </p:extLst>
  </p:cSld>
  <p:clrMapOvr>
    <a:masterClrMapping/>
  </p:clrMapOvr>
  <p:transition>
    <p:fade/>
  </p:transition>
  <p:extLst>
    <p:ext uri="{DCECCB84-F9BA-43D5-87BE-67443E8EF086}">
      <p15:sldGuideLst xmlns:p15="http://schemas.microsoft.com/office/powerpoint/2012/main">
        <p15:guide id="3" orient="horz" pos="3584" userDrawn="1">
          <p15:clr>
            <a:srgbClr val="5ACBF0"/>
          </p15:clr>
        </p15:guide>
        <p15:guide id="4" orient="horz" pos="1276" userDrawn="1">
          <p15:clr>
            <a:srgbClr val="5ACBF0"/>
          </p15:clr>
        </p15:guide>
        <p15:guide id="5" orient="horz" pos="288" userDrawn="1">
          <p15:clr>
            <a:srgbClr val="5ACBF0"/>
          </p15:clr>
        </p15:guide>
        <p15:guide id="6" pos="2557" userDrawn="1">
          <p15:clr>
            <a:srgbClr val="5ACBF0"/>
          </p15:clr>
        </p15:guide>
        <p15:guide id="7" pos="2744" userDrawn="1">
          <p15:clr>
            <a:srgbClr val="5ACBF0"/>
          </p15:clr>
        </p15:guide>
        <p15:guide id="8" pos="4936" userDrawn="1">
          <p15:clr>
            <a:srgbClr val="5ACBF0"/>
          </p15:clr>
        </p15:guide>
        <p15:guide id="9" pos="5123" userDrawn="1">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41"/>
            <a:ext cx="2532888" cy="55399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41"/>
            <a:ext cx="2532888" cy="55399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41"/>
            <a:ext cx="2532888" cy="55399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41"/>
            <a:ext cx="2532888" cy="553998"/>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F8455F91-F643-4C10-B5F5-E0C9FA397E49}"/>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41749799"/>
      </p:ext>
    </p:extLst>
  </p:cSld>
  <p:clrMapOvr>
    <a:masterClrMapping/>
  </p:clrMapOvr>
  <p:transition>
    <p:fade/>
  </p:transition>
  <p:extLst>
    <p:ext uri="{DCECCB84-F9BA-43D5-87BE-67443E8EF086}">
      <p15:sldGuideLst xmlns:p15="http://schemas.microsoft.com/office/powerpoint/2012/main">
        <p15:guide id="3" orient="horz" pos="2993" userDrawn="1">
          <p15:clr>
            <a:srgbClr val="5ACBF0"/>
          </p15:clr>
        </p15:guide>
        <p15:guide id="4" orient="horz" pos="1276" userDrawn="1">
          <p15:clr>
            <a:srgbClr val="5ACBF0"/>
          </p15:clr>
        </p15:guide>
        <p15:guide id="5" orient="horz" pos="288" userDrawn="1">
          <p15:clr>
            <a:srgbClr val="5ACBF0"/>
          </p15:clr>
        </p15:guide>
        <p15:guide id="6" pos="1963" userDrawn="1">
          <p15:clr>
            <a:srgbClr val="5ACBF0"/>
          </p15:clr>
        </p15:guide>
        <p15:guide id="7" pos="2151" userDrawn="1">
          <p15:clr>
            <a:srgbClr val="5ACBF0"/>
          </p15:clr>
        </p15:guide>
        <p15:guide id="8" pos="3747" userDrawn="1">
          <p15:clr>
            <a:srgbClr val="5ACBF0"/>
          </p15:clr>
        </p15:guide>
        <p15:guide id="9" pos="3935" userDrawn="1">
          <p15:clr>
            <a:srgbClr val="5ACBF0"/>
          </p15:clr>
        </p15:guide>
        <p15:guide id="10" pos="5531" userDrawn="1">
          <p15:clr>
            <a:srgbClr val="5ACBF0"/>
          </p15:clr>
        </p15:guide>
        <p15:guide id="11" pos="5716" userDrawn="1">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7" y="2309813"/>
            <a:ext cx="3182027" cy="553998"/>
          </a:xfrm>
        </p:spPr>
        <p:txBody>
          <a:bodyPr anchor="t"/>
          <a:lstStyle>
            <a:lvl1pPr>
              <a:defRPr>
                <a:solidFill>
                  <a:schemeClr val="tx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354529" y="2309819"/>
            <a:ext cx="7254865" cy="430887"/>
          </a:xfrm>
        </p:spPr>
        <p:txBody>
          <a:bodyPr anchor="t"/>
          <a:lstStyle>
            <a:lvl1pPr marL="0" indent="0">
              <a:spcAft>
                <a:spcPts val="800"/>
              </a:spcAft>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9"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0363018"/>
      </p:ext>
    </p:extLst>
  </p:cSld>
  <p:clrMapOvr>
    <a:masterClrMapping/>
  </p:clrMapOvr>
  <p:transition>
    <p:fade/>
  </p:transition>
  <p:extLst>
    <p:ext uri="{DCECCB84-F9BA-43D5-87BE-67443E8EF086}">
      <p15:sldGuideLst xmlns:p15="http://schemas.microsoft.com/office/powerpoint/2012/main">
        <p15:guide id="13" pos="2744" userDrawn="1">
          <p15:clr>
            <a:srgbClr val="5ACBF0"/>
          </p15:clr>
        </p15:guide>
        <p15:guide id="29" orient="horz" pos="1272" userDrawn="1">
          <p15:clr>
            <a:srgbClr val="5ACBF0"/>
          </p15:clr>
        </p15:guide>
        <p15:guide id="30" pos="2376" userDrawn="1">
          <p15:clr>
            <a:srgbClr val="5ACBF0"/>
          </p15:clr>
        </p15:guide>
        <p15:guide id="32" orient="horz" pos="1455" userDrawn="1">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5" y="3150414"/>
            <a:ext cx="3182027" cy="553998"/>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91" y="3211977"/>
            <a:ext cx="6667500" cy="430887"/>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2"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80867870"/>
      </p:ext>
    </p:extLst>
  </p:cSld>
  <p:clrMapOvr>
    <a:masterClrMapping/>
  </p:clrMapOvr>
  <p:transition>
    <p:fade/>
  </p:transition>
  <p:extLst>
    <p:ext uri="{DCECCB84-F9BA-43D5-87BE-67443E8EF086}">
      <p15:sldGuideLst xmlns:p15="http://schemas.microsoft.com/office/powerpoint/2012/main">
        <p15:guide id="13" pos="2744" userDrawn="1">
          <p15:clr>
            <a:srgbClr val="5ACBF0"/>
          </p15:clr>
        </p15:guide>
        <p15:guide id="29" orient="horz" pos="2160" userDrawn="1">
          <p15:clr>
            <a:srgbClr val="5ACBF0"/>
          </p15:clr>
        </p15:guide>
        <p15:guide id="30" pos="2376" userDrawn="1">
          <p15:clr>
            <a:srgbClr val="5ACBF0"/>
          </p15:clr>
        </p15:guide>
        <p15:guide id="31" pos="3113" userDrawn="1">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30"/>
            <a:ext cx="9144000" cy="498598"/>
          </a:xfrm>
          <a:noFill/>
        </p:spPr>
        <p:txBody>
          <a:bodyPr lIns="0" tIns="0" rIns="0" bIns="0" anchor="b" anchorCtr="0">
            <a:spAutoFit/>
          </a:bodyPr>
          <a:lstStyle>
            <a:lvl1pPr algn="l" defTabSz="932719" rtl="0" eaLnBrk="1" latinLnBrk="0" hangingPunct="1">
              <a:lnSpc>
                <a:spcPct val="90000"/>
              </a:lnSpc>
              <a:spcBef>
                <a:spcPct val="0"/>
              </a:spcBef>
              <a:buNone/>
              <a:defRPr lang="en-US" sz="3600" b="0" kern="1200" cap="none" spc="-51"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5520054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 Dat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1"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1"/>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Picture 1" descr="A black and white logo&#10;&#10;AI-generated content may be incorrect.">
            <a:extLst>
              <a:ext uri="{FF2B5EF4-FFF2-40B4-BE49-F238E27FC236}">
                <a16:creationId xmlns:a16="http://schemas.microsoft.com/office/drawing/2014/main" id="{86B6AADE-6978-64F3-412D-4FDE59142000}"/>
              </a:ext>
            </a:extLst>
          </p:cNvPr>
          <p:cNvPicPr>
            <a:picLocks noChangeAspect="1"/>
          </p:cNvPicPr>
          <p:nvPr userDrawn="1"/>
        </p:nvPicPr>
        <p:blipFill>
          <a:blip r:embed="rId3"/>
          <a:stretch>
            <a:fillRect/>
          </a:stretch>
        </p:blipFill>
        <p:spPr>
          <a:xfrm>
            <a:off x="281585" y="285758"/>
            <a:ext cx="2667361" cy="881269"/>
          </a:xfrm>
          <a:prstGeom prst="rect">
            <a:avLst/>
          </a:prstGeom>
        </p:spPr>
      </p:pic>
    </p:spTree>
    <p:extLst>
      <p:ext uri="{BB962C8B-B14F-4D97-AF65-F5344CB8AC3E}">
        <p14:creationId xmlns:p14="http://schemas.microsoft.com/office/powerpoint/2010/main" val="24479200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userDrawn="1">
          <p15:clr>
            <a:srgbClr val="5ACBF0"/>
          </p15:clr>
        </p15:guide>
        <p15:guide id="2" orient="horz" pos="2520" userDrawn="1">
          <p15:clr>
            <a:srgbClr val="5ACBF0"/>
          </p15:clr>
        </p15:guide>
        <p15:guide id="3" pos="6144" userDrawn="1">
          <p15:clr>
            <a:srgbClr val="5ACBF0"/>
          </p15:clr>
        </p15:guide>
        <p15:guide id="4" orient="horz" pos="216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30"/>
            <a:ext cx="9144000" cy="498598"/>
          </a:xfrm>
          <a:noFill/>
        </p:spPr>
        <p:txBody>
          <a:bodyPr lIns="0" tIns="0" rIns="0" bIns="0" anchor="b" anchorCtr="0">
            <a:spAutoFit/>
          </a:bodyPr>
          <a:lstStyle>
            <a:lvl1pPr algn="l" defTabSz="932719" rtl="0" eaLnBrk="1" latinLnBrk="0" hangingPunct="1">
              <a:lnSpc>
                <a:spcPct val="90000"/>
              </a:lnSpc>
              <a:spcBef>
                <a:spcPct val="0"/>
              </a:spcBef>
              <a:buNone/>
              <a:defRPr lang="en-US" sz="3600" b="0" kern="1200" cap="none" spc="-51"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2870488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15"/>
            <a:ext cx="9144000" cy="498598"/>
          </a:xfrm>
          <a:noFill/>
        </p:spPr>
        <p:txBody>
          <a:bodyPr lIns="0" tIns="0" rIns="0" bIns="0" anchor="b" anchorCtr="0">
            <a:spAutoFit/>
          </a:bodyPr>
          <a:lstStyle>
            <a:lvl1pPr algn="l" defTabSz="932719" rtl="0" eaLnBrk="1" latinLnBrk="0" hangingPunct="1">
              <a:lnSpc>
                <a:spcPct val="90000"/>
              </a:lnSpc>
              <a:spcBef>
                <a:spcPct val="0"/>
              </a:spcBef>
              <a:buNone/>
              <a:defRPr lang="en-US" sz="3600" b="0" kern="1200" cap="none" spc="-51"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6413101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15"/>
            <a:ext cx="9144000" cy="498598"/>
          </a:xfrm>
          <a:noFill/>
        </p:spPr>
        <p:txBody>
          <a:bodyPr lIns="0" tIns="0" rIns="0" bIns="0" anchor="b" anchorCtr="0">
            <a:spAutoFit/>
          </a:bodyPr>
          <a:lstStyle>
            <a:lvl1pPr algn="l" defTabSz="932719" rtl="0" eaLnBrk="1" latinLnBrk="0" hangingPunct="1">
              <a:lnSpc>
                <a:spcPct val="90000"/>
              </a:lnSpc>
              <a:spcBef>
                <a:spcPct val="0"/>
              </a:spcBef>
              <a:buNone/>
              <a:defRPr lang="en-US" sz="3600" b="0" kern="1200" cap="none" spc="-51"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8297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4644476"/>
      </p:ext>
    </p:extLst>
  </p:cSld>
  <p:clrMapOvr>
    <a:masterClrMapping/>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42338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userDrawn="1">
          <p15:clr>
            <a:srgbClr val="A4A3A4"/>
          </p15:clr>
        </p15:guide>
        <p15:guide id="7" pos="963" userDrawn="1">
          <p15:clr>
            <a:srgbClr val="A4A3A4"/>
          </p15:clr>
        </p15:guide>
        <p15:guide id="8" pos="1373" userDrawn="1">
          <p15:clr>
            <a:srgbClr val="A4A3A4"/>
          </p15:clr>
        </p15:guide>
        <p15:guide id="9" pos="1556" userDrawn="1">
          <p15:clr>
            <a:srgbClr val="A4A3A4"/>
          </p15:clr>
        </p15:guide>
        <p15:guide id="10" pos="1967" userDrawn="1">
          <p15:clr>
            <a:srgbClr val="A4A3A4"/>
          </p15:clr>
        </p15:guide>
        <p15:guide id="11" pos="2151" userDrawn="1">
          <p15:clr>
            <a:srgbClr val="A4A3A4"/>
          </p15:clr>
        </p15:guide>
        <p15:guide id="12" pos="2561" userDrawn="1">
          <p15:clr>
            <a:srgbClr val="A4A3A4"/>
          </p15:clr>
        </p15:guide>
        <p15:guide id="13" pos="2744" userDrawn="1">
          <p15:clr>
            <a:srgbClr val="A4A3A4"/>
          </p15:clr>
        </p15:guide>
        <p15:guide id="14" pos="3155" userDrawn="1">
          <p15:clr>
            <a:srgbClr val="A4A3A4"/>
          </p15:clr>
        </p15:guide>
        <p15:guide id="15" pos="3339" userDrawn="1">
          <p15:clr>
            <a:srgbClr val="A4A3A4"/>
          </p15:clr>
        </p15:guide>
        <p15:guide id="16" pos="3749" userDrawn="1">
          <p15:clr>
            <a:srgbClr val="A4A3A4"/>
          </p15:clr>
        </p15:guide>
        <p15:guide id="17" pos="3932" userDrawn="1">
          <p15:clr>
            <a:srgbClr val="A4A3A4"/>
          </p15:clr>
        </p15:guide>
        <p15:guide id="18" pos="4343" userDrawn="1">
          <p15:clr>
            <a:srgbClr val="A4A3A4"/>
          </p15:clr>
        </p15:guide>
        <p15:guide id="19" pos="4527" userDrawn="1">
          <p15:clr>
            <a:srgbClr val="A4A3A4"/>
          </p15:clr>
        </p15:guide>
        <p15:guide id="20" pos="4937" userDrawn="1">
          <p15:clr>
            <a:srgbClr val="A4A3A4"/>
          </p15:clr>
        </p15:guide>
        <p15:guide id="21" pos="5120" userDrawn="1">
          <p15:clr>
            <a:srgbClr val="A4A3A4"/>
          </p15:clr>
        </p15:guide>
        <p15:guide id="22" pos="5529" userDrawn="1">
          <p15:clr>
            <a:srgbClr val="A4A3A4"/>
          </p15:clr>
        </p15:guide>
        <p15:guide id="23" pos="5715" userDrawn="1">
          <p15:clr>
            <a:srgbClr val="A4A3A4"/>
          </p15:clr>
        </p15:guide>
        <p15:guide id="24" pos="6123" userDrawn="1">
          <p15:clr>
            <a:srgbClr val="A4A3A4"/>
          </p15:clr>
        </p15:guide>
        <p15:guide id="25" pos="6308" userDrawn="1">
          <p15:clr>
            <a:srgbClr val="A4A3A4"/>
          </p15:clr>
        </p15:guide>
        <p15:guide id="26" pos="6717" userDrawn="1">
          <p15:clr>
            <a:srgbClr val="A4A3A4"/>
          </p15:clr>
        </p15:guide>
        <p15:guide id="27" pos="6900" userDrawn="1">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solidFill>
                  <a:schemeClr val="tx1"/>
                </a:solidFill>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96"/>
            <a:ext cx="11018520" cy="1908215"/>
          </a:xfrm>
        </p:spPr>
        <p:txBody>
          <a:bodyPr/>
          <a:lstStyle>
            <a:lvl1pPr marL="0" indent="0">
              <a:buNone/>
              <a:defRPr sz="2800">
                <a:solidFill>
                  <a:schemeClr val="tx1"/>
                </a:solidFill>
                <a:latin typeface="Consolas" panose="020B0609020204030204" pitchFamily="49" charset="0"/>
                <a:cs typeface="Consolas" panose="020B0609020204030204" pitchFamily="49" charset="0"/>
              </a:defRPr>
            </a:lvl1pPr>
            <a:lvl2pPr marL="346545" indent="0">
              <a:buNone/>
              <a:defRPr sz="2400">
                <a:solidFill>
                  <a:schemeClr val="tx1"/>
                </a:solidFill>
                <a:latin typeface="Consolas" panose="020B0609020204030204" pitchFamily="49" charset="0"/>
                <a:cs typeface="Consolas" panose="020B0609020204030204" pitchFamily="49" charset="0"/>
              </a:defRPr>
            </a:lvl2pPr>
            <a:lvl3pPr marL="584592" indent="0">
              <a:buNone/>
              <a:defRPr sz="2000">
                <a:solidFill>
                  <a:schemeClr val="tx1"/>
                </a:solidFill>
                <a:latin typeface="Consolas" panose="020B0609020204030204" pitchFamily="49" charset="0"/>
                <a:cs typeface="Consolas" panose="020B0609020204030204" pitchFamily="49" charset="0"/>
              </a:defRPr>
            </a:lvl3pPr>
            <a:lvl4pPr marL="814542" indent="0">
              <a:buNone/>
              <a:defRPr sz="1800">
                <a:solidFill>
                  <a:schemeClr val="tx1"/>
                </a:solidFill>
                <a:latin typeface="Consolas" panose="020B0609020204030204" pitchFamily="49" charset="0"/>
                <a:cs typeface="Consolas" panose="020B0609020204030204" pitchFamily="49" charset="0"/>
              </a:defRPr>
            </a:lvl4pPr>
            <a:lvl5pPr marL="1050971" indent="0">
              <a:buNone/>
              <a:defRPr sz="18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5014627"/>
      </p:ext>
    </p:extLst>
  </p:cSld>
  <p:clrMapOvr>
    <a:masterClrMapping/>
  </p:clrMapOvr>
  <p:transition>
    <p:fade/>
  </p:transition>
  <p:extLst>
    <p:ext uri="{DCECCB84-F9BA-43D5-87BE-67443E8EF086}">
      <p15:sldGuideLst xmlns:p15="http://schemas.microsoft.com/office/powerpoint/2012/main">
        <p15:guide id="1" orient="horz" pos="1272" userDrawn="1">
          <p15:clr>
            <a:srgbClr val="5ACBF0"/>
          </p15:clr>
        </p15:guide>
        <p15:guide id="2" orient="horz" pos="905" userDrawn="1">
          <p15:clr>
            <a:srgbClr val="5ACBF0"/>
          </p15:clr>
        </p15:guide>
        <p15:guide id="3" orient="horz" pos="288" userDrawn="1">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3" y="6161323"/>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67"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89822319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5" y="1436696"/>
            <a:ext cx="11018839" cy="2215991"/>
          </a:xfrm>
        </p:spPr>
        <p:txBody>
          <a:bodyPr>
            <a:spAutoFit/>
          </a:bodyPr>
          <a:lstStyle>
            <a:lvl1pPr>
              <a:defRPr sz="3600">
                <a:solidFill>
                  <a:schemeClr val="tx1"/>
                </a:solidFill>
                <a:latin typeface="+mn-lt"/>
              </a:defRPr>
            </a:lvl1pPr>
            <a:lvl2pPr>
              <a:defRPr sz="2800">
                <a:solidFill>
                  <a:schemeClr val="tx1"/>
                </a:solidFill>
                <a:latin typeface="+mn-lt"/>
              </a:defRPr>
            </a:lvl2pPr>
            <a:lvl3pPr>
              <a:defRPr sz="2400">
                <a:solidFill>
                  <a:schemeClr val="tx1"/>
                </a:solidFill>
                <a:latin typeface="+mn-lt"/>
              </a:defRPr>
            </a:lvl3pPr>
            <a:lvl4pPr>
              <a:defRPr sz="2000">
                <a:solidFill>
                  <a:schemeClr val="tx1"/>
                </a:solidFill>
                <a:latin typeface="+mn-lt"/>
              </a:defRPr>
            </a:lvl4pPr>
            <a:lvl5pPr>
              <a:defRPr sz="180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6" y="6269046"/>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1489589592"/>
      </p:ext>
    </p:extLst>
  </p:cSld>
  <p:clrMapOvr>
    <a:masterClrMapping/>
  </p:clrMapOvr>
  <p:transition>
    <p:fade/>
  </p:transition>
  <p:extLst>
    <p:ext uri="{DCECCB84-F9BA-43D5-87BE-67443E8EF086}">
      <p15:sldGuideLst xmlns:p15="http://schemas.microsoft.com/office/powerpoint/2012/main">
        <p15:guide id="1" orient="horz" pos="904" userDrawn="1">
          <p15:clr>
            <a:srgbClr val="5ACBF0"/>
          </p15:clr>
        </p15:guide>
        <p15:guide id="2" orient="horz" pos="288" userDrawn="1">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E64B7-7C8F-074E-9CAB-108433607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42D9BF-688D-7E43-A6B3-BE162163A2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9FB69A-B801-BB4C-B45C-3F4F6B8E792B}"/>
              </a:ext>
            </a:extLst>
          </p:cNvPr>
          <p:cNvSpPr>
            <a:spLocks noGrp="1"/>
          </p:cNvSpPr>
          <p:nvPr>
            <p:ph type="dt" sz="half" idx="10"/>
          </p:nvPr>
        </p:nvSpPr>
        <p:spPr/>
        <p:txBody>
          <a:bodyPr/>
          <a:lstStyle/>
          <a:p>
            <a:fld id="{7C5B76DA-FCC2-6146-AFC9-E5F180670763}" type="datetimeFigureOut">
              <a:rPr lang="en-US" smtClean="0"/>
              <a:t>6/19/2026</a:t>
            </a:fld>
            <a:endParaRPr lang="en-US"/>
          </a:p>
        </p:txBody>
      </p:sp>
      <p:sp>
        <p:nvSpPr>
          <p:cNvPr id="5" name="Footer Placeholder 4">
            <a:extLst>
              <a:ext uri="{FF2B5EF4-FFF2-40B4-BE49-F238E27FC236}">
                <a16:creationId xmlns:a16="http://schemas.microsoft.com/office/drawing/2014/main" id="{2FCDA7CF-A6DA-764E-9D97-4BBD91F2BF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366E91-E281-EE45-99C0-CF8419420C35}"/>
              </a:ext>
            </a:extLst>
          </p:cNvPr>
          <p:cNvSpPr>
            <a:spLocks noGrp="1"/>
          </p:cNvSpPr>
          <p:nvPr>
            <p:ph type="sldNum" sz="quarter" idx="12"/>
          </p:nvPr>
        </p:nvSpPr>
        <p:spPr/>
        <p:txBody>
          <a:bodyPr/>
          <a:lstStyle/>
          <a:p>
            <a:fld id="{5B529444-F807-E748-98D8-DF37094D95C9}" type="slidenum">
              <a:rPr lang="en-US" smtClean="0"/>
              <a:t>‹#›</a:t>
            </a:fld>
            <a:endParaRPr lang="en-US"/>
          </a:p>
        </p:txBody>
      </p:sp>
    </p:spTree>
    <p:extLst>
      <p:ext uri="{BB962C8B-B14F-4D97-AF65-F5344CB8AC3E}">
        <p14:creationId xmlns:p14="http://schemas.microsoft.com/office/powerpoint/2010/main" val="140650540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CENTER &amp; SUB">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7B2D66C-ED12-49C4-87B3-971271683801}"/>
              </a:ext>
            </a:extLst>
          </p:cNvPr>
          <p:cNvSpPr>
            <a:spLocks noGrp="1"/>
          </p:cNvSpPr>
          <p:nvPr>
            <p:ph type="title"/>
          </p:nvPr>
        </p:nvSpPr>
        <p:spPr>
          <a:xfrm>
            <a:off x="588263" y="457200"/>
            <a:ext cx="11018520" cy="553998"/>
          </a:xfrm>
        </p:spPr>
        <p:txBody>
          <a:bodyPr/>
          <a:lstStyle>
            <a:lvl1pPr algn="ctr">
              <a:defRPr>
                <a:solidFill>
                  <a:schemeClr val="tx1"/>
                </a:solidFill>
              </a:defRPr>
            </a:lvl1pPr>
          </a:lstStyle>
          <a:p>
            <a:r>
              <a:rPr lang="en-US"/>
              <a:t>Click to edit Master title style</a:t>
            </a:r>
          </a:p>
        </p:txBody>
      </p:sp>
      <p:sp>
        <p:nvSpPr>
          <p:cNvPr id="3" name="Text Placeholder 4">
            <a:extLst>
              <a:ext uri="{FF2B5EF4-FFF2-40B4-BE49-F238E27FC236}">
                <a16:creationId xmlns:a16="http://schemas.microsoft.com/office/drawing/2014/main" id="{00261B27-8650-E446-8F03-BBF1C43C279A}"/>
              </a:ext>
            </a:extLst>
          </p:cNvPr>
          <p:cNvSpPr>
            <a:spLocks noGrp="1"/>
          </p:cNvSpPr>
          <p:nvPr>
            <p:ph type="body" sz="quarter" idx="12" hasCustomPrompt="1"/>
          </p:nvPr>
        </p:nvSpPr>
        <p:spPr>
          <a:xfrm>
            <a:off x="584200" y="1128912"/>
            <a:ext cx="11018520" cy="307777"/>
          </a:xfrm>
          <a:noFill/>
        </p:spPr>
        <p:txBody>
          <a:bodyPr wrap="square" lIns="0" tIns="0" rIns="0" bIns="0">
            <a:spAutoFit/>
          </a:bodyPr>
          <a:lstStyle>
            <a:lvl1pPr marL="0" indent="0" algn="ctr">
              <a:spcBef>
                <a:spcPts val="0"/>
              </a:spcBef>
              <a:spcAft>
                <a:spcPts val="0"/>
              </a:spcAft>
              <a:buFont typeface="Arial" panose="020B0604020202020204" pitchFamily="34" charset="0"/>
              <a:buNone/>
              <a:defRPr sz="2000" spc="0" baseline="0">
                <a:solidFill>
                  <a:schemeClr val="accent2"/>
                </a:solidFill>
                <a:latin typeface="+mn-lt"/>
              </a:defRPr>
            </a:lvl1pPr>
          </a:lstStyle>
          <a:p>
            <a:pPr lvl="0"/>
            <a:r>
              <a:rPr lang="en-US" err="1"/>
              <a:t>Subheader</a:t>
            </a:r>
            <a:endParaRPr lang="en-US"/>
          </a:p>
        </p:txBody>
      </p:sp>
    </p:spTree>
    <p:extLst>
      <p:ext uri="{BB962C8B-B14F-4D97-AF65-F5344CB8AC3E}">
        <p14:creationId xmlns:p14="http://schemas.microsoft.com/office/powerpoint/2010/main" val="603982042"/>
      </p:ext>
    </p:extLst>
  </p:cSld>
  <p:clrMapOvr>
    <a:masterClrMapping/>
  </p:clrMapOvr>
  <p:transition>
    <p:fade/>
  </p:transition>
  <p:extLst>
    <p:ext uri="{DCECCB84-F9BA-43D5-87BE-67443E8EF086}">
      <p15:sldGuideLst xmlns:p15="http://schemas.microsoft.com/office/powerpoint/2012/main">
        <p15:guide id="28" orient="horz" pos="905" userDrawn="1">
          <p15:clr>
            <a:srgbClr val="5ACBF0"/>
          </p15:clr>
        </p15:guide>
        <p15:guide id="29" orient="horz" pos="1271" userDrawn="1">
          <p15:clr>
            <a:srgbClr val="5ACBF0"/>
          </p15:clr>
        </p15:guide>
        <p15:guide id="30" orient="horz" pos="2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1.svg"/><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image" Target="../media/image25.png"/><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slideLayout" Target="../slideLayouts/slideLayout84.xml"/><Relationship Id="rId39" Type="http://schemas.openxmlformats.org/officeDocument/2006/relationships/slideLayout" Target="../slideLayouts/slideLayout97.xml"/><Relationship Id="rId21" Type="http://schemas.openxmlformats.org/officeDocument/2006/relationships/slideLayout" Target="../slideLayouts/slideLayout79.xml"/><Relationship Id="rId34" Type="http://schemas.openxmlformats.org/officeDocument/2006/relationships/slideLayout" Target="../slideLayouts/slideLayout92.xml"/><Relationship Id="rId42" Type="http://schemas.openxmlformats.org/officeDocument/2006/relationships/slideLayout" Target="../slideLayouts/slideLayout100.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9" Type="http://schemas.openxmlformats.org/officeDocument/2006/relationships/slideLayout" Target="../slideLayouts/slideLayout87.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slideLayout" Target="../slideLayouts/slideLayout82.xml"/><Relationship Id="rId32" Type="http://schemas.openxmlformats.org/officeDocument/2006/relationships/slideLayout" Target="../slideLayouts/slideLayout90.xml"/><Relationship Id="rId37" Type="http://schemas.openxmlformats.org/officeDocument/2006/relationships/slideLayout" Target="../slideLayouts/slideLayout95.xml"/><Relationship Id="rId40" Type="http://schemas.openxmlformats.org/officeDocument/2006/relationships/slideLayout" Target="../slideLayouts/slideLayout98.xml"/><Relationship Id="rId45" Type="http://schemas.openxmlformats.org/officeDocument/2006/relationships/image" Target="../media/image31.emf"/><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28" Type="http://schemas.openxmlformats.org/officeDocument/2006/relationships/slideLayout" Target="../slideLayouts/slideLayout86.xml"/><Relationship Id="rId36" Type="http://schemas.openxmlformats.org/officeDocument/2006/relationships/slideLayout" Target="../slideLayouts/slideLayout94.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31" Type="http://schemas.openxmlformats.org/officeDocument/2006/relationships/slideLayout" Target="../slideLayouts/slideLayout89.xml"/><Relationship Id="rId44" Type="http://schemas.openxmlformats.org/officeDocument/2006/relationships/theme" Target="../theme/theme4.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slideLayout" Target="../slideLayouts/slideLayout85.xml"/><Relationship Id="rId30" Type="http://schemas.openxmlformats.org/officeDocument/2006/relationships/slideLayout" Target="../slideLayouts/slideLayout88.xml"/><Relationship Id="rId35" Type="http://schemas.openxmlformats.org/officeDocument/2006/relationships/slideLayout" Target="../slideLayouts/slideLayout93.xml"/><Relationship Id="rId43" Type="http://schemas.openxmlformats.org/officeDocument/2006/relationships/slideLayout" Target="../slideLayouts/slideLayout101.xml"/><Relationship Id="rId8" Type="http://schemas.openxmlformats.org/officeDocument/2006/relationships/slideLayout" Target="../slideLayouts/slideLayout66.xml"/><Relationship Id="rId3" Type="http://schemas.openxmlformats.org/officeDocument/2006/relationships/slideLayout" Target="../slideLayouts/slideLayout61.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slideLayout" Target="../slideLayouts/slideLayout83.xml"/><Relationship Id="rId33" Type="http://schemas.openxmlformats.org/officeDocument/2006/relationships/slideLayout" Target="../slideLayouts/slideLayout91.xml"/><Relationship Id="rId38" Type="http://schemas.openxmlformats.org/officeDocument/2006/relationships/slideLayout" Target="../slideLayouts/slideLayout96.xml"/><Relationship Id="rId20" Type="http://schemas.openxmlformats.org/officeDocument/2006/relationships/slideLayout" Target="../slideLayouts/slideLayout78.xml"/><Relationship Id="rId41" Type="http://schemas.openxmlformats.org/officeDocument/2006/relationships/slideLayout" Target="../slideLayouts/slideLayout9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3.xml"/><Relationship Id="rId1" Type="http://schemas.openxmlformats.org/officeDocument/2006/relationships/slideLayout" Target="../slideLayouts/slideLayout102.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05.xml"/><Relationship Id="rId1" Type="http://schemas.openxmlformats.org/officeDocument/2006/relationships/slideLayout" Target="../slideLayouts/slideLayout10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theme" Target="../theme/theme7.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18" Type="http://schemas.openxmlformats.org/officeDocument/2006/relationships/tags" Target="../tags/tag1.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theme" Target="../theme/theme8.xml"/><Relationship Id="rId2" Type="http://schemas.openxmlformats.org/officeDocument/2006/relationships/slideLayout" Target="../slideLayouts/slideLayout118.xml"/><Relationship Id="rId16" Type="http://schemas.openxmlformats.org/officeDocument/2006/relationships/slideLayout" Target="../slideLayouts/slideLayout132.xml"/><Relationship Id="rId20" Type="http://schemas.openxmlformats.org/officeDocument/2006/relationships/image" Target="../media/image102.emf"/><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5" Type="http://schemas.openxmlformats.org/officeDocument/2006/relationships/slideLayout" Target="../slideLayouts/slideLayout131.xml"/><Relationship Id="rId10" Type="http://schemas.openxmlformats.org/officeDocument/2006/relationships/slideLayout" Target="../slideLayouts/slideLayout126.xml"/><Relationship Id="rId19" Type="http://schemas.openxmlformats.org/officeDocument/2006/relationships/oleObject" Target="../embeddings/oleObject1.bin"/><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49"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49"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22"/>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236788497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93" r:id="rId16"/>
    <p:sldLayoutId id="2147483795" r:id="rId17"/>
    <p:sldLayoutId id="2147483825" r:id="rId18"/>
    <p:sldLayoutId id="2147483837" r:id="rId19"/>
    <p:sldLayoutId id="2147483861" r:id="rId20"/>
  </p:sldLayoutIdLst>
  <p:transition>
    <p:fade/>
  </p:transition>
  <p:hf sldNum="0" hdr="0" ftr="0" dt="0"/>
  <p:txStyles>
    <p:titleStyle>
      <a:lvl1pPr algn="l" defTabSz="932719" rtl="0" eaLnBrk="1" latinLnBrk="0" hangingPunct="1">
        <a:lnSpc>
          <a:spcPct val="100000"/>
        </a:lnSpc>
        <a:spcBef>
          <a:spcPct val="0"/>
        </a:spcBef>
        <a:buNone/>
        <a:defRPr lang="en-US" sz="3600" b="0" kern="1200" cap="none" spc="-51" baseline="0" dirty="0" smtClean="0">
          <a:ln w="3175">
            <a:noFill/>
          </a:ln>
          <a:solidFill>
            <a:schemeClr val="tx2"/>
          </a:solidFill>
          <a:effectLst/>
          <a:latin typeface="+mj-lt"/>
          <a:ea typeface="+mn-ea"/>
          <a:cs typeface="Segoe UI" pitchFamily="34" charset="0"/>
        </a:defRPr>
      </a:lvl1pPr>
    </p:titleStyle>
    <p:bodyStyle>
      <a:lvl1pPr marL="228594" marR="0" indent="-228594"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189" marR="0" indent="-228594"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09" marR="0" indent="-200020"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42" marR="0" indent="-180970"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13" marR="0" indent="-168270"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4976"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336"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695"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056"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19" rtl="0" eaLnBrk="1" latinLnBrk="0" hangingPunct="1">
        <a:defRPr sz="1800" kern="1200">
          <a:solidFill>
            <a:schemeClr val="tx1"/>
          </a:solidFill>
          <a:latin typeface="+mn-lt"/>
          <a:ea typeface="+mn-ea"/>
          <a:cs typeface="+mn-cs"/>
        </a:defRPr>
      </a:lvl1pPr>
      <a:lvl2pPr marL="466359" algn="l" defTabSz="932719" rtl="0" eaLnBrk="1" latinLnBrk="0" hangingPunct="1">
        <a:defRPr sz="1800" kern="1200">
          <a:solidFill>
            <a:schemeClr val="tx1"/>
          </a:solidFill>
          <a:latin typeface="+mn-lt"/>
          <a:ea typeface="+mn-ea"/>
          <a:cs typeface="+mn-cs"/>
        </a:defRPr>
      </a:lvl2pPr>
      <a:lvl3pPr marL="932719" algn="l" defTabSz="932719" rtl="0" eaLnBrk="1" latinLnBrk="0" hangingPunct="1">
        <a:defRPr sz="1800" kern="1200">
          <a:solidFill>
            <a:schemeClr val="tx1"/>
          </a:solidFill>
          <a:latin typeface="+mn-lt"/>
          <a:ea typeface="+mn-ea"/>
          <a:cs typeface="+mn-cs"/>
        </a:defRPr>
      </a:lvl3pPr>
      <a:lvl4pPr marL="1399078" algn="l" defTabSz="932719" rtl="0" eaLnBrk="1" latinLnBrk="0" hangingPunct="1">
        <a:defRPr sz="1800" kern="1200">
          <a:solidFill>
            <a:schemeClr val="tx1"/>
          </a:solidFill>
          <a:latin typeface="+mn-lt"/>
          <a:ea typeface="+mn-ea"/>
          <a:cs typeface="+mn-cs"/>
        </a:defRPr>
      </a:lvl4pPr>
      <a:lvl5pPr marL="1865437" algn="l" defTabSz="932719" rtl="0" eaLnBrk="1" latinLnBrk="0" hangingPunct="1">
        <a:defRPr sz="1800" kern="1200">
          <a:solidFill>
            <a:schemeClr val="tx1"/>
          </a:solidFill>
          <a:latin typeface="+mn-lt"/>
          <a:ea typeface="+mn-ea"/>
          <a:cs typeface="+mn-cs"/>
        </a:defRPr>
      </a:lvl5pPr>
      <a:lvl6pPr marL="2331798" algn="l" defTabSz="932719" rtl="0" eaLnBrk="1" latinLnBrk="0" hangingPunct="1">
        <a:defRPr sz="1800" kern="1200">
          <a:solidFill>
            <a:schemeClr val="tx1"/>
          </a:solidFill>
          <a:latin typeface="+mn-lt"/>
          <a:ea typeface="+mn-ea"/>
          <a:cs typeface="+mn-cs"/>
        </a:defRPr>
      </a:lvl6pPr>
      <a:lvl7pPr marL="2798157" algn="l" defTabSz="932719" rtl="0" eaLnBrk="1" latinLnBrk="0" hangingPunct="1">
        <a:defRPr sz="1800" kern="1200">
          <a:solidFill>
            <a:schemeClr val="tx1"/>
          </a:solidFill>
          <a:latin typeface="+mn-lt"/>
          <a:ea typeface="+mn-ea"/>
          <a:cs typeface="+mn-cs"/>
        </a:defRPr>
      </a:lvl7pPr>
      <a:lvl8pPr marL="3264516" algn="l" defTabSz="932719" rtl="0" eaLnBrk="1" latinLnBrk="0" hangingPunct="1">
        <a:defRPr sz="1800" kern="1200">
          <a:solidFill>
            <a:schemeClr val="tx1"/>
          </a:solidFill>
          <a:latin typeface="+mn-lt"/>
          <a:ea typeface="+mn-ea"/>
          <a:cs typeface="+mn-cs"/>
        </a:defRPr>
      </a:lvl8pPr>
      <a:lvl9pPr marL="3730876" algn="l" defTabSz="93271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userDrawn="1">
          <p15:clr>
            <a:srgbClr val="C35EA4"/>
          </p15:clr>
        </p15:guide>
        <p15:guide id="17" pos="7320"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92" userDrawn="1">
          <p15:clr>
            <a:srgbClr val="A4A3A4"/>
          </p15:clr>
        </p15:guide>
        <p15:guide id="29" orient="horz" pos="4135" userDrawn="1">
          <p15:clr>
            <a:srgbClr val="A4A3A4"/>
          </p15:clr>
        </p15:guide>
        <p15:guide id="30" pos="7488" userDrawn="1">
          <p15:clr>
            <a:srgbClr val="A4A3A4"/>
          </p15:clr>
        </p15:guide>
        <p15:guide id="31" orient="horz" pos="400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49" fontAlgn="base">
              <a:lnSpc>
                <a:spcPct val="90000"/>
              </a:lnSpc>
              <a:spcBef>
                <a:spcPct val="0"/>
              </a:spcBef>
              <a:spcAft>
                <a:spcPct val="0"/>
              </a:spcAft>
            </a:pPr>
            <a:endParaRPr lang="en-US" sz="2400" b="0" i="0">
              <a:gradFill>
                <a:gsLst>
                  <a:gs pos="0">
                    <a:srgbClr val="FFFFFF"/>
                  </a:gs>
                  <a:gs pos="100000">
                    <a:srgbClr val="FFFFFF"/>
                  </a:gs>
                </a:gsLst>
                <a:lin ang="5400000" scaled="0"/>
              </a:gradFill>
              <a:latin typeface="Segoe UI" panose="020B0502040204020203" pitchFamily="34" charset="0"/>
              <a:ea typeface="Segoe UI" pitchFamily="34" charset="0"/>
              <a:cs typeface="Segoe UI" panose="020B0502040204020203"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49" fontAlgn="base">
              <a:lnSpc>
                <a:spcPct val="90000"/>
              </a:lnSpc>
              <a:spcBef>
                <a:spcPct val="0"/>
              </a:spcBef>
              <a:spcAft>
                <a:spcPct val="0"/>
              </a:spcAft>
            </a:pPr>
            <a:endParaRPr lang="en-US" sz="2400" b="0" i="0">
              <a:gradFill>
                <a:gsLst>
                  <a:gs pos="0">
                    <a:srgbClr val="FFFFFF"/>
                  </a:gs>
                  <a:gs pos="100000">
                    <a:srgbClr val="FFFFFF"/>
                  </a:gs>
                </a:gsLst>
                <a:lin ang="5400000" scaled="0"/>
              </a:gradFill>
              <a:latin typeface="Segoe UI" panose="020B0502040204020203" pitchFamily="34" charset="0"/>
              <a:ea typeface="Segoe UI" pitchFamily="34" charset="0"/>
              <a:cs typeface="Segoe UI" panose="020B0502040204020203"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23"/>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2599830933"/>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 id="2147484105" r:id="rId13"/>
    <p:sldLayoutId id="2147484106" r:id="rId14"/>
    <p:sldLayoutId id="2147484107" r:id="rId15"/>
    <p:sldLayoutId id="2147484108" r:id="rId16"/>
    <p:sldLayoutId id="2147484125" r:id="rId17"/>
    <p:sldLayoutId id="2147484158" r:id="rId18"/>
    <p:sldLayoutId id="2147484126" r:id="rId19"/>
    <p:sldLayoutId id="2147484157" r:id="rId20"/>
    <p:sldLayoutId id="2147484240" r:id="rId21"/>
  </p:sldLayoutIdLst>
  <p:transition>
    <p:fade/>
  </p:transition>
  <p:hf sldNum="0" hdr="0" ftr="0" dt="0"/>
  <p:txStyles>
    <p:titleStyle>
      <a:lvl1pPr algn="l" defTabSz="932719" rtl="0" eaLnBrk="1" latinLnBrk="0" hangingPunct="1">
        <a:lnSpc>
          <a:spcPct val="100000"/>
        </a:lnSpc>
        <a:spcBef>
          <a:spcPct val="0"/>
        </a:spcBef>
        <a:buNone/>
        <a:defRPr lang="en-US" sz="3600" b="0" i="0" kern="1200" cap="none" spc="-151" baseline="0" dirty="0" smtClean="0">
          <a:ln w="3175">
            <a:noFill/>
          </a:ln>
          <a:solidFill>
            <a:srgbClr val="00A4EF"/>
          </a:solidFill>
          <a:effectLst/>
          <a:latin typeface="+mj-lt"/>
          <a:ea typeface="+mn-ea"/>
          <a:cs typeface="Segoe UI" panose="020B0502040204020203" pitchFamily="34" charset="0"/>
        </a:defRPr>
      </a:lvl1pPr>
    </p:titleStyle>
    <p:bodyStyle>
      <a:lvl1pPr marL="228594" marR="0" indent="-228594"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0" i="0" kern="1200" spc="0" baseline="0">
          <a:solidFill>
            <a:schemeClr val="tx1"/>
          </a:solidFill>
          <a:latin typeface="+mn-lt"/>
          <a:ea typeface="+mn-ea"/>
          <a:cs typeface="Segoe UI" panose="020B0502040204020203" pitchFamily="34" charset="0"/>
        </a:defRPr>
      </a:lvl1pPr>
      <a:lvl2pPr marL="457189" marR="0" indent="-228594"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b="0" i="0" kern="1200" spc="0" baseline="0">
          <a:solidFill>
            <a:schemeClr val="tx1"/>
          </a:solidFill>
          <a:latin typeface="+mn-lt"/>
          <a:ea typeface="+mn-ea"/>
          <a:cs typeface="+mn-cs"/>
        </a:defRPr>
      </a:lvl2pPr>
      <a:lvl3pPr marL="657209" marR="0" indent="-200020"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mn-lt"/>
          <a:ea typeface="+mn-ea"/>
          <a:cs typeface="+mn-cs"/>
        </a:defRPr>
      </a:lvl3pPr>
      <a:lvl4pPr marL="842942" marR="0" indent="-180970"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mn-cs"/>
        </a:defRPr>
      </a:lvl4pPr>
      <a:lvl5pPr marL="1023913" marR="0" indent="-168270"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mn-cs"/>
        </a:defRPr>
      </a:lvl5pPr>
      <a:lvl6pPr marL="2564976"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336"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695"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056"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19" rtl="0" eaLnBrk="1" latinLnBrk="0" hangingPunct="1">
        <a:defRPr sz="1800" kern="1200">
          <a:solidFill>
            <a:schemeClr val="tx1"/>
          </a:solidFill>
          <a:latin typeface="+mn-lt"/>
          <a:ea typeface="+mn-ea"/>
          <a:cs typeface="+mn-cs"/>
        </a:defRPr>
      </a:lvl1pPr>
      <a:lvl2pPr marL="466359" algn="l" defTabSz="932719" rtl="0" eaLnBrk="1" latinLnBrk="0" hangingPunct="1">
        <a:defRPr sz="1800" kern="1200">
          <a:solidFill>
            <a:schemeClr val="tx1"/>
          </a:solidFill>
          <a:latin typeface="+mn-lt"/>
          <a:ea typeface="+mn-ea"/>
          <a:cs typeface="+mn-cs"/>
        </a:defRPr>
      </a:lvl2pPr>
      <a:lvl3pPr marL="932719" algn="l" defTabSz="932719" rtl="0" eaLnBrk="1" latinLnBrk="0" hangingPunct="1">
        <a:defRPr sz="1800" kern="1200">
          <a:solidFill>
            <a:schemeClr val="tx1"/>
          </a:solidFill>
          <a:latin typeface="+mn-lt"/>
          <a:ea typeface="+mn-ea"/>
          <a:cs typeface="+mn-cs"/>
        </a:defRPr>
      </a:lvl3pPr>
      <a:lvl4pPr marL="1399078" algn="l" defTabSz="932719" rtl="0" eaLnBrk="1" latinLnBrk="0" hangingPunct="1">
        <a:defRPr sz="1800" kern="1200">
          <a:solidFill>
            <a:schemeClr val="tx1"/>
          </a:solidFill>
          <a:latin typeface="+mn-lt"/>
          <a:ea typeface="+mn-ea"/>
          <a:cs typeface="+mn-cs"/>
        </a:defRPr>
      </a:lvl4pPr>
      <a:lvl5pPr marL="1865437" algn="l" defTabSz="932719" rtl="0" eaLnBrk="1" latinLnBrk="0" hangingPunct="1">
        <a:defRPr sz="1800" kern="1200">
          <a:solidFill>
            <a:schemeClr val="tx1"/>
          </a:solidFill>
          <a:latin typeface="+mn-lt"/>
          <a:ea typeface="+mn-ea"/>
          <a:cs typeface="+mn-cs"/>
        </a:defRPr>
      </a:lvl5pPr>
      <a:lvl6pPr marL="2331798" algn="l" defTabSz="932719" rtl="0" eaLnBrk="1" latinLnBrk="0" hangingPunct="1">
        <a:defRPr sz="1800" kern="1200">
          <a:solidFill>
            <a:schemeClr val="tx1"/>
          </a:solidFill>
          <a:latin typeface="+mn-lt"/>
          <a:ea typeface="+mn-ea"/>
          <a:cs typeface="+mn-cs"/>
        </a:defRPr>
      </a:lvl6pPr>
      <a:lvl7pPr marL="2798157" algn="l" defTabSz="932719" rtl="0" eaLnBrk="1" latinLnBrk="0" hangingPunct="1">
        <a:defRPr sz="1800" kern="1200">
          <a:solidFill>
            <a:schemeClr val="tx1"/>
          </a:solidFill>
          <a:latin typeface="+mn-lt"/>
          <a:ea typeface="+mn-ea"/>
          <a:cs typeface="+mn-cs"/>
        </a:defRPr>
      </a:lvl7pPr>
      <a:lvl8pPr marL="3264516" algn="l" defTabSz="932719" rtl="0" eaLnBrk="1" latinLnBrk="0" hangingPunct="1">
        <a:defRPr sz="1800" kern="1200">
          <a:solidFill>
            <a:schemeClr val="tx1"/>
          </a:solidFill>
          <a:latin typeface="+mn-lt"/>
          <a:ea typeface="+mn-ea"/>
          <a:cs typeface="+mn-cs"/>
        </a:defRPr>
      </a:lvl8pPr>
      <a:lvl9pPr marL="3730876" algn="l" defTabSz="93271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userDrawn="1">
          <p15:clr>
            <a:srgbClr val="C35EA4"/>
          </p15:clr>
        </p15:guide>
        <p15:guide id="17" pos="7320"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92" userDrawn="1">
          <p15:clr>
            <a:srgbClr val="A4A3A4"/>
          </p15:clr>
        </p15:guide>
        <p15:guide id="29" orient="horz" pos="4135" userDrawn="1">
          <p15:clr>
            <a:srgbClr val="A4A3A4"/>
          </p15:clr>
        </p15:guide>
        <p15:guide id="30" pos="7488" userDrawn="1">
          <p15:clr>
            <a:srgbClr val="A4A3A4"/>
          </p15:clr>
        </p15:guide>
        <p15:guide id="31" orient="horz" pos="400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2"/>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5"/>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26"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26"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Picture 47">
            <a:extLst>
              <a:ext uri="{FF2B5EF4-FFF2-40B4-BE49-F238E27FC236}">
                <a16:creationId xmlns:a16="http://schemas.microsoft.com/office/drawing/2014/main" id="{504C6D94-2ACA-4B8A-95FD-A255CF1C47DA}"/>
              </a:ext>
            </a:extLst>
          </p:cNvPr>
          <p:cNvPicPr>
            <a:picLocks noChangeAspect="1"/>
          </p:cNvPicPr>
          <p:nvPr userDrawn="1"/>
        </p:nvPicPr>
        <p:blipFill>
          <a:blip r:embed="rId19"/>
          <a:stretch>
            <a:fillRect/>
          </a:stretch>
        </p:blipFill>
        <p:spPr>
          <a:xfrm>
            <a:off x="12330037" y="-72427"/>
            <a:ext cx="1227865" cy="6949440"/>
          </a:xfrm>
          <a:prstGeom prst="rect">
            <a:avLst/>
          </a:prstGeom>
        </p:spPr>
      </p:pic>
    </p:spTree>
    <p:extLst>
      <p:ext uri="{BB962C8B-B14F-4D97-AF65-F5344CB8AC3E}">
        <p14:creationId xmlns:p14="http://schemas.microsoft.com/office/powerpoint/2010/main" val="2499880899"/>
      </p:ext>
    </p:extLst>
  </p:cSld>
  <p:clrMap bg1="dk1" tx1="lt1" bg2="dk2" tx2="lt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 id="2147484172" r:id="rId12"/>
    <p:sldLayoutId id="2147484173" r:id="rId13"/>
    <p:sldLayoutId id="2147484174" r:id="rId14"/>
    <p:sldLayoutId id="2147484175" r:id="rId15"/>
    <p:sldLayoutId id="2147484176" r:id="rId16"/>
    <p:sldLayoutId id="2147484177" r:id="rId17"/>
  </p:sldLayoutIdLst>
  <p:transition>
    <p:fade/>
  </p:transition>
  <p:hf sldNum="0" hdr="0" ftr="0" dt="0"/>
  <p:txStyles>
    <p:titleStyle>
      <a:lvl1pPr algn="l" defTabSz="932695" rtl="0" eaLnBrk="1" latinLnBrk="0" hangingPunct="1">
        <a:lnSpc>
          <a:spcPct val="100000"/>
        </a:lnSpc>
        <a:spcBef>
          <a:spcPct val="0"/>
        </a:spcBef>
        <a:buNone/>
        <a:defRPr lang="en-US" sz="3600" b="0" kern="1200" cap="none" spc="-51" baseline="0" dirty="0" smtClean="0">
          <a:ln w="3175">
            <a:noFill/>
          </a:ln>
          <a:solidFill>
            <a:schemeClr val="tx1"/>
          </a:solidFill>
          <a:effectLst/>
          <a:latin typeface="+mj-lt"/>
          <a:ea typeface="+mn-ea"/>
          <a:cs typeface="Segoe UI" pitchFamily="34" charset="0"/>
        </a:defRPr>
      </a:lvl1pPr>
    </p:titleStyle>
    <p:bodyStyle>
      <a:lvl1pPr marL="228589" marR="0" indent="-228589" algn="l" defTabSz="932695"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178" marR="0" indent="-228589" algn="l" defTabSz="932695"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193" marR="0" indent="-200015" algn="l" defTabSz="932695"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22" marR="0" indent="-180966" algn="l" defTabSz="932695"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888" marR="0" indent="-168266" algn="l" defTabSz="932695"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4912" indent="-233176" algn="l" defTabSz="93269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260" indent="-233176" algn="l" defTabSz="93269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607" indent="-233176" algn="l" defTabSz="93269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3957" indent="-233176" algn="l" defTabSz="93269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695" rtl="0" eaLnBrk="1" latinLnBrk="0" hangingPunct="1">
        <a:defRPr sz="1800" kern="1200">
          <a:solidFill>
            <a:schemeClr val="tx1"/>
          </a:solidFill>
          <a:latin typeface="+mn-lt"/>
          <a:ea typeface="+mn-ea"/>
          <a:cs typeface="+mn-cs"/>
        </a:defRPr>
      </a:lvl1pPr>
      <a:lvl2pPr marL="466347" algn="l" defTabSz="932695" rtl="0" eaLnBrk="1" latinLnBrk="0" hangingPunct="1">
        <a:defRPr sz="1800" kern="1200">
          <a:solidFill>
            <a:schemeClr val="tx1"/>
          </a:solidFill>
          <a:latin typeface="+mn-lt"/>
          <a:ea typeface="+mn-ea"/>
          <a:cs typeface="+mn-cs"/>
        </a:defRPr>
      </a:lvl2pPr>
      <a:lvl3pPr marL="932695" algn="l" defTabSz="932695" rtl="0" eaLnBrk="1" latinLnBrk="0" hangingPunct="1">
        <a:defRPr sz="1800" kern="1200">
          <a:solidFill>
            <a:schemeClr val="tx1"/>
          </a:solidFill>
          <a:latin typeface="+mn-lt"/>
          <a:ea typeface="+mn-ea"/>
          <a:cs typeface="+mn-cs"/>
        </a:defRPr>
      </a:lvl3pPr>
      <a:lvl4pPr marL="1399044" algn="l" defTabSz="932695" rtl="0" eaLnBrk="1" latinLnBrk="0" hangingPunct="1">
        <a:defRPr sz="1800" kern="1200">
          <a:solidFill>
            <a:schemeClr val="tx1"/>
          </a:solidFill>
          <a:latin typeface="+mn-lt"/>
          <a:ea typeface="+mn-ea"/>
          <a:cs typeface="+mn-cs"/>
        </a:defRPr>
      </a:lvl4pPr>
      <a:lvl5pPr marL="1865391" algn="l" defTabSz="932695" rtl="0" eaLnBrk="1" latinLnBrk="0" hangingPunct="1">
        <a:defRPr sz="1800" kern="1200">
          <a:solidFill>
            <a:schemeClr val="tx1"/>
          </a:solidFill>
          <a:latin typeface="+mn-lt"/>
          <a:ea typeface="+mn-ea"/>
          <a:cs typeface="+mn-cs"/>
        </a:defRPr>
      </a:lvl5pPr>
      <a:lvl6pPr marL="2331740" algn="l" defTabSz="932695" rtl="0" eaLnBrk="1" latinLnBrk="0" hangingPunct="1">
        <a:defRPr sz="1800" kern="1200">
          <a:solidFill>
            <a:schemeClr val="tx1"/>
          </a:solidFill>
          <a:latin typeface="+mn-lt"/>
          <a:ea typeface="+mn-ea"/>
          <a:cs typeface="+mn-cs"/>
        </a:defRPr>
      </a:lvl6pPr>
      <a:lvl7pPr marL="2798087" algn="l" defTabSz="932695" rtl="0" eaLnBrk="1" latinLnBrk="0" hangingPunct="1">
        <a:defRPr sz="1800" kern="1200">
          <a:solidFill>
            <a:schemeClr val="tx1"/>
          </a:solidFill>
          <a:latin typeface="+mn-lt"/>
          <a:ea typeface="+mn-ea"/>
          <a:cs typeface="+mn-cs"/>
        </a:defRPr>
      </a:lvl7pPr>
      <a:lvl8pPr marL="3264434" algn="l" defTabSz="932695" rtl="0" eaLnBrk="1" latinLnBrk="0" hangingPunct="1">
        <a:defRPr sz="1800" kern="1200">
          <a:solidFill>
            <a:schemeClr val="tx1"/>
          </a:solidFill>
          <a:latin typeface="+mn-lt"/>
          <a:ea typeface="+mn-ea"/>
          <a:cs typeface="+mn-cs"/>
        </a:defRPr>
      </a:lvl8pPr>
      <a:lvl9pPr marL="3730783" algn="l" defTabSz="93269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guide id="31" orient="horz" pos="369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49"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49"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45"/>
          <a:srcRect l="762"/>
          <a:stretch/>
        </p:blipFill>
        <p:spPr>
          <a:xfrm rot="5400000">
            <a:off x="9509760" y="2843776"/>
            <a:ext cx="6858000" cy="1170455"/>
          </a:xfrm>
          <a:prstGeom prst="rect">
            <a:avLst/>
          </a:prstGeom>
        </p:spPr>
      </p:pic>
    </p:spTree>
    <p:extLst>
      <p:ext uri="{BB962C8B-B14F-4D97-AF65-F5344CB8AC3E}">
        <p14:creationId xmlns:p14="http://schemas.microsoft.com/office/powerpoint/2010/main" val="1234981284"/>
      </p:ext>
    </p:extLst>
  </p:cSld>
  <p:clrMap bg1="dk1" tx1="lt1" bg2="dk2" tx2="lt2" accent1="accent1" accent2="accent2" accent3="accent3" accent4="accent4" accent5="accent5" accent6="accent6" hlink="hlink" folHlink="folHlink"/>
  <p:sldLayoutIdLst>
    <p:sldLayoutId id="2147484179" r:id="rId1"/>
    <p:sldLayoutId id="2147484180" r:id="rId2"/>
    <p:sldLayoutId id="2147484181" r:id="rId3"/>
    <p:sldLayoutId id="2147484182" r:id="rId4"/>
    <p:sldLayoutId id="2147484183" r:id="rId5"/>
    <p:sldLayoutId id="2147484184" r:id="rId6"/>
    <p:sldLayoutId id="2147484185" r:id="rId7"/>
    <p:sldLayoutId id="2147484186" r:id="rId8"/>
    <p:sldLayoutId id="2147484187" r:id="rId9"/>
    <p:sldLayoutId id="2147484188" r:id="rId10"/>
    <p:sldLayoutId id="2147484189" r:id="rId11"/>
    <p:sldLayoutId id="2147484190" r:id="rId12"/>
    <p:sldLayoutId id="2147484191" r:id="rId13"/>
    <p:sldLayoutId id="2147484192" r:id="rId14"/>
    <p:sldLayoutId id="2147484193" r:id="rId15"/>
    <p:sldLayoutId id="2147484194" r:id="rId16"/>
    <p:sldLayoutId id="2147484195" r:id="rId17"/>
    <p:sldLayoutId id="2147484196" r:id="rId18"/>
    <p:sldLayoutId id="2147484197" r:id="rId19"/>
    <p:sldLayoutId id="2147484198" r:id="rId20"/>
    <p:sldLayoutId id="2147484199" r:id="rId21"/>
    <p:sldLayoutId id="2147484200" r:id="rId22"/>
    <p:sldLayoutId id="2147484201" r:id="rId23"/>
    <p:sldLayoutId id="2147484202" r:id="rId24"/>
    <p:sldLayoutId id="2147484203" r:id="rId25"/>
    <p:sldLayoutId id="2147484204" r:id="rId26"/>
    <p:sldLayoutId id="2147484205" r:id="rId27"/>
    <p:sldLayoutId id="2147484206" r:id="rId28"/>
    <p:sldLayoutId id="2147484207" r:id="rId29"/>
    <p:sldLayoutId id="2147484208" r:id="rId30"/>
    <p:sldLayoutId id="2147484209" r:id="rId31"/>
    <p:sldLayoutId id="2147484210" r:id="rId32"/>
    <p:sldLayoutId id="2147484211" r:id="rId33"/>
    <p:sldLayoutId id="2147484212" r:id="rId34"/>
    <p:sldLayoutId id="2147484213" r:id="rId35"/>
    <p:sldLayoutId id="2147484214" r:id="rId36"/>
    <p:sldLayoutId id="2147484215" r:id="rId37"/>
    <p:sldLayoutId id="2147484216" r:id="rId38"/>
    <p:sldLayoutId id="2147484217" r:id="rId39"/>
    <p:sldLayoutId id="2147484218" r:id="rId40"/>
    <p:sldLayoutId id="2147484219" r:id="rId41"/>
    <p:sldLayoutId id="2147484220" r:id="rId42"/>
    <p:sldLayoutId id="2147484221" r:id="rId43"/>
  </p:sldLayoutIdLst>
  <p:transition>
    <p:fade/>
  </p:transition>
  <p:hf sldNum="0" hdr="0" ftr="0" dt="0"/>
  <p:txStyles>
    <p:titleStyle>
      <a:lvl1pPr algn="l" defTabSz="932719" rtl="0" eaLnBrk="1" latinLnBrk="0" hangingPunct="1">
        <a:lnSpc>
          <a:spcPct val="100000"/>
        </a:lnSpc>
        <a:spcBef>
          <a:spcPct val="0"/>
        </a:spcBef>
        <a:buNone/>
        <a:defRPr lang="en-US" sz="3600" b="0" kern="1200" cap="none" spc="-51" baseline="0" dirty="0" smtClean="0">
          <a:ln w="3175">
            <a:noFill/>
          </a:ln>
          <a:solidFill>
            <a:schemeClr val="tx1"/>
          </a:solidFill>
          <a:effectLst/>
          <a:latin typeface="+mj-lt"/>
          <a:ea typeface="+mn-ea"/>
          <a:cs typeface="Segoe UI" pitchFamily="34" charset="0"/>
        </a:defRPr>
      </a:lvl1pPr>
    </p:titleStyle>
    <p:bodyStyle>
      <a:lvl1pPr marL="228594" marR="0" indent="-228594"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189" marR="0" indent="-228594"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09" marR="0" indent="-200020"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42" marR="0" indent="-180970"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13" marR="0" indent="-168270" algn="l" defTabSz="932719"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4976"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336"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695"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056" indent="-233181" algn="l" defTabSz="93271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19" rtl="0" eaLnBrk="1" latinLnBrk="0" hangingPunct="1">
        <a:defRPr sz="1800" kern="1200">
          <a:solidFill>
            <a:schemeClr val="tx1"/>
          </a:solidFill>
          <a:latin typeface="+mn-lt"/>
          <a:ea typeface="+mn-ea"/>
          <a:cs typeface="+mn-cs"/>
        </a:defRPr>
      </a:lvl1pPr>
      <a:lvl2pPr marL="466359" algn="l" defTabSz="932719" rtl="0" eaLnBrk="1" latinLnBrk="0" hangingPunct="1">
        <a:defRPr sz="1800" kern="1200">
          <a:solidFill>
            <a:schemeClr val="tx1"/>
          </a:solidFill>
          <a:latin typeface="+mn-lt"/>
          <a:ea typeface="+mn-ea"/>
          <a:cs typeface="+mn-cs"/>
        </a:defRPr>
      </a:lvl2pPr>
      <a:lvl3pPr marL="932719" algn="l" defTabSz="932719" rtl="0" eaLnBrk="1" latinLnBrk="0" hangingPunct="1">
        <a:defRPr sz="1800" kern="1200">
          <a:solidFill>
            <a:schemeClr val="tx1"/>
          </a:solidFill>
          <a:latin typeface="+mn-lt"/>
          <a:ea typeface="+mn-ea"/>
          <a:cs typeface="+mn-cs"/>
        </a:defRPr>
      </a:lvl3pPr>
      <a:lvl4pPr marL="1399078" algn="l" defTabSz="932719" rtl="0" eaLnBrk="1" latinLnBrk="0" hangingPunct="1">
        <a:defRPr sz="1800" kern="1200">
          <a:solidFill>
            <a:schemeClr val="tx1"/>
          </a:solidFill>
          <a:latin typeface="+mn-lt"/>
          <a:ea typeface="+mn-ea"/>
          <a:cs typeface="+mn-cs"/>
        </a:defRPr>
      </a:lvl4pPr>
      <a:lvl5pPr marL="1865437" algn="l" defTabSz="932719" rtl="0" eaLnBrk="1" latinLnBrk="0" hangingPunct="1">
        <a:defRPr sz="1800" kern="1200">
          <a:solidFill>
            <a:schemeClr val="tx1"/>
          </a:solidFill>
          <a:latin typeface="+mn-lt"/>
          <a:ea typeface="+mn-ea"/>
          <a:cs typeface="+mn-cs"/>
        </a:defRPr>
      </a:lvl5pPr>
      <a:lvl6pPr marL="2331798" algn="l" defTabSz="932719" rtl="0" eaLnBrk="1" latinLnBrk="0" hangingPunct="1">
        <a:defRPr sz="1800" kern="1200">
          <a:solidFill>
            <a:schemeClr val="tx1"/>
          </a:solidFill>
          <a:latin typeface="+mn-lt"/>
          <a:ea typeface="+mn-ea"/>
          <a:cs typeface="+mn-cs"/>
        </a:defRPr>
      </a:lvl6pPr>
      <a:lvl7pPr marL="2798157" algn="l" defTabSz="932719" rtl="0" eaLnBrk="1" latinLnBrk="0" hangingPunct="1">
        <a:defRPr sz="1800" kern="1200">
          <a:solidFill>
            <a:schemeClr val="tx1"/>
          </a:solidFill>
          <a:latin typeface="+mn-lt"/>
          <a:ea typeface="+mn-ea"/>
          <a:cs typeface="+mn-cs"/>
        </a:defRPr>
      </a:lvl7pPr>
      <a:lvl8pPr marL="3264516" algn="l" defTabSz="932719" rtl="0" eaLnBrk="1" latinLnBrk="0" hangingPunct="1">
        <a:defRPr sz="1800" kern="1200">
          <a:solidFill>
            <a:schemeClr val="tx1"/>
          </a:solidFill>
          <a:latin typeface="+mn-lt"/>
          <a:ea typeface="+mn-ea"/>
          <a:cs typeface="+mn-cs"/>
        </a:defRPr>
      </a:lvl8pPr>
      <a:lvl9pPr marL="3730876" algn="l" defTabSz="93271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6566118"/>
      </p:ext>
    </p:extLst>
  </p:cSld>
  <p:clrMap bg1="lt1" tx1="dk1" bg2="lt2" tx2="dk2" accent1="accent1" accent2="accent2" accent3="accent3" accent4="accent4" accent5="accent5" accent6="accent6" hlink="hlink" folHlink="folHlink"/>
  <p:sldLayoutIdLst>
    <p:sldLayoutId id="2147484223" r:id="rId1"/>
    <p:sldLayoutId id="2147484224" r:id="rId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687134"/>
      </p:ext>
    </p:extLst>
  </p:cSld>
  <p:clrMap bg1="lt1" tx1="dk1" bg2="lt2" tx2="dk2" accent1="accent1" accent2="accent2" accent3="accent3" accent4="accent4" accent5="accent5" accent6="accent6" hlink="hlink" folHlink="folHlink"/>
  <p:sldLayoutIdLst>
    <p:sldLayoutId id="2147484226" r:id="rId1"/>
    <p:sldLayoutId id="2147484227" r:id="rId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EAEDF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0703"/>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8F4EC">
            <a:alpha val="68000"/>
          </a:srgbClr>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99B5728-1D33-9E0D-152D-CDDC5FCE9D1C}"/>
              </a:ext>
            </a:extLst>
          </p:cNvPr>
          <p:cNvGraphicFramePr>
            <a:graphicFrameLocks noChangeAspect="1"/>
          </p:cNvGraphicFramePr>
          <p:nvPr userDrawn="1">
            <p:custDataLst>
              <p:tags r:id="rId18"/>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19" imgW="532" imgH="533" progId="TCLayout.ActiveDocument.1">
                  <p:embed/>
                </p:oleObj>
              </mc:Choice>
              <mc:Fallback>
                <p:oleObj name="think-cell Slide" r:id="rId19" imgW="532" imgH="533" progId="TCLayout.ActiveDocument.1">
                  <p:embed/>
                  <p:pic>
                    <p:nvPicPr>
                      <p:cNvPr id="4" name="think-cell data - do not delete" hidden="1">
                        <a:extLst>
                          <a:ext uri="{FF2B5EF4-FFF2-40B4-BE49-F238E27FC236}">
                            <a16:creationId xmlns:a16="http://schemas.microsoft.com/office/drawing/2014/main" id="{999B5728-1D33-9E0D-152D-CDDC5FCE9D1C}"/>
                          </a:ext>
                        </a:extLst>
                      </p:cNvPr>
                      <p:cNvPicPr/>
                      <p:nvPr/>
                    </p:nvPicPr>
                    <p:blipFill>
                      <a:blip r:embed="rId20"/>
                      <a:stretch>
                        <a:fillRect/>
                      </a:stretch>
                    </p:blipFill>
                    <p:spPr>
                      <a:xfrm>
                        <a:off x="1589" y="1589"/>
                        <a:ext cx="1588" cy="1588"/>
                      </a:xfrm>
                      <a:prstGeom prst="rect">
                        <a:avLst/>
                      </a:prstGeom>
                    </p:spPr>
                  </p:pic>
                </p:oleObj>
              </mc:Fallback>
            </mc:AlternateContent>
          </a:graphicData>
        </a:graphic>
      </p:graphicFrame>
      <p:sp>
        <p:nvSpPr>
          <p:cNvPr id="8" name="Title Placeholder 1">
            <a:extLst>
              <a:ext uri="{FF2B5EF4-FFF2-40B4-BE49-F238E27FC236}">
                <a16:creationId xmlns:a16="http://schemas.microsoft.com/office/drawing/2014/main" id="{2FA3E1C6-CDF9-AFA4-B5E8-77B24113ED97}"/>
              </a:ext>
            </a:extLst>
          </p:cNvPr>
          <p:cNvSpPr>
            <a:spLocks noGrp="1"/>
          </p:cNvSpPr>
          <p:nvPr>
            <p:ph type="title"/>
          </p:nvPr>
        </p:nvSpPr>
        <p:spPr>
          <a:xfrm>
            <a:off x="588263" y="469900"/>
            <a:ext cx="11018520" cy="738664"/>
          </a:xfrm>
          <a:prstGeom prst="rect">
            <a:avLst/>
          </a:prstGeom>
        </p:spPr>
        <p:txBody>
          <a:bodyPr vert="horz" wrap="square" lIns="0" tIns="0" rIns="0" bIns="0" rtlCol="0" anchor="t">
            <a:spAutoFit/>
          </a:bodyPr>
          <a:lstStyle/>
          <a:p>
            <a:r>
              <a:rPr lang="en-US"/>
              <a:t>Click to edit Master title style</a:t>
            </a:r>
          </a:p>
        </p:txBody>
      </p:sp>
      <p:sp>
        <p:nvSpPr>
          <p:cNvPr id="5" name="Footer Placeholder 5">
            <a:extLst>
              <a:ext uri="{FF2B5EF4-FFF2-40B4-BE49-F238E27FC236}">
                <a16:creationId xmlns:a16="http://schemas.microsoft.com/office/drawing/2014/main" id="{6E6FF696-9DFD-B8A2-D793-58FE8AD1711D}"/>
              </a:ext>
            </a:extLst>
          </p:cNvPr>
          <p:cNvSpPr>
            <a:spLocks noGrp="1"/>
          </p:cNvSpPr>
          <p:nvPr>
            <p:ph type="ftr" sz="quarter" idx="3"/>
          </p:nvPr>
        </p:nvSpPr>
        <p:spPr>
          <a:xfrm>
            <a:off x="919163" y="6467475"/>
            <a:ext cx="2078736" cy="190500"/>
          </a:xfrm>
          <a:prstGeom prst="rect">
            <a:avLst/>
          </a:prstGeom>
        </p:spPr>
        <p:txBody>
          <a:bodyPr anchor="ctr"/>
          <a:lstStyle>
            <a:lvl1pPr>
              <a:defRPr sz="900">
                <a:solidFill>
                  <a:schemeClr val="tx1"/>
                </a:solidFill>
                <a:latin typeface="+mn-lt"/>
              </a:defRPr>
            </a:lvl1pPr>
          </a:lstStyle>
          <a:p>
            <a:r>
              <a:rPr lang="en-US"/>
              <a:t>Microsoft Fabric</a:t>
            </a:r>
          </a:p>
        </p:txBody>
      </p:sp>
      <p:sp>
        <p:nvSpPr>
          <p:cNvPr id="7" name="Slide Number Placeholder 6">
            <a:extLst>
              <a:ext uri="{FF2B5EF4-FFF2-40B4-BE49-F238E27FC236}">
                <a16:creationId xmlns:a16="http://schemas.microsoft.com/office/drawing/2014/main" id="{1A832A1A-D925-12B8-D784-20B6AEFBC1A1}"/>
              </a:ext>
            </a:extLst>
          </p:cNvPr>
          <p:cNvSpPr>
            <a:spLocks noGrp="1"/>
          </p:cNvSpPr>
          <p:nvPr>
            <p:ph type="sldNum" sz="quarter" idx="4"/>
          </p:nvPr>
        </p:nvSpPr>
        <p:spPr>
          <a:xfrm>
            <a:off x="583996" y="6467475"/>
            <a:ext cx="325643" cy="190500"/>
          </a:xfrm>
          <a:prstGeom prst="rect">
            <a:avLst/>
          </a:prstGeom>
        </p:spPr>
        <p:txBody>
          <a:bodyPr anchor="ctr"/>
          <a:lstStyle>
            <a:lvl1pPr algn="ctr">
              <a:buFont typeface="Arial" panose="020B0604020202020204" pitchFamily="34" charset="0"/>
              <a:buNone/>
              <a:defRPr sz="900">
                <a:solidFill>
                  <a:schemeClr val="tx1"/>
                </a:solidFill>
                <a:latin typeface="+mn-lt"/>
              </a:defRPr>
            </a:lvl1pPr>
          </a:lstStyle>
          <a:p>
            <a:pPr>
              <a:buFont typeface="Arial" panose="020B0604020202020204" pitchFamily="34" charset="0"/>
              <a:buNone/>
            </a:pPr>
            <a:fld id="{B1356FBF-028C-F74E-A7B4-9B8ED246DD1B}" type="slidenum">
              <a:rPr lang="en-US" smtClean="0"/>
              <a:pPr>
                <a:buFont typeface="Arial" panose="020B0604020202020204" pitchFamily="34" charset="0"/>
                <a:buNone/>
              </a:pPr>
              <a:t>‹#›</a:t>
            </a:fld>
            <a:endParaRPr lang="en-US"/>
          </a:p>
        </p:txBody>
      </p:sp>
    </p:spTree>
    <p:extLst>
      <p:ext uri="{BB962C8B-B14F-4D97-AF65-F5344CB8AC3E}">
        <p14:creationId xmlns:p14="http://schemas.microsoft.com/office/powerpoint/2010/main" val="369877184"/>
      </p:ext>
    </p:extLst>
  </p:cSld>
  <p:clrMap bg1="lt1" tx1="dk1" bg2="lt2" tx2="dk2" accent1="accent1" accent2="accent2" accent3="accent3" accent4="accent4" accent5="accent5" accent6="accent6" hlink="hlink" folHlink="folHlink"/>
  <p:sldLayoutIdLst>
    <p:sldLayoutId id="2147484242" r:id="rId1"/>
    <p:sldLayoutId id="2147484243" r:id="rId2"/>
    <p:sldLayoutId id="2147484244" r:id="rId3"/>
    <p:sldLayoutId id="2147484245" r:id="rId4"/>
    <p:sldLayoutId id="2147484246" r:id="rId5"/>
    <p:sldLayoutId id="2147484247" r:id="rId6"/>
    <p:sldLayoutId id="2147484248" r:id="rId7"/>
    <p:sldLayoutId id="2147484249" r:id="rId8"/>
    <p:sldLayoutId id="2147484250" r:id="rId9"/>
    <p:sldLayoutId id="2147484251" r:id="rId10"/>
    <p:sldLayoutId id="2147484252" r:id="rId11"/>
    <p:sldLayoutId id="2147484253" r:id="rId12"/>
    <p:sldLayoutId id="2147484254" r:id="rId13"/>
    <p:sldLayoutId id="2147484255" r:id="rId14"/>
    <p:sldLayoutId id="2147484256" r:id="rId15"/>
    <p:sldLayoutId id="2147484257"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219170" rtl="0" eaLnBrk="1" latinLnBrk="0" hangingPunct="1">
        <a:lnSpc>
          <a:spcPct val="100000"/>
        </a:lnSpc>
        <a:spcBef>
          <a:spcPct val="0"/>
        </a:spcBef>
        <a:buNone/>
        <a:defRPr sz="4800" b="0" i="0" kern="1200">
          <a:solidFill>
            <a:schemeClr val="tx1"/>
          </a:solidFill>
          <a:latin typeface="+mj-lt"/>
          <a:ea typeface="+mj-ea"/>
          <a:cs typeface="Segoe Sans Display" pitchFamily="2"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467" b="0" i="0" kern="1200">
          <a:solidFill>
            <a:schemeClr val="tx1"/>
          </a:solidFill>
          <a:latin typeface="Segoe UI" panose="020B0502040204020203" pitchFamily="34" charset="0"/>
          <a:ea typeface="+mn-ea"/>
          <a:cs typeface="Segoe UI" panose="020B0502040204020203"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2133" b="0" i="0" kern="1200">
          <a:solidFill>
            <a:schemeClr val="tx1"/>
          </a:solidFill>
          <a:latin typeface="Segoe UI" panose="020B0502040204020203" pitchFamily="34" charset="0"/>
          <a:ea typeface="+mn-ea"/>
          <a:cs typeface="Segoe UI" panose="020B0502040204020203"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133" b="0" i="0" kern="1200">
          <a:solidFill>
            <a:schemeClr val="tx1"/>
          </a:solidFill>
          <a:latin typeface="Segoe UI" panose="020B0502040204020203" pitchFamily="34" charset="0"/>
          <a:ea typeface="+mn-ea"/>
          <a:cs typeface="Segoe UI" panose="020B0502040204020203"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133" b="0" i="0" kern="1200">
          <a:solidFill>
            <a:schemeClr val="tx1"/>
          </a:solidFill>
          <a:latin typeface="Segoe UI" panose="020B0502040204020203" pitchFamily="34" charset="0"/>
          <a:ea typeface="+mn-ea"/>
          <a:cs typeface="Segoe UI" panose="020B0502040204020203"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133" b="0" i="0" kern="1200">
          <a:solidFill>
            <a:schemeClr val="tx1"/>
          </a:solidFill>
          <a:latin typeface="Segoe UI" panose="020B0502040204020203" pitchFamily="34" charset="0"/>
          <a:ea typeface="+mn-ea"/>
          <a:cs typeface="Segoe UI" panose="020B0502040204020203"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5">
          <p15:clr>
            <a:srgbClr val="F26B43"/>
          </p15:clr>
        </p15:guide>
        <p15:guide id="4" pos="5486">
          <p15:clr>
            <a:srgbClr val="F26B43"/>
          </p15:clr>
        </p15:guide>
        <p15:guide id="5" orient="horz" pos="270">
          <p15:clr>
            <a:srgbClr val="F26B43"/>
          </p15:clr>
        </p15:guide>
        <p15:guide id="6" orient="horz" pos="216">
          <p15:clr>
            <a:srgbClr val="F26B43"/>
          </p15:clr>
        </p15:guide>
        <p15:guide id="8" orient="horz" pos="3024">
          <p15:clr>
            <a:srgbClr val="F26B43"/>
          </p15:clr>
        </p15:guide>
        <p15:guide id="9" pos="1476">
          <p15:clr>
            <a:srgbClr val="A4A3A4"/>
          </p15:clr>
        </p15:guide>
        <p15:guide id="10" pos="1611">
          <p15:clr>
            <a:srgbClr val="A4A3A4"/>
          </p15:clr>
        </p15:guide>
        <p15:guide id="11" pos="2813">
          <p15:clr>
            <a:srgbClr val="A4A3A4"/>
          </p15:clr>
        </p15:guide>
        <p15:guide id="12" pos="2948">
          <p15:clr>
            <a:srgbClr val="A4A3A4"/>
          </p15:clr>
        </p15:guide>
        <p15:guide id="13" pos="4149">
          <p15:clr>
            <a:srgbClr val="A4A3A4"/>
          </p15:clr>
        </p15:guide>
        <p15:guide id="14" pos="4284">
          <p15:clr>
            <a:srgbClr val="A4A3A4"/>
          </p15:clr>
        </p15:guide>
        <p15:guide id="15" pos="5622">
          <p15:clr>
            <a:srgbClr val="A4A3A4"/>
          </p15:clr>
        </p15:guide>
        <p15:guide id="17" pos="585">
          <p15:clr>
            <a:srgbClr val="A4A3A4"/>
          </p15:clr>
        </p15:guide>
        <p15:guide id="18" pos="718">
          <p15:clr>
            <a:srgbClr val="A4A3A4"/>
          </p15:clr>
        </p15:guide>
        <p15:guide id="19" pos="1031">
          <p15:clr>
            <a:srgbClr val="A4A3A4"/>
          </p15:clr>
        </p15:guide>
        <p15:guide id="20" pos="1166">
          <p15:clr>
            <a:srgbClr val="A4A3A4"/>
          </p15:clr>
        </p15:guide>
        <p15:guide id="21" pos="1922">
          <p15:clr>
            <a:srgbClr val="A4A3A4"/>
          </p15:clr>
        </p15:guide>
        <p15:guide id="22" pos="2054">
          <p15:clr>
            <a:srgbClr val="A4A3A4"/>
          </p15:clr>
        </p15:guide>
        <p15:guide id="23" pos="2367">
          <p15:clr>
            <a:srgbClr val="A4A3A4"/>
          </p15:clr>
        </p15:guide>
        <p15:guide id="24" pos="2502">
          <p15:clr>
            <a:srgbClr val="A4A3A4"/>
          </p15:clr>
        </p15:guide>
        <p15:guide id="25" pos="3258">
          <p15:clr>
            <a:srgbClr val="A4A3A4"/>
          </p15:clr>
        </p15:guide>
        <p15:guide id="26" pos="3395">
          <p15:clr>
            <a:srgbClr val="A4A3A4"/>
          </p15:clr>
        </p15:guide>
        <p15:guide id="27" pos="3704">
          <p15:clr>
            <a:srgbClr val="A4A3A4"/>
          </p15:clr>
        </p15:guide>
        <p15:guide id="28" pos="3840">
          <p15:clr>
            <a:srgbClr val="A4A3A4"/>
          </p15:clr>
        </p15:guide>
        <p15:guide id="29" pos="4595">
          <p15:clr>
            <a:srgbClr val="A4A3A4"/>
          </p15:clr>
        </p15:guide>
        <p15:guide id="30" pos="4731">
          <p15:clr>
            <a:srgbClr val="A4A3A4"/>
          </p15:clr>
        </p15:guide>
        <p15:guide id="31" pos="5040">
          <p15:clr>
            <a:srgbClr val="A4A3A4"/>
          </p15:clr>
        </p15:guide>
        <p15:guide id="32" pos="5177">
          <p15:clr>
            <a:srgbClr val="A4A3A4"/>
          </p15:clr>
        </p15:guide>
        <p15:guide id="33" orient="horz" pos="2970">
          <p15:clr>
            <a:srgbClr val="F26B43"/>
          </p15:clr>
        </p15:guide>
        <p15:guide id="34" orient="horz" pos="486">
          <p15:clr>
            <a:srgbClr val="F26B43"/>
          </p15:clr>
        </p15:guide>
        <p15:guide id="35" pos="144">
          <p15:clr>
            <a:srgbClr val="A4A3A4"/>
          </p15:clr>
        </p15:guide>
        <p15:guide id="36" orient="horz" pos="5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120.png"/><Relationship Id="rId4" Type="http://schemas.openxmlformats.org/officeDocument/2006/relationships/image" Target="../media/image17.emf"/></Relationships>
</file>

<file path=ppt/slides/_rels/slide10.xml.rels><?xml version="1.0" encoding="UTF-8" standalone="yes"?>
<Relationships xmlns="http://schemas.openxmlformats.org/package/2006/relationships"><Relationship Id="rId26" Type="http://schemas.openxmlformats.org/officeDocument/2006/relationships/image" Target="../media/image201.svg"/><Relationship Id="rId21" Type="http://schemas.openxmlformats.org/officeDocument/2006/relationships/image" Target="../media/image198.png"/><Relationship Id="rId42" Type="http://schemas.openxmlformats.org/officeDocument/2006/relationships/image" Target="../media/image217.svg"/><Relationship Id="rId47" Type="http://schemas.openxmlformats.org/officeDocument/2006/relationships/image" Target="../media/image222.svg"/><Relationship Id="rId63" Type="http://schemas.openxmlformats.org/officeDocument/2006/relationships/image" Target="../media/image238.svg"/><Relationship Id="rId68" Type="http://schemas.openxmlformats.org/officeDocument/2006/relationships/image" Target="../media/image243.svg"/><Relationship Id="rId84" Type="http://schemas.openxmlformats.org/officeDocument/2006/relationships/image" Target="../media/image254.png"/><Relationship Id="rId16" Type="http://schemas.openxmlformats.org/officeDocument/2006/relationships/image" Target="../media/image193.svg"/><Relationship Id="rId11" Type="http://schemas.openxmlformats.org/officeDocument/2006/relationships/image" Target="../media/image126.svg"/><Relationship Id="rId32" Type="http://schemas.openxmlformats.org/officeDocument/2006/relationships/image" Target="../media/image207.svg"/><Relationship Id="rId37" Type="http://schemas.openxmlformats.org/officeDocument/2006/relationships/image" Target="../media/image212.svg"/><Relationship Id="rId53" Type="http://schemas.openxmlformats.org/officeDocument/2006/relationships/image" Target="../media/image228.svg"/><Relationship Id="rId58" Type="http://schemas.openxmlformats.org/officeDocument/2006/relationships/image" Target="../media/image233.svg"/><Relationship Id="rId74" Type="http://schemas.openxmlformats.org/officeDocument/2006/relationships/image" Target="../media/image246.png"/><Relationship Id="rId79" Type="http://schemas.openxmlformats.org/officeDocument/2006/relationships/image" Target="../media/image251.jpeg"/><Relationship Id="rId5" Type="http://schemas.openxmlformats.org/officeDocument/2006/relationships/image" Target="../media/image136.svg"/><Relationship Id="rId61" Type="http://schemas.openxmlformats.org/officeDocument/2006/relationships/image" Target="../media/image236.svg"/><Relationship Id="rId82" Type="http://schemas.openxmlformats.org/officeDocument/2006/relationships/image" Target="../media/image184.jpeg"/><Relationship Id="rId19" Type="http://schemas.openxmlformats.org/officeDocument/2006/relationships/image" Target="../media/image196.svg"/><Relationship Id="rId14" Type="http://schemas.openxmlformats.org/officeDocument/2006/relationships/image" Target="../media/image158.svg"/><Relationship Id="rId22" Type="http://schemas.openxmlformats.org/officeDocument/2006/relationships/image" Target="../media/image199.svg"/><Relationship Id="rId27" Type="http://schemas.openxmlformats.org/officeDocument/2006/relationships/image" Target="../media/image202.svg"/><Relationship Id="rId30" Type="http://schemas.openxmlformats.org/officeDocument/2006/relationships/image" Target="../media/image205.svg"/><Relationship Id="rId35" Type="http://schemas.openxmlformats.org/officeDocument/2006/relationships/image" Target="../media/image210.svg"/><Relationship Id="rId43" Type="http://schemas.openxmlformats.org/officeDocument/2006/relationships/image" Target="../media/image218.svg"/><Relationship Id="rId48" Type="http://schemas.openxmlformats.org/officeDocument/2006/relationships/image" Target="../media/image223.svg"/><Relationship Id="rId56" Type="http://schemas.openxmlformats.org/officeDocument/2006/relationships/image" Target="../media/image231.png"/><Relationship Id="rId64" Type="http://schemas.openxmlformats.org/officeDocument/2006/relationships/image" Target="../media/image239.svg"/><Relationship Id="rId69" Type="http://schemas.openxmlformats.org/officeDocument/2006/relationships/image" Target="../media/image244.svg"/><Relationship Id="rId77" Type="http://schemas.openxmlformats.org/officeDocument/2006/relationships/image" Target="../media/image249.png"/><Relationship Id="rId8" Type="http://schemas.openxmlformats.org/officeDocument/2006/relationships/image" Target="../media/image188.svg"/><Relationship Id="rId51" Type="http://schemas.openxmlformats.org/officeDocument/2006/relationships/image" Target="../media/image226.svg"/><Relationship Id="rId72" Type="http://schemas.openxmlformats.org/officeDocument/2006/relationships/image" Target="../media/image123.svg"/><Relationship Id="rId80" Type="http://schemas.openxmlformats.org/officeDocument/2006/relationships/image" Target="../media/image252.png"/><Relationship Id="rId3" Type="http://schemas.openxmlformats.org/officeDocument/2006/relationships/image" Target="../media/image130.svg"/><Relationship Id="rId12" Type="http://schemas.openxmlformats.org/officeDocument/2006/relationships/image" Target="../media/image191.png"/><Relationship Id="rId17" Type="http://schemas.openxmlformats.org/officeDocument/2006/relationships/image" Target="../media/image194.svg"/><Relationship Id="rId25" Type="http://schemas.openxmlformats.org/officeDocument/2006/relationships/image" Target="../media/image200.svg"/><Relationship Id="rId33" Type="http://schemas.openxmlformats.org/officeDocument/2006/relationships/image" Target="../media/image208.svg"/><Relationship Id="rId38" Type="http://schemas.openxmlformats.org/officeDocument/2006/relationships/image" Target="../media/image213.svg"/><Relationship Id="rId46" Type="http://schemas.openxmlformats.org/officeDocument/2006/relationships/image" Target="../media/image221.svg"/><Relationship Id="rId59" Type="http://schemas.openxmlformats.org/officeDocument/2006/relationships/image" Target="../media/image234.svg"/><Relationship Id="rId67" Type="http://schemas.openxmlformats.org/officeDocument/2006/relationships/image" Target="../media/image242.svg"/><Relationship Id="rId20" Type="http://schemas.openxmlformats.org/officeDocument/2006/relationships/image" Target="../media/image197.svg"/><Relationship Id="rId41" Type="http://schemas.openxmlformats.org/officeDocument/2006/relationships/image" Target="../media/image216.svg"/><Relationship Id="rId54" Type="http://schemas.openxmlformats.org/officeDocument/2006/relationships/image" Target="../media/image229.svg"/><Relationship Id="rId62" Type="http://schemas.openxmlformats.org/officeDocument/2006/relationships/image" Target="../media/image237.svg"/><Relationship Id="rId70" Type="http://schemas.openxmlformats.org/officeDocument/2006/relationships/image" Target="../media/image155.svg"/><Relationship Id="rId75" Type="http://schemas.openxmlformats.org/officeDocument/2006/relationships/image" Target="../media/image247.svg"/><Relationship Id="rId83" Type="http://schemas.openxmlformats.org/officeDocument/2006/relationships/image" Target="../media/image185.png"/><Relationship Id="rId1" Type="http://schemas.openxmlformats.org/officeDocument/2006/relationships/slideLayout" Target="../slideLayouts/slideLayout36.xml"/><Relationship Id="rId6" Type="http://schemas.openxmlformats.org/officeDocument/2006/relationships/image" Target="../media/image186.svg"/><Relationship Id="rId15" Type="http://schemas.openxmlformats.org/officeDocument/2006/relationships/image" Target="../media/image125.svg"/><Relationship Id="rId23" Type="http://schemas.openxmlformats.org/officeDocument/2006/relationships/image" Target="../media/image127.svg"/><Relationship Id="rId28" Type="http://schemas.openxmlformats.org/officeDocument/2006/relationships/image" Target="../media/image203.svg"/><Relationship Id="rId36" Type="http://schemas.openxmlformats.org/officeDocument/2006/relationships/image" Target="../media/image211.png"/><Relationship Id="rId49" Type="http://schemas.openxmlformats.org/officeDocument/2006/relationships/image" Target="../media/image224.svg"/><Relationship Id="rId57" Type="http://schemas.openxmlformats.org/officeDocument/2006/relationships/image" Target="../media/image232.svg"/><Relationship Id="rId10" Type="http://schemas.openxmlformats.org/officeDocument/2006/relationships/image" Target="../media/image190.svg"/><Relationship Id="rId31" Type="http://schemas.openxmlformats.org/officeDocument/2006/relationships/image" Target="../media/image206.svg"/><Relationship Id="rId44" Type="http://schemas.openxmlformats.org/officeDocument/2006/relationships/image" Target="../media/image219.svg"/><Relationship Id="rId52" Type="http://schemas.openxmlformats.org/officeDocument/2006/relationships/image" Target="../media/image227.svg"/><Relationship Id="rId60" Type="http://schemas.openxmlformats.org/officeDocument/2006/relationships/image" Target="../media/image235.svg"/><Relationship Id="rId65" Type="http://schemas.openxmlformats.org/officeDocument/2006/relationships/image" Target="../media/image240.svg"/><Relationship Id="rId73" Type="http://schemas.openxmlformats.org/officeDocument/2006/relationships/image" Target="../media/image245.svg"/><Relationship Id="rId78" Type="http://schemas.openxmlformats.org/officeDocument/2006/relationships/image" Target="../media/image250.jpeg"/><Relationship Id="rId81" Type="http://schemas.openxmlformats.org/officeDocument/2006/relationships/image" Target="../media/image253.svg"/><Relationship Id="rId4" Type="http://schemas.openxmlformats.org/officeDocument/2006/relationships/image" Target="../media/image167.svg"/><Relationship Id="rId9" Type="http://schemas.openxmlformats.org/officeDocument/2006/relationships/image" Target="../media/image189.svg"/><Relationship Id="rId13" Type="http://schemas.openxmlformats.org/officeDocument/2006/relationships/image" Target="../media/image192.svg"/><Relationship Id="rId18" Type="http://schemas.openxmlformats.org/officeDocument/2006/relationships/image" Target="../media/image195.svg"/><Relationship Id="rId39" Type="http://schemas.openxmlformats.org/officeDocument/2006/relationships/image" Target="../media/image214.svg"/><Relationship Id="rId34" Type="http://schemas.openxmlformats.org/officeDocument/2006/relationships/image" Target="../media/image209.svg"/><Relationship Id="rId50" Type="http://schemas.openxmlformats.org/officeDocument/2006/relationships/image" Target="../media/image225.svg"/><Relationship Id="rId55" Type="http://schemas.openxmlformats.org/officeDocument/2006/relationships/image" Target="../media/image230.svg"/><Relationship Id="rId76" Type="http://schemas.openxmlformats.org/officeDocument/2006/relationships/image" Target="../media/image248.png"/><Relationship Id="rId7" Type="http://schemas.openxmlformats.org/officeDocument/2006/relationships/image" Target="../media/image187.svg"/><Relationship Id="rId71" Type="http://schemas.openxmlformats.org/officeDocument/2006/relationships/image" Target="../media/image169.svg"/><Relationship Id="rId2" Type="http://schemas.openxmlformats.org/officeDocument/2006/relationships/notesSlide" Target="../notesSlides/notesSlide9.xml"/><Relationship Id="rId29" Type="http://schemas.openxmlformats.org/officeDocument/2006/relationships/image" Target="../media/image204.svg"/><Relationship Id="rId24" Type="http://schemas.openxmlformats.org/officeDocument/2006/relationships/image" Target="../media/image128.svg"/><Relationship Id="rId40" Type="http://schemas.openxmlformats.org/officeDocument/2006/relationships/image" Target="../media/image215.svg"/><Relationship Id="rId45" Type="http://schemas.openxmlformats.org/officeDocument/2006/relationships/image" Target="../media/image220.svg"/><Relationship Id="rId66" Type="http://schemas.openxmlformats.org/officeDocument/2006/relationships/image" Target="../media/image241.svg"/></Relationships>
</file>

<file path=ppt/slides/_rels/slide11.xml.rels><?xml version="1.0" encoding="UTF-8" standalone="yes"?>
<Relationships xmlns="http://schemas.openxmlformats.org/package/2006/relationships"><Relationship Id="rId8" Type="http://schemas.openxmlformats.org/officeDocument/2006/relationships/image" Target="../media/image260.svg"/><Relationship Id="rId13" Type="http://schemas.openxmlformats.org/officeDocument/2006/relationships/image" Target="../media/image264.png"/><Relationship Id="rId18" Type="http://schemas.openxmlformats.org/officeDocument/2006/relationships/image" Target="../media/image269.png"/><Relationship Id="rId26" Type="http://schemas.openxmlformats.org/officeDocument/2006/relationships/image" Target="../media/image277.png"/><Relationship Id="rId3" Type="http://schemas.openxmlformats.org/officeDocument/2006/relationships/image" Target="../media/image255.png"/><Relationship Id="rId21" Type="http://schemas.openxmlformats.org/officeDocument/2006/relationships/image" Target="../media/image272.png"/><Relationship Id="rId7" Type="http://schemas.openxmlformats.org/officeDocument/2006/relationships/image" Target="../media/image259.png"/><Relationship Id="rId12" Type="http://schemas.openxmlformats.org/officeDocument/2006/relationships/image" Target="../media/image263.png"/><Relationship Id="rId17" Type="http://schemas.openxmlformats.org/officeDocument/2006/relationships/image" Target="../media/image268.png"/><Relationship Id="rId25" Type="http://schemas.openxmlformats.org/officeDocument/2006/relationships/image" Target="../media/image276.png"/><Relationship Id="rId2" Type="http://schemas.openxmlformats.org/officeDocument/2006/relationships/notesSlide" Target="../notesSlides/notesSlide10.xml"/><Relationship Id="rId16" Type="http://schemas.openxmlformats.org/officeDocument/2006/relationships/image" Target="../media/image267.png"/><Relationship Id="rId20" Type="http://schemas.openxmlformats.org/officeDocument/2006/relationships/image" Target="../media/image271.png"/><Relationship Id="rId1" Type="http://schemas.openxmlformats.org/officeDocument/2006/relationships/slideLayout" Target="../slideLayouts/slideLayout132.xml"/><Relationship Id="rId6" Type="http://schemas.openxmlformats.org/officeDocument/2006/relationships/image" Target="../media/image258.png"/><Relationship Id="rId11" Type="http://schemas.openxmlformats.org/officeDocument/2006/relationships/hyperlink" Target="https://medium.com/azure-data-lake/connecting-your-own-hadoop-or-spark-to-azure-data-lake-store-93d426d6a5f4" TargetMode="External"/><Relationship Id="rId24" Type="http://schemas.openxmlformats.org/officeDocument/2006/relationships/image" Target="../media/image275.png"/><Relationship Id="rId5" Type="http://schemas.openxmlformats.org/officeDocument/2006/relationships/image" Target="../media/image257.png"/><Relationship Id="rId15" Type="http://schemas.openxmlformats.org/officeDocument/2006/relationships/image" Target="../media/image266.svg"/><Relationship Id="rId23" Type="http://schemas.openxmlformats.org/officeDocument/2006/relationships/image" Target="../media/image274.png"/><Relationship Id="rId10" Type="http://schemas.openxmlformats.org/officeDocument/2006/relationships/image" Target="../media/image262.png"/><Relationship Id="rId19" Type="http://schemas.openxmlformats.org/officeDocument/2006/relationships/image" Target="../media/image270.png"/><Relationship Id="rId4" Type="http://schemas.openxmlformats.org/officeDocument/2006/relationships/image" Target="../media/image256.svg"/><Relationship Id="rId9" Type="http://schemas.openxmlformats.org/officeDocument/2006/relationships/image" Target="../media/image261.png"/><Relationship Id="rId14" Type="http://schemas.openxmlformats.org/officeDocument/2006/relationships/image" Target="../media/image265.png"/><Relationship Id="rId22" Type="http://schemas.openxmlformats.org/officeDocument/2006/relationships/image" Target="../media/image273.png"/></Relationships>
</file>

<file path=ppt/slides/_rels/slide12.xml.rels><?xml version="1.0" encoding="UTF-8" standalone="yes"?>
<Relationships xmlns="http://schemas.openxmlformats.org/package/2006/relationships"><Relationship Id="rId3" Type="http://schemas.openxmlformats.org/officeDocument/2006/relationships/image" Target="../media/image278.png"/><Relationship Id="rId2" Type="http://schemas.openxmlformats.org/officeDocument/2006/relationships/notesSlide" Target="../notesSlides/notesSlide11.xml"/><Relationship Id="rId1" Type="http://schemas.openxmlformats.org/officeDocument/2006/relationships/slideLayout" Target="../slideLayouts/slideLayout36.xml"/><Relationship Id="rId5" Type="http://schemas.openxmlformats.org/officeDocument/2006/relationships/image" Target="../media/image280.png"/><Relationship Id="rId4" Type="http://schemas.openxmlformats.org/officeDocument/2006/relationships/image" Target="../media/image279.png"/></Relationships>
</file>

<file path=ppt/slides/_rels/slide13.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130.svg"/><Relationship Id="rId7" Type="http://schemas.openxmlformats.org/officeDocument/2006/relationships/image" Target="../media/image283.png"/><Relationship Id="rId2" Type="http://schemas.openxmlformats.org/officeDocument/2006/relationships/notesSlide" Target="../notesSlides/notesSlide12.xml"/><Relationship Id="rId1" Type="http://schemas.openxmlformats.org/officeDocument/2006/relationships/slideLayout" Target="../slideLayouts/slideLayout36.xml"/><Relationship Id="rId6" Type="http://schemas.openxmlformats.org/officeDocument/2006/relationships/image" Target="../media/image282.png"/><Relationship Id="rId5" Type="http://schemas.openxmlformats.org/officeDocument/2006/relationships/image" Target="../media/image281.png"/><Relationship Id="rId4" Type="http://schemas.openxmlformats.org/officeDocument/2006/relationships/image" Target="../media/image167.svg"/></Relationships>
</file>

<file path=ppt/slides/_rels/slide14.xml.rels><?xml version="1.0" encoding="UTF-8" standalone="yes"?>
<Relationships xmlns="http://schemas.openxmlformats.org/package/2006/relationships"><Relationship Id="rId3" Type="http://schemas.openxmlformats.org/officeDocument/2006/relationships/image" Target="../media/image285.png"/><Relationship Id="rId2" Type="http://schemas.openxmlformats.org/officeDocument/2006/relationships/notesSlide" Target="../notesSlides/notesSlide13.xml"/><Relationship Id="rId1" Type="http://schemas.openxmlformats.org/officeDocument/2006/relationships/slideLayout" Target="../slideLayouts/slideLayout36.xml"/><Relationship Id="rId5" Type="http://schemas.openxmlformats.org/officeDocument/2006/relationships/image" Target="../media/image287.svg"/><Relationship Id="rId4" Type="http://schemas.openxmlformats.org/officeDocument/2006/relationships/image" Target="../media/image286.svg"/></Relationships>
</file>

<file path=ppt/slides/_rels/slide15.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8.png"/><Relationship Id="rId7" Type="http://schemas.openxmlformats.org/officeDocument/2006/relationships/image" Target="../media/image292.png"/><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openxmlformats.org/officeDocument/2006/relationships/image" Target="../media/image291.png"/><Relationship Id="rId5" Type="http://schemas.openxmlformats.org/officeDocument/2006/relationships/image" Target="../media/image290.png"/><Relationship Id="rId10" Type="http://schemas.openxmlformats.org/officeDocument/2006/relationships/image" Target="../media/image295.png"/><Relationship Id="rId4" Type="http://schemas.openxmlformats.org/officeDocument/2006/relationships/image" Target="../media/image289.svg"/><Relationship Id="rId9" Type="http://schemas.openxmlformats.org/officeDocument/2006/relationships/image" Target="../media/image294.png"/></Relationships>
</file>

<file path=ppt/slides/_rels/slide1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image" Target="../media/image296.jpeg"/><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notesSlide" Target="../notesSlides/notesSlide16.xml"/><Relationship Id="rId1" Type="http://schemas.openxmlformats.org/officeDocument/2006/relationships/slideLayout" Target="../slideLayouts/slideLayout36.xml"/><Relationship Id="rId4" Type="http://schemas.openxmlformats.org/officeDocument/2006/relationships/image" Target="../media/image167.svg"/></Relationships>
</file>

<file path=ppt/slides/_rels/slide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xml"/><Relationship Id="rId1" Type="http://schemas.openxmlformats.org/officeDocument/2006/relationships/slideLayout" Target="../slideLayouts/slideLayout36.xml"/><Relationship Id="rId4" Type="http://schemas.openxmlformats.org/officeDocument/2006/relationships/image" Target="../media/image17.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296.jpeg"/><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297.png"/><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image" Target="../media/image29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infrastructuremap.microsoft.com/" TargetMode="External"/><Relationship Id="rId5" Type="http://schemas.openxmlformats.org/officeDocument/2006/relationships/image" Target="../media/image298.png"/><Relationship Id="rId4"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20.xml"/><Relationship Id="rId1" Type="http://schemas.openxmlformats.org/officeDocument/2006/relationships/slideLayout" Target="../slideLayouts/slideLayout36.xml"/><Relationship Id="rId5" Type="http://schemas.openxmlformats.org/officeDocument/2006/relationships/image" Target="../media/image301.svg"/><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302.jpeg"/><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image" Target="../media/image303.svg"/><Relationship Id="rId2" Type="http://schemas.openxmlformats.org/officeDocument/2006/relationships/notesSlide" Target="../notesSlides/notesSlide22.xml"/><Relationship Id="rId1" Type="http://schemas.openxmlformats.org/officeDocument/2006/relationships/slideLayout" Target="../slideLayouts/slideLayout36.xml"/><Relationship Id="rId5" Type="http://schemas.openxmlformats.org/officeDocument/2006/relationships/image" Target="../media/image305.svg"/><Relationship Id="rId4" Type="http://schemas.openxmlformats.org/officeDocument/2006/relationships/image" Target="../media/image304.jpeg"/></Relationships>
</file>

<file path=ppt/slides/_rels/slide27.xml.rels><?xml version="1.0" encoding="UTF-8" standalone="yes"?>
<Relationships xmlns="http://schemas.openxmlformats.org/package/2006/relationships"><Relationship Id="rId3" Type="http://schemas.openxmlformats.org/officeDocument/2006/relationships/image" Target="../media/image303.svg"/><Relationship Id="rId2" Type="http://schemas.openxmlformats.org/officeDocument/2006/relationships/notesSlide" Target="../notesSlides/notesSlide23.xml"/><Relationship Id="rId1" Type="http://schemas.openxmlformats.org/officeDocument/2006/relationships/slideLayout" Target="../slideLayouts/slideLayout36.xml"/><Relationship Id="rId5" Type="http://schemas.openxmlformats.org/officeDocument/2006/relationships/image" Target="../media/image305.svg"/><Relationship Id="rId4" Type="http://schemas.openxmlformats.org/officeDocument/2006/relationships/image" Target="../media/image304.jpeg"/></Relationships>
</file>

<file path=ppt/slides/_rels/slide28.xml.rels><?xml version="1.0" encoding="UTF-8" standalone="yes"?>
<Relationships xmlns="http://schemas.openxmlformats.org/package/2006/relationships"><Relationship Id="rId3" Type="http://schemas.openxmlformats.org/officeDocument/2006/relationships/image" Target="../media/image306.png"/><Relationship Id="rId2" Type="http://schemas.openxmlformats.org/officeDocument/2006/relationships/notesSlide" Target="../notesSlides/notesSlide24.xml"/><Relationship Id="rId1" Type="http://schemas.openxmlformats.org/officeDocument/2006/relationships/slideLayout" Target="../slideLayouts/slideLayout36.xml"/><Relationship Id="rId4" Type="http://schemas.microsoft.com/office/2007/relationships/hdphoto" Target="../media/hdphoto4.wdp"/></Relationships>
</file>

<file path=ppt/slides/_rels/slide29.xml.rels><?xml version="1.0" encoding="UTF-8" standalone="yes"?>
<Relationships xmlns="http://schemas.openxmlformats.org/package/2006/relationships"><Relationship Id="rId3" Type="http://schemas.openxmlformats.org/officeDocument/2006/relationships/hyperlink" Target="https://www.microsoft.com/trust-center/privacy/european-data-boundary-eudb?msockid=1e2ec6da46176afd2787d36147006b86" TargetMode="External"/><Relationship Id="rId2" Type="http://schemas.openxmlformats.org/officeDocument/2006/relationships/notesSlide" Target="../notesSlides/notesSlide25.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8" Type="http://schemas.openxmlformats.org/officeDocument/2006/relationships/image" Target="../media/image310.svg"/><Relationship Id="rId3" Type="http://schemas.openxmlformats.org/officeDocument/2006/relationships/image" Target="../media/image307.png"/><Relationship Id="rId7" Type="http://schemas.openxmlformats.org/officeDocument/2006/relationships/image" Target="../media/image136.svg"/><Relationship Id="rId2" Type="http://schemas.openxmlformats.org/officeDocument/2006/relationships/notesSlide" Target="../notesSlides/notesSlide26.xml"/><Relationship Id="rId1" Type="http://schemas.openxmlformats.org/officeDocument/2006/relationships/slideLayout" Target="../slideLayouts/slideLayout62.xml"/><Relationship Id="rId6" Type="http://schemas.microsoft.com/office/2007/relationships/hdphoto" Target="../media/hdphoto5.wdp"/><Relationship Id="rId5" Type="http://schemas.openxmlformats.org/officeDocument/2006/relationships/image" Target="../media/image309.png"/><Relationship Id="rId4" Type="http://schemas.openxmlformats.org/officeDocument/2006/relationships/image" Target="../media/image308.png"/></Relationships>
</file>

<file path=ppt/slides/_rels/slide32.xml.rels><?xml version="1.0" encoding="UTF-8" standalone="yes"?>
<Relationships xmlns="http://schemas.openxmlformats.org/package/2006/relationships"><Relationship Id="rId8" Type="http://schemas.openxmlformats.org/officeDocument/2006/relationships/image" Target="../media/image312.jpeg"/><Relationship Id="rId3" Type="http://schemas.openxmlformats.org/officeDocument/2006/relationships/image" Target="../media/image307.png"/><Relationship Id="rId7" Type="http://schemas.microsoft.com/office/2007/relationships/hdphoto" Target="../media/hdphoto5.wdp"/><Relationship Id="rId2" Type="http://schemas.openxmlformats.org/officeDocument/2006/relationships/notesSlide" Target="../notesSlides/notesSlide27.xml"/><Relationship Id="rId1" Type="http://schemas.openxmlformats.org/officeDocument/2006/relationships/slideLayout" Target="../slideLayouts/slideLayout62.xml"/><Relationship Id="rId6" Type="http://schemas.openxmlformats.org/officeDocument/2006/relationships/image" Target="../media/image309.png"/><Relationship Id="rId5" Type="http://schemas.openxmlformats.org/officeDocument/2006/relationships/image" Target="../media/image308.png"/><Relationship Id="rId4" Type="http://schemas.openxmlformats.org/officeDocument/2006/relationships/image" Target="../media/image311.jpeg"/></Relationships>
</file>

<file path=ppt/slides/_rels/slide33.xml.rels><?xml version="1.0" encoding="UTF-8" standalone="yes"?>
<Relationships xmlns="http://schemas.openxmlformats.org/package/2006/relationships"><Relationship Id="rId3" Type="http://schemas.openxmlformats.org/officeDocument/2006/relationships/hyperlink" Target="https://news.microsoft.com/es-es/2021/11/15/la-universidad-de-castilla-la-mancha-migra-sus-servicios-a-azure-y-deja-de-emitir-el-equivalente-a-recorrer-12-millones-de-km-en-coche/" TargetMode="External"/><Relationship Id="rId2" Type="http://schemas.openxmlformats.org/officeDocument/2006/relationships/notesSlide" Target="../notesSlides/notesSlide28.xml"/><Relationship Id="rId1" Type="http://schemas.openxmlformats.org/officeDocument/2006/relationships/slideLayout" Target="../slideLayouts/slideLayout104.xml"/><Relationship Id="rId5" Type="http://schemas.openxmlformats.org/officeDocument/2006/relationships/image" Target="../media/image313.png"/><Relationship Id="rId4" Type="http://schemas.openxmlformats.org/officeDocument/2006/relationships/image" Target="../media/image16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8.xml.rels><?xml version="1.0" encoding="UTF-8" standalone="yes"?>
<Relationships xmlns="http://schemas.openxmlformats.org/package/2006/relationships"><Relationship Id="rId8" Type="http://schemas.openxmlformats.org/officeDocument/2006/relationships/image" Target="../media/image320.svg"/><Relationship Id="rId13" Type="http://schemas.openxmlformats.org/officeDocument/2006/relationships/image" Target="../media/image325.svg"/><Relationship Id="rId3" Type="http://schemas.openxmlformats.org/officeDocument/2006/relationships/image" Target="../media/image315.svg"/><Relationship Id="rId7" Type="http://schemas.openxmlformats.org/officeDocument/2006/relationships/image" Target="../media/image319.svg"/><Relationship Id="rId12" Type="http://schemas.openxmlformats.org/officeDocument/2006/relationships/image" Target="../media/image324.svg"/><Relationship Id="rId2" Type="http://schemas.openxmlformats.org/officeDocument/2006/relationships/image" Target="../media/image314.svg"/><Relationship Id="rId1" Type="http://schemas.openxmlformats.org/officeDocument/2006/relationships/slideLayout" Target="../slideLayouts/slideLayout112.xml"/><Relationship Id="rId6" Type="http://schemas.openxmlformats.org/officeDocument/2006/relationships/image" Target="../media/image318.svg"/><Relationship Id="rId11" Type="http://schemas.openxmlformats.org/officeDocument/2006/relationships/image" Target="../media/image323.svg"/><Relationship Id="rId5" Type="http://schemas.openxmlformats.org/officeDocument/2006/relationships/image" Target="../media/image317.svg"/><Relationship Id="rId10" Type="http://schemas.openxmlformats.org/officeDocument/2006/relationships/image" Target="../media/image322.svg"/><Relationship Id="rId4" Type="http://schemas.openxmlformats.org/officeDocument/2006/relationships/image" Target="../media/image316.svg"/><Relationship Id="rId9" Type="http://schemas.openxmlformats.org/officeDocument/2006/relationships/image" Target="../media/image321.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8" Type="http://schemas.openxmlformats.org/officeDocument/2006/relationships/image" Target="../media/image126.svg"/><Relationship Id="rId3" Type="http://schemas.openxmlformats.org/officeDocument/2006/relationships/image" Target="../media/image121.svg"/><Relationship Id="rId7" Type="http://schemas.openxmlformats.org/officeDocument/2006/relationships/image" Target="../media/image125.svg"/><Relationship Id="rId12" Type="http://schemas.openxmlformats.org/officeDocument/2006/relationships/image" Target="../media/image130.sv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24.svg"/><Relationship Id="rId11" Type="http://schemas.openxmlformats.org/officeDocument/2006/relationships/image" Target="../media/image129.svg"/><Relationship Id="rId5" Type="http://schemas.openxmlformats.org/officeDocument/2006/relationships/image" Target="../media/image123.svg"/><Relationship Id="rId10" Type="http://schemas.openxmlformats.org/officeDocument/2006/relationships/image" Target="../media/image128.svg"/><Relationship Id="rId4" Type="http://schemas.openxmlformats.org/officeDocument/2006/relationships/image" Target="../media/image122.svg"/><Relationship Id="rId9" Type="http://schemas.openxmlformats.org/officeDocument/2006/relationships/image" Target="../media/image127.svg"/></Relationships>
</file>

<file path=ppt/slides/_rels/slide40.xml.rels><?xml version="1.0" encoding="UTF-8" standalone="yes"?>
<Relationships xmlns="http://schemas.openxmlformats.org/package/2006/relationships"><Relationship Id="rId8" Type="http://schemas.openxmlformats.org/officeDocument/2006/relationships/image" Target="../media/image331.png"/><Relationship Id="rId13" Type="http://schemas.openxmlformats.org/officeDocument/2006/relationships/image" Target="../media/image336.png"/><Relationship Id="rId3" Type="http://schemas.openxmlformats.org/officeDocument/2006/relationships/image" Target="../media/image326.png"/><Relationship Id="rId7" Type="http://schemas.openxmlformats.org/officeDocument/2006/relationships/image" Target="../media/image330.png"/><Relationship Id="rId12" Type="http://schemas.openxmlformats.org/officeDocument/2006/relationships/image" Target="../media/image335.png"/><Relationship Id="rId2" Type="http://schemas.openxmlformats.org/officeDocument/2006/relationships/hyperlink" Target="https://www.sothis.tech/soluciones-microsoft/" TargetMode="External"/><Relationship Id="rId1" Type="http://schemas.openxmlformats.org/officeDocument/2006/relationships/slideLayout" Target="../slideLayouts/slideLayout116.xml"/><Relationship Id="rId6" Type="http://schemas.openxmlformats.org/officeDocument/2006/relationships/image" Target="../media/image329.png"/><Relationship Id="rId11" Type="http://schemas.openxmlformats.org/officeDocument/2006/relationships/image" Target="../media/image334.png"/><Relationship Id="rId5" Type="http://schemas.openxmlformats.org/officeDocument/2006/relationships/image" Target="../media/image328.png"/><Relationship Id="rId10" Type="http://schemas.openxmlformats.org/officeDocument/2006/relationships/image" Target="../media/image333.png"/><Relationship Id="rId4" Type="http://schemas.openxmlformats.org/officeDocument/2006/relationships/image" Target="../media/image327.png"/><Relationship Id="rId9" Type="http://schemas.openxmlformats.org/officeDocument/2006/relationships/image" Target="../media/image332.png"/></Relationships>
</file>

<file path=ppt/slides/_rels/slide41.xml.rels><?xml version="1.0" encoding="UTF-8" standalone="yes"?>
<Relationships xmlns="http://schemas.openxmlformats.org/package/2006/relationships"><Relationship Id="rId2" Type="http://schemas.openxmlformats.org/officeDocument/2006/relationships/image" Target="../media/image337.png"/><Relationship Id="rId1" Type="http://schemas.openxmlformats.org/officeDocument/2006/relationships/slideLayout" Target="../slideLayouts/slideLayout112.xml"/></Relationships>
</file>

<file path=ppt/slides/_rels/slide42.xml.rels><?xml version="1.0" encoding="UTF-8" standalone="yes"?>
<Relationships xmlns="http://schemas.openxmlformats.org/package/2006/relationships"><Relationship Id="rId2" Type="http://schemas.openxmlformats.org/officeDocument/2006/relationships/image" Target="../media/image338.png"/><Relationship Id="rId1" Type="http://schemas.openxmlformats.org/officeDocument/2006/relationships/slideLayout" Target="../slideLayouts/slideLayout112.xml"/></Relationships>
</file>

<file path=ppt/slides/_rels/slide43.xml.rels><?xml version="1.0" encoding="UTF-8" standalone="yes"?>
<Relationships xmlns="http://schemas.openxmlformats.org/package/2006/relationships"><Relationship Id="rId3" Type="http://schemas.openxmlformats.org/officeDocument/2006/relationships/hyperlink" Target="mailto:rafael.perez@nunsys.com" TargetMode="External"/><Relationship Id="rId2" Type="http://schemas.openxmlformats.org/officeDocument/2006/relationships/hyperlink" Target="mailto:josep.sanchez@nunsys.com" TargetMode="External"/><Relationship Id="rId1" Type="http://schemas.openxmlformats.org/officeDocument/2006/relationships/slideLayout" Target="../slideLayouts/slideLayout115.xml"/></Relationships>
</file>

<file path=ppt/slides/_rels/slide5.xml.rels><?xml version="1.0" encoding="UTF-8" standalone="yes"?>
<Relationships xmlns="http://schemas.openxmlformats.org/package/2006/relationships"><Relationship Id="rId8" Type="http://schemas.openxmlformats.org/officeDocument/2006/relationships/image" Target="../media/image126.svg"/><Relationship Id="rId13" Type="http://schemas.openxmlformats.org/officeDocument/2006/relationships/image" Target="../media/image137.svg"/><Relationship Id="rId18" Type="http://schemas.openxmlformats.org/officeDocument/2006/relationships/image" Target="../media/image142.png"/><Relationship Id="rId26" Type="http://schemas.openxmlformats.org/officeDocument/2006/relationships/image" Target="../media/image150.png"/><Relationship Id="rId3" Type="http://schemas.openxmlformats.org/officeDocument/2006/relationships/image" Target="../media/image131.png"/><Relationship Id="rId21" Type="http://schemas.openxmlformats.org/officeDocument/2006/relationships/image" Target="../media/image145.png"/><Relationship Id="rId7" Type="http://schemas.openxmlformats.org/officeDocument/2006/relationships/image" Target="../media/image133.png"/><Relationship Id="rId12" Type="http://schemas.openxmlformats.org/officeDocument/2006/relationships/image" Target="../media/image136.svg"/><Relationship Id="rId17" Type="http://schemas.openxmlformats.org/officeDocument/2006/relationships/image" Target="../media/image141.png"/><Relationship Id="rId25" Type="http://schemas.openxmlformats.org/officeDocument/2006/relationships/image" Target="../media/image149.png"/><Relationship Id="rId2" Type="http://schemas.openxmlformats.org/officeDocument/2006/relationships/notesSlide" Target="../notesSlides/notesSlide4.xml"/><Relationship Id="rId16" Type="http://schemas.openxmlformats.org/officeDocument/2006/relationships/image" Target="../media/image140.svg"/><Relationship Id="rId20" Type="http://schemas.openxmlformats.org/officeDocument/2006/relationships/image" Target="../media/image144.png"/><Relationship Id="rId1" Type="http://schemas.openxmlformats.org/officeDocument/2006/relationships/slideLayout" Target="../slideLayouts/slideLayout36.xml"/><Relationship Id="rId6" Type="http://schemas.openxmlformats.org/officeDocument/2006/relationships/image" Target="../media/image132.png"/><Relationship Id="rId11" Type="http://schemas.openxmlformats.org/officeDocument/2006/relationships/image" Target="../media/image125.svg"/><Relationship Id="rId24" Type="http://schemas.openxmlformats.org/officeDocument/2006/relationships/image" Target="../media/image148.png"/><Relationship Id="rId5" Type="http://schemas.openxmlformats.org/officeDocument/2006/relationships/image" Target="../media/image128.svg"/><Relationship Id="rId15" Type="http://schemas.openxmlformats.org/officeDocument/2006/relationships/image" Target="../media/image139.png"/><Relationship Id="rId23" Type="http://schemas.openxmlformats.org/officeDocument/2006/relationships/image" Target="../media/image147.png"/><Relationship Id="rId10" Type="http://schemas.openxmlformats.org/officeDocument/2006/relationships/image" Target="../media/image135.png"/><Relationship Id="rId19" Type="http://schemas.openxmlformats.org/officeDocument/2006/relationships/image" Target="../media/image143.png"/><Relationship Id="rId4" Type="http://schemas.openxmlformats.org/officeDocument/2006/relationships/image" Target="../media/image127.svg"/><Relationship Id="rId9" Type="http://schemas.openxmlformats.org/officeDocument/2006/relationships/image" Target="../media/image134.svg"/><Relationship Id="rId14" Type="http://schemas.openxmlformats.org/officeDocument/2006/relationships/image" Target="../media/image138.png"/><Relationship Id="rId22" Type="http://schemas.openxmlformats.org/officeDocument/2006/relationships/image" Target="../media/image146.png"/></Relationships>
</file>

<file path=ppt/slides/_rels/slide6.xml.rels><?xml version="1.0" encoding="UTF-8" standalone="yes"?>
<Relationships xmlns="http://schemas.openxmlformats.org/package/2006/relationships"><Relationship Id="rId8" Type="http://schemas.openxmlformats.org/officeDocument/2006/relationships/image" Target="../media/image127.svg"/><Relationship Id="rId13" Type="http://schemas.openxmlformats.org/officeDocument/2006/relationships/image" Target="../media/image126.svg"/><Relationship Id="rId3" Type="http://schemas.openxmlformats.org/officeDocument/2006/relationships/image" Target="../media/image151.svg"/><Relationship Id="rId7" Type="http://schemas.openxmlformats.org/officeDocument/2006/relationships/image" Target="../media/image155.svg"/><Relationship Id="rId12" Type="http://schemas.openxmlformats.org/officeDocument/2006/relationships/image" Target="../media/image125.svg"/><Relationship Id="rId17" Type="http://schemas.openxmlformats.org/officeDocument/2006/relationships/image" Target="../media/image161.png"/><Relationship Id="rId2" Type="http://schemas.openxmlformats.org/officeDocument/2006/relationships/notesSlide" Target="../notesSlides/notesSlide5.xml"/><Relationship Id="rId16" Type="http://schemas.openxmlformats.org/officeDocument/2006/relationships/image" Target="../media/image160.svg"/><Relationship Id="rId1" Type="http://schemas.openxmlformats.org/officeDocument/2006/relationships/slideLayout" Target="../slideLayouts/slideLayout20.xml"/><Relationship Id="rId6" Type="http://schemas.openxmlformats.org/officeDocument/2006/relationships/image" Target="../media/image154.svg"/><Relationship Id="rId11" Type="http://schemas.openxmlformats.org/officeDocument/2006/relationships/image" Target="../media/image157.svg"/><Relationship Id="rId5" Type="http://schemas.openxmlformats.org/officeDocument/2006/relationships/image" Target="../media/image153.svg"/><Relationship Id="rId15" Type="http://schemas.openxmlformats.org/officeDocument/2006/relationships/image" Target="../media/image159.svg"/><Relationship Id="rId10" Type="http://schemas.openxmlformats.org/officeDocument/2006/relationships/image" Target="../media/image128.svg"/><Relationship Id="rId4" Type="http://schemas.openxmlformats.org/officeDocument/2006/relationships/image" Target="../media/image152.svg"/><Relationship Id="rId9" Type="http://schemas.openxmlformats.org/officeDocument/2006/relationships/image" Target="../media/image156.svg"/><Relationship Id="rId14" Type="http://schemas.openxmlformats.org/officeDocument/2006/relationships/image" Target="../media/image158.svg"/></Relationships>
</file>

<file path=ppt/slides/_rels/slide7.xml.rels><?xml version="1.0" encoding="UTF-8" standalone="yes"?>
<Relationships xmlns="http://schemas.openxmlformats.org/package/2006/relationships"><Relationship Id="rId3" Type="http://schemas.openxmlformats.org/officeDocument/2006/relationships/hyperlink" Target="https://news.microsoft.com/es-es/2022/02/14/la-universidad-rovira-i-virgili-mejora-la-gestion-y-la-seguridad-de-su-infraestructura-hibrida-gracias-a-azure-arc/" TargetMode="External"/><Relationship Id="rId2" Type="http://schemas.openxmlformats.org/officeDocument/2006/relationships/notesSlide" Target="../notesSlides/notesSlide6.xml"/><Relationship Id="rId1" Type="http://schemas.openxmlformats.org/officeDocument/2006/relationships/slideLayout" Target="../slideLayouts/slideLayout102.xml"/><Relationship Id="rId6" Type="http://schemas.openxmlformats.org/officeDocument/2006/relationships/image" Target="../media/image164.png"/><Relationship Id="rId5" Type="http://schemas.openxmlformats.org/officeDocument/2006/relationships/image" Target="../media/image163.jpeg"/><Relationship Id="rId4" Type="http://schemas.openxmlformats.org/officeDocument/2006/relationships/image" Target="../media/image162.png"/></Relationships>
</file>

<file path=ppt/slides/_rels/slide8.xml.rels><?xml version="1.0" encoding="UTF-8" standalone="yes"?>
<Relationships xmlns="http://schemas.openxmlformats.org/package/2006/relationships"><Relationship Id="rId3" Type="http://schemas.openxmlformats.org/officeDocument/2006/relationships/hyperlink" Target="https://news.microsoft.com/source/emea/2023/06/la-universidad-de-castilla-la-mancha-apuesta-por-azure-arc-para-la-gestion-unificada-de-sus-recursos-tecnologicos-con-un-gran-ahorro-de-tiempo-y-costes/?lang=es" TargetMode="External"/><Relationship Id="rId2" Type="http://schemas.openxmlformats.org/officeDocument/2006/relationships/notesSlide" Target="../notesSlides/notesSlide7.xml"/><Relationship Id="rId1" Type="http://schemas.openxmlformats.org/officeDocument/2006/relationships/slideLayout" Target="../slideLayouts/slideLayout41.xml"/><Relationship Id="rId5" Type="http://schemas.openxmlformats.org/officeDocument/2006/relationships/image" Target="../media/image166.png"/><Relationship Id="rId4" Type="http://schemas.openxmlformats.org/officeDocument/2006/relationships/image" Target="../media/image165.png"/></Relationships>
</file>

<file path=ppt/slides/_rels/slide9.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30.svg"/><Relationship Id="rId18" Type="http://schemas.openxmlformats.org/officeDocument/2006/relationships/image" Target="../media/image178.png"/><Relationship Id="rId3" Type="http://schemas.openxmlformats.org/officeDocument/2006/relationships/image" Target="../media/image167.svg"/><Relationship Id="rId21" Type="http://schemas.openxmlformats.org/officeDocument/2006/relationships/image" Target="../media/image181.png"/><Relationship Id="rId7" Type="http://schemas.openxmlformats.org/officeDocument/2006/relationships/image" Target="../media/image136.svg"/><Relationship Id="rId12" Type="http://schemas.openxmlformats.org/officeDocument/2006/relationships/image" Target="../media/image173.png"/><Relationship Id="rId17" Type="http://schemas.openxmlformats.org/officeDocument/2006/relationships/image" Target="../media/image177.png"/><Relationship Id="rId25" Type="http://schemas.openxmlformats.org/officeDocument/2006/relationships/image" Target="../media/image185.png"/><Relationship Id="rId2" Type="http://schemas.openxmlformats.org/officeDocument/2006/relationships/notesSlide" Target="../notesSlides/notesSlide8.xml"/><Relationship Id="rId16" Type="http://schemas.openxmlformats.org/officeDocument/2006/relationships/image" Target="../media/image176.png"/><Relationship Id="rId20" Type="http://schemas.openxmlformats.org/officeDocument/2006/relationships/image" Target="../media/image180.png"/><Relationship Id="rId1" Type="http://schemas.openxmlformats.org/officeDocument/2006/relationships/slideLayout" Target="../slideLayouts/slideLayout36.xml"/><Relationship Id="rId6" Type="http://schemas.openxmlformats.org/officeDocument/2006/relationships/image" Target="../media/image169.svg"/><Relationship Id="rId11" Type="http://schemas.microsoft.com/office/2007/relationships/hdphoto" Target="../media/hdphoto2.wdp"/><Relationship Id="rId24" Type="http://schemas.openxmlformats.org/officeDocument/2006/relationships/image" Target="../media/image184.jpeg"/><Relationship Id="rId5" Type="http://schemas.microsoft.com/office/2007/relationships/hdphoto" Target="../media/hdphoto1.wdp"/><Relationship Id="rId15" Type="http://schemas.openxmlformats.org/officeDocument/2006/relationships/image" Target="../media/image175.png"/><Relationship Id="rId23" Type="http://schemas.openxmlformats.org/officeDocument/2006/relationships/image" Target="../media/image183.png"/><Relationship Id="rId10" Type="http://schemas.openxmlformats.org/officeDocument/2006/relationships/image" Target="../media/image172.png"/><Relationship Id="rId19" Type="http://schemas.openxmlformats.org/officeDocument/2006/relationships/image" Target="../media/image179.png"/><Relationship Id="rId4" Type="http://schemas.openxmlformats.org/officeDocument/2006/relationships/image" Target="../media/image168.png"/><Relationship Id="rId9" Type="http://schemas.openxmlformats.org/officeDocument/2006/relationships/image" Target="../media/image171.png"/><Relationship Id="rId14" Type="http://schemas.openxmlformats.org/officeDocument/2006/relationships/image" Target="../media/image174.png"/><Relationship Id="rId22" Type="http://schemas.openxmlformats.org/officeDocument/2006/relationships/image" Target="../media/image18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object 5" descr="$PPTXTitle">
            <a:extLst>
              <a:ext uri="{FF2B5EF4-FFF2-40B4-BE49-F238E27FC236}">
                <a16:creationId xmlns:a16="http://schemas.microsoft.com/office/drawing/2014/main" id="{0ACBE173-8747-F0BD-5EDF-B47407997FA3}"/>
              </a:ext>
            </a:extLst>
          </p:cNvPr>
          <p:cNvSpPr txBox="1"/>
          <p:nvPr/>
        </p:nvSpPr>
        <p:spPr>
          <a:xfrm>
            <a:off x="571509" y="4517264"/>
            <a:ext cx="5904668" cy="738664"/>
          </a:xfrm>
          <a:prstGeom prst="rect">
            <a:avLst/>
          </a:prstGeom>
          <a:noFill/>
        </p:spPr>
        <p:txBody>
          <a:bodyPr vert="horz" wrap="square" lIns="0" tIns="0" rIns="0" bIns="0" rtlCol="0">
            <a:spAutoFit/>
          </a:bodyPr>
          <a:lstStyle>
            <a:lvl1pPr marR="0" indent="0" defTabSz="932742" fontAlgn="auto">
              <a:lnSpc>
                <a:spcPct val="100000"/>
              </a:lnSpc>
              <a:spcBef>
                <a:spcPts val="0"/>
              </a:spcBef>
              <a:spcAft>
                <a:spcPts val="0"/>
              </a:spcAft>
              <a:buClrTx/>
              <a:buSzPct val="90000"/>
              <a:buFont typeface="Wingdings" panose="05000000000000000000" pitchFamily="2" charset="2"/>
              <a:buNone/>
              <a:tabLst/>
              <a:defRPr sz="1600" b="0" i="0" spc="0" baseline="0">
                <a:solidFill>
                  <a:schemeClr val="accent2"/>
                </a:solidFill>
                <a:cs typeface="Segoe UI" panose="020B0502040204020203" pitchFamily="34" charset="0"/>
              </a:defRPr>
            </a:lvl1pPr>
            <a:lvl2pPr marR="0" indent="-228600" defTabSz="932742" fontAlgn="auto">
              <a:lnSpc>
                <a:spcPct val="100000"/>
              </a:lnSpc>
              <a:spcBef>
                <a:spcPct val="20000"/>
              </a:spcBef>
              <a:spcAft>
                <a:spcPts val="0"/>
              </a:spcAft>
              <a:buClrTx/>
              <a:buSzPct val="90000"/>
              <a:buFont typeface="Wingdings" panose="05000000000000000000" pitchFamily="2" charset="2"/>
              <a:buChar char=""/>
              <a:tabLst/>
              <a:defRPr sz="2000" b="0" i="0" spc="0" baseline="0"/>
            </a:lvl2pPr>
            <a:lvl3pPr marL="657225" marR="0" indent="-200025" defTabSz="932742" fontAlgn="auto">
              <a:lnSpc>
                <a:spcPct val="100000"/>
              </a:lnSpc>
              <a:spcBef>
                <a:spcPct val="20000"/>
              </a:spcBef>
              <a:spcAft>
                <a:spcPts val="0"/>
              </a:spcAft>
              <a:buClrTx/>
              <a:buSzPct val="90000"/>
              <a:buFont typeface="Wingdings" panose="05000000000000000000" pitchFamily="2" charset="2"/>
              <a:buChar char=""/>
              <a:tabLst/>
              <a:defRPr sz="1600" b="0" i="0" spc="0" baseline="0"/>
            </a:lvl3pPr>
            <a:lvl4pPr marL="842963" marR="0" indent="-180975" defTabSz="932742" fontAlgn="auto">
              <a:lnSpc>
                <a:spcPct val="100000"/>
              </a:lnSpc>
              <a:spcBef>
                <a:spcPct val="20000"/>
              </a:spcBef>
              <a:spcAft>
                <a:spcPts val="0"/>
              </a:spcAft>
              <a:buClrTx/>
              <a:buSzPct val="90000"/>
              <a:buFont typeface="Wingdings" panose="05000000000000000000" pitchFamily="2" charset="2"/>
              <a:buChar char=""/>
              <a:tabLst/>
              <a:defRPr sz="1400" b="0" i="0" spc="0" baseline="0"/>
            </a:lvl4pPr>
            <a:lvl5pPr marL="1023938" marR="0" indent="-168275" defTabSz="932742" fontAlgn="auto">
              <a:lnSpc>
                <a:spcPct val="100000"/>
              </a:lnSpc>
              <a:spcBef>
                <a:spcPct val="20000"/>
              </a:spcBef>
              <a:spcAft>
                <a:spcPts val="0"/>
              </a:spcAft>
              <a:buClrTx/>
              <a:buSzPct val="90000"/>
              <a:buFont typeface="Wingdings" panose="05000000000000000000" pitchFamily="2" charset="2"/>
              <a:buChar char=""/>
              <a:tabLst/>
              <a:defRPr sz="1400" b="0" i="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fontAlgn="base"/>
            <a:r>
              <a:rPr lang="pt-BR" dirty="0"/>
              <a:t>Manuel Abellán (Microsoft)</a:t>
            </a:r>
            <a:r>
              <a:rPr lang="en-US" dirty="0"/>
              <a:t>​</a:t>
            </a:r>
          </a:p>
          <a:p>
            <a:pPr fontAlgn="base"/>
            <a:r>
              <a:rPr lang="en-US" dirty="0"/>
              <a:t>​</a:t>
            </a:r>
            <a:r>
              <a:rPr lang="pt-BR" dirty="0"/>
              <a:t>Carlos Alonso (Microsoft)</a:t>
            </a:r>
            <a:r>
              <a:rPr lang="en-US" dirty="0"/>
              <a:t>​</a:t>
            </a:r>
          </a:p>
          <a:p>
            <a:pPr fontAlgn="base"/>
            <a:r>
              <a:rPr lang="pt-BR" dirty="0"/>
              <a:t>Josep Sánchez (Nunsys Group)</a:t>
            </a:r>
            <a:endParaRPr lang="en-US" dirty="0"/>
          </a:p>
        </p:txBody>
      </p:sp>
      <p:pic>
        <p:nvPicPr>
          <p:cNvPr id="25" name="Picture 24">
            <a:extLst>
              <a:ext uri="{FF2B5EF4-FFF2-40B4-BE49-F238E27FC236}">
                <a16:creationId xmlns:a16="http://schemas.microsoft.com/office/drawing/2014/main" id="{7D8F2A35-2730-013E-ED0C-BFF382631068}"/>
              </a:ext>
            </a:extLst>
          </p:cNvPr>
          <p:cNvPicPr>
            <a:picLocks noChangeAspect="1"/>
          </p:cNvPicPr>
          <p:nvPr/>
        </p:nvPicPr>
        <p:blipFill>
          <a:blip r:embed="rId3">
            <a:extLst>
              <a:ext uri="{28A0092B-C50C-407E-A947-70E740481C1C}">
                <a14:useLocalDpi xmlns:a14="http://schemas.microsoft.com/office/drawing/2010/main" val="0"/>
              </a:ext>
            </a:extLst>
          </a:blip>
          <a:srcRect l="6518" r="6518"/>
          <a:stretch>
            <a:fillRect/>
          </a:stretch>
        </p:blipFill>
        <p:spPr>
          <a:xfrm>
            <a:off x="7905478" y="406502"/>
            <a:ext cx="3248975" cy="4961849"/>
          </a:xfrm>
          <a:prstGeom prst="rect">
            <a:avLst/>
          </a:prstGeom>
        </p:spPr>
      </p:pic>
      <p:sp>
        <p:nvSpPr>
          <p:cNvPr id="2" name="Title 1">
            <a:extLst>
              <a:ext uri="{FF2B5EF4-FFF2-40B4-BE49-F238E27FC236}">
                <a16:creationId xmlns:a16="http://schemas.microsoft.com/office/drawing/2014/main" id="{5F95B381-E850-EBB6-5E06-99D49CF692FA}"/>
              </a:ext>
            </a:extLst>
          </p:cNvPr>
          <p:cNvSpPr>
            <a:spLocks noGrp="1"/>
          </p:cNvSpPr>
          <p:nvPr>
            <p:ph type="title"/>
          </p:nvPr>
        </p:nvSpPr>
        <p:spPr>
          <a:xfrm>
            <a:off x="584209" y="1582341"/>
            <a:ext cx="5625215" cy="1846659"/>
          </a:xfrm>
        </p:spPr>
        <p:txBody>
          <a:bodyPr/>
          <a:lstStyle/>
          <a:p>
            <a:r>
              <a:rPr lang="en-US" dirty="0" err="1"/>
              <a:t>Gestión</a:t>
            </a:r>
            <a:r>
              <a:rPr lang="en-US" dirty="0"/>
              <a:t> de </a:t>
            </a:r>
            <a:r>
              <a:rPr lang="en-US" dirty="0" err="1"/>
              <a:t>infraestructura</a:t>
            </a:r>
            <a:r>
              <a:rPr lang="en-US" dirty="0"/>
              <a:t> y </a:t>
            </a:r>
            <a:r>
              <a:rPr lang="en-US" dirty="0" err="1"/>
              <a:t>soberanía</a:t>
            </a:r>
            <a:r>
              <a:rPr lang="en-US" dirty="0"/>
              <a:t> digital:</a:t>
            </a:r>
            <a:br>
              <a:rPr lang="en-US" dirty="0"/>
            </a:br>
            <a:endParaRPr lang="en-US" dirty="0"/>
          </a:p>
        </p:txBody>
      </p:sp>
      <p:pic>
        <p:nvPicPr>
          <p:cNvPr id="8" name="MS logo gray - EMF" descr="Microsoft logo, gray text version">
            <a:extLst>
              <a:ext uri="{FF2B5EF4-FFF2-40B4-BE49-F238E27FC236}">
                <a16:creationId xmlns:a16="http://schemas.microsoft.com/office/drawing/2014/main" id="{4298B14D-5B77-8C9A-61B6-81494FF4536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pic>
        <p:nvPicPr>
          <p:cNvPr id="4" name="Imagen 8" descr="The image displays a series of logos and text promoting events and programs related to the University of Coruￃﾱa, including the ICTS (Innovation and Technology Centre), with various elements such as a yellow icon, a yellow background, and text in Spanish.&#10;&#10;AI-generated content may be incorrect.">
            <a:extLst>
              <a:ext uri="{FF2B5EF4-FFF2-40B4-BE49-F238E27FC236}">
                <a16:creationId xmlns:a16="http://schemas.microsoft.com/office/drawing/2014/main" id="{2001BC02-BA77-CF78-6B59-8302B22B0CD1}"/>
              </a:ext>
            </a:extLst>
          </p:cNvPr>
          <p:cNvPicPr>
            <a:picLocks noChangeAspect="1"/>
          </p:cNvPicPr>
          <p:nvPr/>
        </p:nvPicPr>
        <p:blipFill>
          <a:blip r:embed="rId5">
            <a:alphaModFix amt="50000"/>
          </a:blip>
          <a:stretch>
            <a:fillRect/>
          </a:stretch>
        </p:blipFill>
        <p:spPr>
          <a:xfrm>
            <a:off x="0" y="5557792"/>
            <a:ext cx="12192000" cy="1300208"/>
          </a:xfrm>
          <a:prstGeom prst="rect">
            <a:avLst/>
          </a:prstGeom>
        </p:spPr>
      </p:pic>
      <p:grpSp>
        <p:nvGrpSpPr>
          <p:cNvPr id="3" name="Grupo 74">
            <a:extLst>
              <a:ext uri="{FF2B5EF4-FFF2-40B4-BE49-F238E27FC236}">
                <a16:creationId xmlns:a16="http://schemas.microsoft.com/office/drawing/2014/main" id="{F9E6CCC2-09C5-916B-060E-CFCA7583751D}"/>
              </a:ext>
            </a:extLst>
          </p:cNvPr>
          <p:cNvGrpSpPr/>
          <p:nvPr/>
        </p:nvGrpSpPr>
        <p:grpSpPr>
          <a:xfrm>
            <a:off x="2287394" y="477994"/>
            <a:ext cx="1249116" cy="400415"/>
            <a:chOff x="702668" y="329504"/>
            <a:chExt cx="866092" cy="255687"/>
          </a:xfrm>
          <a:solidFill>
            <a:srgbClr val="FF0099"/>
          </a:solidFill>
        </p:grpSpPr>
        <p:grpSp>
          <p:nvGrpSpPr>
            <p:cNvPr id="5" name="Imagen 1">
              <a:extLst>
                <a:ext uri="{FF2B5EF4-FFF2-40B4-BE49-F238E27FC236}">
                  <a16:creationId xmlns:a16="http://schemas.microsoft.com/office/drawing/2014/main" id="{9D5858ED-344B-47D1-7D35-30B24C41B427}"/>
                </a:ext>
              </a:extLst>
            </p:cNvPr>
            <p:cNvGrpSpPr/>
            <p:nvPr/>
          </p:nvGrpSpPr>
          <p:grpSpPr>
            <a:xfrm>
              <a:off x="702668" y="329504"/>
              <a:ext cx="866092" cy="214696"/>
              <a:chOff x="702668" y="329504"/>
              <a:chExt cx="866092" cy="214696"/>
            </a:xfrm>
            <a:grpFill/>
          </p:grpSpPr>
          <p:grpSp>
            <p:nvGrpSpPr>
              <p:cNvPr id="14" name="Imagen 1">
                <a:extLst>
                  <a:ext uri="{FF2B5EF4-FFF2-40B4-BE49-F238E27FC236}">
                    <a16:creationId xmlns:a16="http://schemas.microsoft.com/office/drawing/2014/main" id="{C7697D8D-0746-A08B-05F5-34D6A0611B89}"/>
                  </a:ext>
                </a:extLst>
              </p:cNvPr>
              <p:cNvGrpSpPr/>
              <p:nvPr/>
            </p:nvGrpSpPr>
            <p:grpSpPr>
              <a:xfrm>
                <a:off x="1530610" y="510920"/>
                <a:ext cx="33280" cy="33279"/>
                <a:chOff x="1530610" y="510920"/>
                <a:chExt cx="33280" cy="33279"/>
              </a:xfrm>
              <a:grpFill/>
            </p:grpSpPr>
            <p:sp>
              <p:nvSpPr>
                <p:cNvPr id="16" name="Forma libre: forma 18">
                  <a:extLst>
                    <a:ext uri="{FF2B5EF4-FFF2-40B4-BE49-F238E27FC236}">
                      <a16:creationId xmlns:a16="http://schemas.microsoft.com/office/drawing/2014/main" id="{D7A67B00-B655-8151-0EA0-1FC91118E76E}"/>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a:p>
              </p:txBody>
            </p:sp>
            <p:sp>
              <p:nvSpPr>
                <p:cNvPr id="17" name="Forma libre: forma 19">
                  <a:extLst>
                    <a:ext uri="{FF2B5EF4-FFF2-40B4-BE49-F238E27FC236}">
                      <a16:creationId xmlns:a16="http://schemas.microsoft.com/office/drawing/2014/main" id="{07B90FF0-2556-81F1-6AB4-661408704456}"/>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a:p>
              </p:txBody>
            </p:sp>
          </p:grpSp>
          <p:sp>
            <p:nvSpPr>
              <p:cNvPr id="15" name="Forma libre: forma 17">
                <a:extLst>
                  <a:ext uri="{FF2B5EF4-FFF2-40B4-BE49-F238E27FC236}">
                    <a16:creationId xmlns:a16="http://schemas.microsoft.com/office/drawing/2014/main" id="{F1F739C3-D270-FBB1-D5B8-2D6A8D58E916}"/>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a:p>
            </p:txBody>
          </p:sp>
        </p:grpSp>
        <p:grpSp>
          <p:nvGrpSpPr>
            <p:cNvPr id="6" name="Imagen 1">
              <a:extLst>
                <a:ext uri="{FF2B5EF4-FFF2-40B4-BE49-F238E27FC236}">
                  <a16:creationId xmlns:a16="http://schemas.microsoft.com/office/drawing/2014/main" id="{7309F4F1-3C6A-B69C-01D0-BACC66CF0998}"/>
                </a:ext>
              </a:extLst>
            </p:cNvPr>
            <p:cNvGrpSpPr/>
            <p:nvPr/>
          </p:nvGrpSpPr>
          <p:grpSpPr>
            <a:xfrm>
              <a:off x="1029786" y="526546"/>
              <a:ext cx="275981" cy="58645"/>
              <a:chOff x="1029786" y="526546"/>
              <a:chExt cx="275981" cy="58645"/>
            </a:xfrm>
            <a:grpFill/>
          </p:grpSpPr>
          <p:sp>
            <p:nvSpPr>
              <p:cNvPr id="9" name="Forma libre: forma 11">
                <a:extLst>
                  <a:ext uri="{FF2B5EF4-FFF2-40B4-BE49-F238E27FC236}">
                    <a16:creationId xmlns:a16="http://schemas.microsoft.com/office/drawing/2014/main" id="{2F51E271-4D1B-719E-3824-C595B06C934D}"/>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a:p>
            </p:txBody>
          </p:sp>
          <p:sp>
            <p:nvSpPr>
              <p:cNvPr id="10" name="Forma libre: forma 12">
                <a:extLst>
                  <a:ext uri="{FF2B5EF4-FFF2-40B4-BE49-F238E27FC236}">
                    <a16:creationId xmlns:a16="http://schemas.microsoft.com/office/drawing/2014/main" id="{D24C89A8-B2D0-F48F-23E3-A28E8B1221B4}"/>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a:p>
            </p:txBody>
          </p:sp>
          <p:sp>
            <p:nvSpPr>
              <p:cNvPr id="11" name="Forma libre: forma 13">
                <a:extLst>
                  <a:ext uri="{FF2B5EF4-FFF2-40B4-BE49-F238E27FC236}">
                    <a16:creationId xmlns:a16="http://schemas.microsoft.com/office/drawing/2014/main" id="{1DACDD1A-4D83-A344-595F-9AB91D4AC276}"/>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a:p>
            </p:txBody>
          </p:sp>
          <p:sp>
            <p:nvSpPr>
              <p:cNvPr id="12" name="Forma libre: forma 14">
                <a:extLst>
                  <a:ext uri="{FF2B5EF4-FFF2-40B4-BE49-F238E27FC236}">
                    <a16:creationId xmlns:a16="http://schemas.microsoft.com/office/drawing/2014/main" id="{196F84B1-1889-CA9C-6720-93958CC044E6}"/>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a:p>
            </p:txBody>
          </p:sp>
          <p:sp>
            <p:nvSpPr>
              <p:cNvPr id="13" name="Forma libre: forma 15">
                <a:extLst>
                  <a:ext uri="{FF2B5EF4-FFF2-40B4-BE49-F238E27FC236}">
                    <a16:creationId xmlns:a16="http://schemas.microsoft.com/office/drawing/2014/main" id="{5809ACC9-609B-491A-5F14-4EB4D88142E0}"/>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a:p>
            </p:txBody>
          </p:sp>
        </p:grpSp>
      </p:grpSp>
      <p:sp>
        <p:nvSpPr>
          <p:cNvPr id="19" name="TextBox 18">
            <a:extLst>
              <a:ext uri="{FF2B5EF4-FFF2-40B4-BE49-F238E27FC236}">
                <a16:creationId xmlns:a16="http://schemas.microsoft.com/office/drawing/2014/main" id="{4A377763-7259-F7D1-D133-6ABB68391E7A}"/>
              </a:ext>
            </a:extLst>
          </p:cNvPr>
          <p:cNvSpPr txBox="1"/>
          <p:nvPr/>
        </p:nvSpPr>
        <p:spPr>
          <a:xfrm>
            <a:off x="487469" y="3003644"/>
            <a:ext cx="6098059" cy="646331"/>
          </a:xfrm>
          <a:prstGeom prst="rect">
            <a:avLst/>
          </a:prstGeom>
          <a:noFill/>
        </p:spPr>
        <p:txBody>
          <a:bodyPr wrap="square">
            <a:spAutoFit/>
          </a:bodyPr>
          <a:lstStyle/>
          <a:p>
            <a:pPr>
              <a:spcBef>
                <a:spcPts val="900"/>
              </a:spcBef>
              <a:spcAft>
                <a:spcPts val="300"/>
              </a:spcAft>
            </a:pPr>
            <a:r>
              <a:rPr lang="en-GB" i="1" dirty="0">
                <a:latin typeface="Segoe Sans"/>
              </a:rPr>
              <a:t>Una sola forma de </a:t>
            </a:r>
            <a:r>
              <a:rPr lang="en-GB" i="1" dirty="0" err="1">
                <a:latin typeface="Segoe Sans"/>
              </a:rPr>
              <a:t>gestionar</a:t>
            </a:r>
            <a:r>
              <a:rPr lang="en-GB" i="1" dirty="0">
                <a:latin typeface="Segoe Sans"/>
              </a:rPr>
              <a:t> </a:t>
            </a:r>
            <a:r>
              <a:rPr lang="en-GB" i="1" dirty="0" err="1">
                <a:latin typeface="Segoe Sans"/>
              </a:rPr>
              <a:t>tu</a:t>
            </a:r>
            <a:r>
              <a:rPr lang="en-GB" i="1" dirty="0">
                <a:latin typeface="Segoe Sans"/>
              </a:rPr>
              <a:t> </a:t>
            </a:r>
            <a:r>
              <a:rPr lang="en-GB" i="1" dirty="0" err="1">
                <a:latin typeface="Segoe Sans"/>
              </a:rPr>
              <a:t>infraestructura</a:t>
            </a:r>
            <a:r>
              <a:rPr lang="en-GB" i="1" dirty="0">
                <a:latin typeface="Segoe Sans"/>
              </a:rPr>
              <a:t>, </a:t>
            </a:r>
            <a:r>
              <a:rPr lang="en-GB" i="1" dirty="0" err="1">
                <a:latin typeface="Segoe Sans"/>
              </a:rPr>
              <a:t>tus</a:t>
            </a:r>
            <a:r>
              <a:rPr lang="en-GB" i="1" dirty="0">
                <a:latin typeface="Segoe Sans"/>
              </a:rPr>
              <a:t> </a:t>
            </a:r>
            <a:r>
              <a:rPr lang="en-GB" i="1" dirty="0" err="1">
                <a:latin typeface="Segoe Sans"/>
              </a:rPr>
              <a:t>datos</a:t>
            </a:r>
            <a:r>
              <a:rPr lang="en-GB" i="1" dirty="0">
                <a:latin typeface="Segoe Sans"/>
              </a:rPr>
              <a:t> y </a:t>
            </a:r>
            <a:r>
              <a:rPr lang="en-GB" i="1" dirty="0" err="1">
                <a:latin typeface="Segoe Sans"/>
              </a:rPr>
              <a:t>tu</a:t>
            </a:r>
            <a:r>
              <a:rPr lang="en-GB" i="1" dirty="0">
                <a:latin typeface="Segoe Sans"/>
              </a:rPr>
              <a:t> IA — </a:t>
            </a:r>
            <a:r>
              <a:rPr lang="en-GB" i="1" dirty="0" err="1">
                <a:latin typeface="Segoe Sans"/>
              </a:rPr>
              <a:t>estén</a:t>
            </a:r>
            <a:r>
              <a:rPr lang="en-GB" i="1" dirty="0">
                <a:latin typeface="Segoe Sans"/>
              </a:rPr>
              <a:t> </a:t>
            </a:r>
            <a:r>
              <a:rPr lang="en-GB" i="1" dirty="0" err="1">
                <a:latin typeface="Segoe Sans"/>
              </a:rPr>
              <a:t>donde</a:t>
            </a:r>
            <a:r>
              <a:rPr lang="en-GB" i="1" dirty="0">
                <a:latin typeface="Segoe Sans"/>
              </a:rPr>
              <a:t> </a:t>
            </a:r>
            <a:r>
              <a:rPr lang="en-GB" i="1" dirty="0" err="1">
                <a:latin typeface="Segoe Sans"/>
              </a:rPr>
              <a:t>estén</a:t>
            </a:r>
            <a:endParaRPr lang="en-GB" dirty="0">
              <a:latin typeface="Segoe Sans"/>
            </a:endParaRPr>
          </a:p>
        </p:txBody>
      </p:sp>
    </p:spTree>
    <p:extLst>
      <p:ext uri="{BB962C8B-B14F-4D97-AF65-F5344CB8AC3E}">
        <p14:creationId xmlns:p14="http://schemas.microsoft.com/office/powerpoint/2010/main" val="299266636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6672636-73B3-29CE-315F-DDBE271E58E1}"/>
            </a:ext>
          </a:extLst>
        </p:cNvPr>
        <p:cNvGrpSpPr/>
        <p:nvPr/>
      </p:nvGrpSpPr>
      <p:grpSpPr>
        <a:xfrm>
          <a:off x="0" y="0"/>
          <a:ext cx="0" cy="0"/>
          <a:chOff x="0" y="0"/>
          <a:chExt cx="0" cy="0"/>
        </a:xfrm>
      </p:grpSpPr>
      <p:sp>
        <p:nvSpPr>
          <p:cNvPr id="633" name="Round Same Side Corner Rectangle 22">
            <a:extLst>
              <a:ext uri="{FF2B5EF4-FFF2-40B4-BE49-F238E27FC236}">
                <a16:creationId xmlns:a16="http://schemas.microsoft.com/office/drawing/2014/main" id="{5543B096-C43F-C4EF-7AF3-0A757972ACA2}"/>
              </a:ext>
            </a:extLst>
          </p:cNvPr>
          <p:cNvSpPr>
            <a:spLocks/>
          </p:cNvSpPr>
          <p:nvPr/>
        </p:nvSpPr>
        <p:spPr bwMode="auto">
          <a:xfrm>
            <a:off x="5352007" y="1215185"/>
            <a:ext cx="2748292" cy="220876"/>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Autofit/>
          </a:bodyPr>
          <a:lstStyle/>
          <a:p>
            <a:pPr algn="ctr" defTabSz="914344">
              <a:lnSpc>
                <a:spcPct val="110000"/>
              </a:lnSpc>
            </a:pPr>
            <a:r>
              <a:rPr lang="en-US" sz="900" dirty="0">
                <a:solidFill>
                  <a:schemeClr val="bg1"/>
                </a:solidFill>
                <a:latin typeface="Segoe UI Semibold" panose="020B0702040204020203" pitchFamily="34" charset="0"/>
                <a:cs typeface="Segoe UI Semibold" panose="020B0702040204020203" pitchFamily="34" charset="0"/>
              </a:rPr>
              <a:t>Workloads &amp; Applications</a:t>
            </a:r>
          </a:p>
        </p:txBody>
      </p:sp>
      <p:sp>
        <p:nvSpPr>
          <p:cNvPr id="634" name="Round Same Side Corner Rectangle 23">
            <a:extLst>
              <a:ext uri="{FF2B5EF4-FFF2-40B4-BE49-F238E27FC236}">
                <a16:creationId xmlns:a16="http://schemas.microsoft.com/office/drawing/2014/main" id="{4E0DEFB0-C36B-E861-5ECC-306F33A71F47}"/>
              </a:ext>
            </a:extLst>
          </p:cNvPr>
          <p:cNvSpPr>
            <a:spLocks/>
          </p:cNvSpPr>
          <p:nvPr/>
        </p:nvSpPr>
        <p:spPr bwMode="auto">
          <a:xfrm>
            <a:off x="2088259" y="1215185"/>
            <a:ext cx="3028580" cy="220876"/>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Autofit/>
          </a:bodyPr>
          <a:lstStyle/>
          <a:p>
            <a:pPr algn="ctr" defTabSz="914344">
              <a:lnSpc>
                <a:spcPct val="110000"/>
              </a:lnSpc>
            </a:pPr>
            <a:r>
              <a:rPr lang="en-US" sz="900">
                <a:solidFill>
                  <a:schemeClr val="bg1"/>
                </a:solidFill>
                <a:latin typeface="Segoe UI Semibold" panose="020B0702040204020203" pitchFamily="34" charset="0"/>
                <a:cs typeface="Segoe UI Semibold" panose="020B0702040204020203" pitchFamily="34" charset="0"/>
              </a:rPr>
              <a:t>Management &amp; Security</a:t>
            </a:r>
          </a:p>
        </p:txBody>
      </p:sp>
      <p:sp>
        <p:nvSpPr>
          <p:cNvPr id="635" name="Round Same Side Corner Rectangle 24">
            <a:extLst>
              <a:ext uri="{FF2B5EF4-FFF2-40B4-BE49-F238E27FC236}">
                <a16:creationId xmlns:a16="http://schemas.microsoft.com/office/drawing/2014/main" id="{47B7ABB5-978E-7664-50EC-297744B3B260}"/>
              </a:ext>
            </a:extLst>
          </p:cNvPr>
          <p:cNvSpPr>
            <a:spLocks/>
          </p:cNvSpPr>
          <p:nvPr/>
        </p:nvSpPr>
        <p:spPr bwMode="auto">
          <a:xfrm>
            <a:off x="8364078" y="1215185"/>
            <a:ext cx="2962255" cy="220876"/>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Autofit/>
          </a:bodyPr>
          <a:lstStyle/>
          <a:p>
            <a:pPr algn="ctr" defTabSz="914344">
              <a:lnSpc>
                <a:spcPct val="110000"/>
              </a:lnSpc>
            </a:pPr>
            <a:r>
              <a:rPr lang="en-US" sz="900">
                <a:solidFill>
                  <a:schemeClr val="bg1"/>
                </a:solidFill>
                <a:latin typeface="Segoe UI Semibold" panose="020B0702040204020203" pitchFamily="34" charset="0"/>
                <a:cs typeface="Segoe UI Semibold" panose="020B0702040204020203" pitchFamily="34" charset="0"/>
              </a:rPr>
              <a:t>Data &amp; AI</a:t>
            </a:r>
          </a:p>
        </p:txBody>
      </p:sp>
      <p:sp>
        <p:nvSpPr>
          <p:cNvPr id="636" name="Title 1">
            <a:extLst>
              <a:ext uri="{FF2B5EF4-FFF2-40B4-BE49-F238E27FC236}">
                <a16:creationId xmlns:a16="http://schemas.microsoft.com/office/drawing/2014/main" id="{09DBEE1C-FCA2-CA88-2C7B-E1B129444268}"/>
              </a:ext>
            </a:extLst>
          </p:cNvPr>
          <p:cNvSpPr>
            <a:spLocks noGrp="1"/>
          </p:cNvSpPr>
          <p:nvPr>
            <p:ph type="title"/>
          </p:nvPr>
        </p:nvSpPr>
        <p:spPr>
          <a:xfrm>
            <a:off x="588263" y="457209"/>
            <a:ext cx="11018520" cy="553999"/>
          </a:xfrm>
        </p:spPr>
        <p:txBody>
          <a:bodyPr/>
          <a:lstStyle/>
          <a:p>
            <a:r>
              <a:rPr lang="en-US"/>
              <a:t>Bring Azure’s app, data, and AI services anywhere</a:t>
            </a:r>
          </a:p>
        </p:txBody>
      </p:sp>
      <p:sp>
        <p:nvSpPr>
          <p:cNvPr id="637" name="TextBox 636">
            <a:extLst>
              <a:ext uri="{FF2B5EF4-FFF2-40B4-BE49-F238E27FC236}">
                <a16:creationId xmlns:a16="http://schemas.microsoft.com/office/drawing/2014/main" id="{51581DAC-90C6-22DE-8D4A-EF9582881B68}"/>
              </a:ext>
            </a:extLst>
          </p:cNvPr>
          <p:cNvSpPr txBox="1">
            <a:spLocks/>
          </p:cNvSpPr>
          <p:nvPr/>
        </p:nvSpPr>
        <p:spPr>
          <a:xfrm>
            <a:off x="3955241" y="6446008"/>
            <a:ext cx="5082497" cy="200055"/>
          </a:xfrm>
          <a:prstGeom prst="rect">
            <a:avLst/>
          </a:prstGeom>
          <a:noFill/>
        </p:spPr>
        <p:txBody>
          <a:bodyPr wrap="square">
            <a:spAutoFit/>
          </a:bodyPr>
          <a:lstStyle>
            <a:defPPr>
              <a:defRPr lang="en-US"/>
            </a:defPPr>
            <a:lvl1pPr marR="0" lvl="0" indent="0" algn="ctr" defTabSz="932472" fontAlgn="base">
              <a:lnSpc>
                <a:spcPct val="100000"/>
              </a:lnSpc>
              <a:spcBef>
                <a:spcPct val="0"/>
              </a:spcBef>
              <a:spcAft>
                <a:spcPct val="0"/>
              </a:spcAft>
              <a:buClrTx/>
              <a:buSzTx/>
              <a:buFontTx/>
              <a:buNone/>
              <a:tabLst/>
              <a:defRPr kumimoji="0" sz="800" b="0" i="0" u="none" strike="noStrike" cap="none" spc="0" normalizeH="0" baseline="0">
                <a:ln>
                  <a:noFill/>
                </a:ln>
                <a:solidFill>
                  <a:srgbClr val="454142"/>
                </a:solidFill>
                <a:effectLst/>
                <a:uLnTx/>
                <a:uFillTx/>
                <a:latin typeface="+mj-lt"/>
                <a:ea typeface="Segoe UI" pitchFamily="34" charset="0"/>
                <a:cs typeface="Segoe Sans Display Semibold" pitchFamily="2" charset="0"/>
              </a:defRPr>
            </a:lvl1pPr>
          </a:lstStyle>
          <a:p>
            <a:pPr defTabSz="932449">
              <a:defRPr/>
            </a:pPr>
            <a:r>
              <a:rPr lang="en-US" sz="700" i="1" dirty="0">
                <a:latin typeface="+mn-lt"/>
                <a:cs typeface="Segoe Sans Text" pitchFamily="2" charset="0"/>
              </a:rPr>
              <a:t>Azure  Local delivers consistent Azure IaaS foundation  to run CNCF-compliant 3P OSS anywhere</a:t>
            </a:r>
          </a:p>
        </p:txBody>
      </p:sp>
      <p:sp>
        <p:nvSpPr>
          <p:cNvPr id="638" name="TextBox 637">
            <a:extLst>
              <a:ext uri="{FF2B5EF4-FFF2-40B4-BE49-F238E27FC236}">
                <a16:creationId xmlns:a16="http://schemas.microsoft.com/office/drawing/2014/main" id="{2CEC556D-398A-0BCB-6668-F38303E49645}"/>
              </a:ext>
            </a:extLst>
          </p:cNvPr>
          <p:cNvSpPr txBox="1">
            <a:spLocks/>
          </p:cNvSpPr>
          <p:nvPr/>
        </p:nvSpPr>
        <p:spPr>
          <a:xfrm>
            <a:off x="10662303" y="6446007"/>
            <a:ext cx="992580" cy="307777"/>
          </a:xfrm>
          <a:prstGeom prst="rect">
            <a:avLst/>
          </a:prstGeom>
          <a:noFill/>
        </p:spPr>
        <p:txBody>
          <a:bodyPr wrap="square">
            <a:spAutoFit/>
          </a:bodyPr>
          <a:lstStyle>
            <a:defPPr>
              <a:defRPr lang="en-US"/>
            </a:defPPr>
            <a:lvl1pPr marR="0" lvl="0" indent="0" algn="ctr" defTabSz="932472" fontAlgn="base">
              <a:lnSpc>
                <a:spcPct val="100000"/>
              </a:lnSpc>
              <a:spcBef>
                <a:spcPct val="0"/>
              </a:spcBef>
              <a:spcAft>
                <a:spcPct val="0"/>
              </a:spcAft>
              <a:buClrTx/>
              <a:buSzTx/>
              <a:buFontTx/>
              <a:buNone/>
              <a:tabLst/>
              <a:defRPr kumimoji="0" sz="800" b="0" i="1" u="none" strike="noStrike" cap="none" spc="0" normalizeH="0" baseline="0">
                <a:ln>
                  <a:noFill/>
                </a:ln>
                <a:solidFill>
                  <a:srgbClr val="454142"/>
                </a:solidFill>
                <a:effectLst/>
                <a:uLnTx/>
                <a:uFillTx/>
                <a:latin typeface="Segoe Sans Text" pitchFamily="2" charset="0"/>
                <a:ea typeface="Segoe UI" pitchFamily="34" charset="0"/>
                <a:cs typeface="Segoe Sans Text" pitchFamily="2" charset="0"/>
              </a:defRPr>
            </a:lvl1pPr>
          </a:lstStyle>
          <a:p>
            <a:pPr algn="l" defTabSz="932449">
              <a:defRPr/>
            </a:pPr>
            <a:r>
              <a:rPr lang="en-US" sz="700" i="0" baseline="30000">
                <a:latin typeface="+mn-lt"/>
              </a:rPr>
              <a:t>*</a:t>
            </a:r>
            <a:r>
              <a:rPr lang="en-US" sz="700" i="0">
                <a:latin typeface="+mn-lt"/>
              </a:rPr>
              <a:t>Planned for CY26</a:t>
            </a:r>
          </a:p>
          <a:p>
            <a:pPr algn="l" defTabSz="932449">
              <a:defRPr/>
            </a:pPr>
            <a:r>
              <a:rPr lang="en-US" sz="700" i="0">
                <a:latin typeface="+mn-lt"/>
              </a:rPr>
              <a:t>** Future</a:t>
            </a:r>
          </a:p>
        </p:txBody>
      </p:sp>
      <p:grpSp>
        <p:nvGrpSpPr>
          <p:cNvPr id="639" name="Group 638">
            <a:extLst>
              <a:ext uri="{FF2B5EF4-FFF2-40B4-BE49-F238E27FC236}">
                <a16:creationId xmlns:a16="http://schemas.microsoft.com/office/drawing/2014/main" id="{0E5ABD8F-888B-68A2-EA36-B9C5D6DDF95D}"/>
              </a:ext>
            </a:extLst>
          </p:cNvPr>
          <p:cNvGrpSpPr/>
          <p:nvPr/>
        </p:nvGrpSpPr>
        <p:grpSpPr>
          <a:xfrm>
            <a:off x="4317253" y="3686078"/>
            <a:ext cx="4421547" cy="294455"/>
            <a:chOff x="4317254" y="3664990"/>
            <a:chExt cx="4421546" cy="294454"/>
          </a:xfrm>
        </p:grpSpPr>
        <p:sp>
          <p:nvSpPr>
            <p:cNvPr id="640" name="TextBox 639">
              <a:extLst>
                <a:ext uri="{FF2B5EF4-FFF2-40B4-BE49-F238E27FC236}">
                  <a16:creationId xmlns:a16="http://schemas.microsoft.com/office/drawing/2014/main" id="{B4A98656-68FA-DEB4-0BFE-6DCF17040E06}"/>
                </a:ext>
              </a:extLst>
            </p:cNvPr>
            <p:cNvSpPr txBox="1">
              <a:spLocks/>
            </p:cNvSpPr>
            <p:nvPr/>
          </p:nvSpPr>
          <p:spPr>
            <a:xfrm>
              <a:off x="4611709" y="3685259"/>
              <a:ext cx="4127091" cy="246220"/>
            </a:xfrm>
            <a:prstGeom prst="rect">
              <a:avLst/>
            </a:prstGeom>
            <a:noFill/>
          </p:spPr>
          <p:txBody>
            <a:bodyPr wrap="square">
              <a:spAutoFit/>
            </a:bodyPr>
            <a:lstStyle/>
            <a:p>
              <a:pPr algn="ctr" defTabSz="932449" fontAlgn="base">
                <a:spcBef>
                  <a:spcPct val="0"/>
                </a:spcBef>
                <a:spcAft>
                  <a:spcPct val="0"/>
                </a:spcAft>
                <a:defRPr/>
              </a:pPr>
              <a:r>
                <a:rPr lang="en-US" sz="1000">
                  <a:solidFill>
                    <a:srgbClr val="000000"/>
                  </a:solidFill>
                  <a:ea typeface="Segoe UI" pitchFamily="34" charset="0"/>
                  <a:cs typeface="Segoe Sans Display Semibold" pitchFamily="2" charset="0"/>
                </a:rPr>
                <a:t>Subset of Azure services extended to the edge </a:t>
              </a:r>
              <a:r>
                <a:rPr lang="en-US" sz="1000">
                  <a:solidFill>
                    <a:srgbClr val="000000">
                      <a:hueOff val="0"/>
                      <a:satOff val="0"/>
                      <a:lumOff val="0"/>
                      <a:alphaOff val="0"/>
                    </a:srgbClr>
                  </a:solidFill>
                  <a:latin typeface="Segoe UI Semibold" panose="020B0702040204020203" pitchFamily="34" charset="0"/>
                  <a:cs typeface="Segoe UI Semibold" panose="020B0702040204020203" pitchFamily="34" charset="0"/>
                </a:rPr>
                <a:t>enabled by Azure Arc</a:t>
              </a:r>
              <a:endPar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endParaRPr>
            </a:p>
          </p:txBody>
        </p:sp>
        <p:pic>
          <p:nvPicPr>
            <p:cNvPr id="641" name="Graphic 640">
              <a:extLst>
                <a:ext uri="{FF2B5EF4-FFF2-40B4-BE49-F238E27FC236}">
                  <a16:creationId xmlns:a16="http://schemas.microsoft.com/office/drawing/2014/main" id="{532563D6-935A-AB0C-F2B0-3E7AC3FB947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17254" y="3664990"/>
              <a:ext cx="294454" cy="294454"/>
            </a:xfrm>
            <a:prstGeom prst="rect">
              <a:avLst/>
            </a:prstGeom>
          </p:spPr>
        </p:pic>
      </p:grpSp>
      <p:cxnSp>
        <p:nvCxnSpPr>
          <p:cNvPr id="642" name="Straight Arrow Connector 641">
            <a:extLst>
              <a:ext uri="{FF2B5EF4-FFF2-40B4-BE49-F238E27FC236}">
                <a16:creationId xmlns:a16="http://schemas.microsoft.com/office/drawing/2014/main" id="{C3D9FE95-1D68-F30B-5719-B017634267FE}"/>
              </a:ext>
              <a:ext uri="{C183D7F6-B498-43B3-948B-1728B52AA6E4}">
                <adec:decorative xmlns:adec="http://schemas.microsoft.com/office/drawing/2017/decorative" val="1"/>
              </a:ext>
            </a:extLst>
          </p:cNvPr>
          <p:cNvCxnSpPr>
            <a:cxnSpLocks/>
          </p:cNvCxnSpPr>
          <p:nvPr/>
        </p:nvCxnSpPr>
        <p:spPr>
          <a:xfrm>
            <a:off x="3565144" y="3676037"/>
            <a:ext cx="0" cy="272360"/>
          </a:xfrm>
          <a:prstGeom prst="straightConnector1">
            <a:avLst/>
          </a:prstGeom>
          <a:ln w="19050" cap="rnd">
            <a:solidFill>
              <a:schemeClr val="tx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cxnSp>
        <p:nvCxnSpPr>
          <p:cNvPr id="643" name="Straight Arrow Connector 642">
            <a:extLst>
              <a:ext uri="{FF2B5EF4-FFF2-40B4-BE49-F238E27FC236}">
                <a16:creationId xmlns:a16="http://schemas.microsoft.com/office/drawing/2014/main" id="{9B17F386-CD64-A8B5-C255-60D12BE53C8C}"/>
              </a:ext>
              <a:ext uri="{C183D7F6-B498-43B3-948B-1728B52AA6E4}">
                <adec:decorative xmlns:adec="http://schemas.microsoft.com/office/drawing/2017/decorative" val="1"/>
              </a:ext>
            </a:extLst>
          </p:cNvPr>
          <p:cNvCxnSpPr>
            <a:cxnSpLocks/>
          </p:cNvCxnSpPr>
          <p:nvPr/>
        </p:nvCxnSpPr>
        <p:spPr>
          <a:xfrm>
            <a:off x="9781557" y="3675057"/>
            <a:ext cx="0" cy="274320"/>
          </a:xfrm>
          <a:prstGeom prst="straightConnector1">
            <a:avLst/>
          </a:prstGeom>
          <a:ln w="19050" cap="rnd">
            <a:solidFill>
              <a:schemeClr val="tx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sp>
        <p:nvSpPr>
          <p:cNvPr id="644" name="Rectangle: Rounded Corners 331">
            <a:extLst>
              <a:ext uri="{FF2B5EF4-FFF2-40B4-BE49-F238E27FC236}">
                <a16:creationId xmlns:a16="http://schemas.microsoft.com/office/drawing/2014/main" id="{E58ECE7A-9383-7069-17F1-1921B06C33CD}"/>
              </a:ext>
            </a:extLst>
          </p:cNvPr>
          <p:cNvSpPr>
            <a:spLocks/>
          </p:cNvSpPr>
          <p:nvPr/>
        </p:nvSpPr>
        <p:spPr bwMode="auto">
          <a:xfrm>
            <a:off x="762009" y="4024584"/>
            <a:ext cx="10858500" cy="2338117"/>
          </a:xfrm>
          <a:prstGeom prst="rect">
            <a:avLst/>
          </a:prstGeom>
          <a:solidFill>
            <a:schemeClr val="tx2">
              <a:alpha val="10000"/>
            </a:schemeClr>
          </a:solidFill>
          <a:ln w="9525">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algn="ctr" defTabSz="932449" fontAlgn="base">
              <a:spcBef>
                <a:spcPct val="0"/>
              </a:spcBef>
              <a:spcAft>
                <a:spcPct val="0"/>
              </a:spcAft>
            </a:pPr>
            <a:endParaRPr lang="en-US" sz="1400" kern="0">
              <a:solidFill>
                <a:prstClr val="black"/>
              </a:solidFill>
              <a:cs typeface="Segoe UI" panose="020B0502040204020203" pitchFamily="34" charset="0"/>
            </a:endParaRPr>
          </a:p>
        </p:txBody>
      </p:sp>
      <p:sp>
        <p:nvSpPr>
          <p:cNvPr id="645" name="TextBox 644">
            <a:extLst>
              <a:ext uri="{FF2B5EF4-FFF2-40B4-BE49-F238E27FC236}">
                <a16:creationId xmlns:a16="http://schemas.microsoft.com/office/drawing/2014/main" id="{9F528EAC-DCF6-30CE-A437-421794257788}"/>
              </a:ext>
            </a:extLst>
          </p:cNvPr>
          <p:cNvSpPr txBox="1">
            <a:spLocks/>
          </p:cNvSpPr>
          <p:nvPr/>
        </p:nvSpPr>
        <p:spPr>
          <a:xfrm rot="16200000">
            <a:off x="-400796" y="5013641"/>
            <a:ext cx="2338117" cy="360000"/>
          </a:xfrm>
          <a:prstGeom prst="rect">
            <a:avLst/>
          </a:prstGeom>
          <a:solidFill>
            <a:schemeClr val="bg1"/>
          </a:solidFill>
          <a:ln w="12700">
            <a:solidFill>
              <a:srgbClr val="0C7ED6"/>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0" tIns="36000" rIns="45720" bIns="45720" numCol="1" spcCol="0" rtlCol="0" fromWordArt="0" anchor="ctr"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400" b="0" i="0" u="none" strike="noStrike" cap="none" spc="0" normalizeH="0" baseline="0">
                <a:ln>
                  <a:noFill/>
                </a:ln>
                <a:solidFill>
                  <a:srgbClr val="FFFFFF"/>
                </a:solidFill>
                <a:effectLst/>
                <a:uLnTx/>
                <a:uFillTx/>
                <a:latin typeface="Segoe Sans Text"/>
                <a:ea typeface="Segoe UI" pitchFamily="34" charset="0"/>
                <a:cs typeface="Segoe Sans Text"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defRPr/>
            </a:pPr>
            <a:r>
              <a:rPr lang="en-US" sz="1051">
                <a:solidFill>
                  <a:schemeClr val="tx1"/>
                </a:solidFill>
                <a:latin typeface="Segoe Sans Text Semibold"/>
                <a:cs typeface="Segoe UI" panose="020B0502040204020203" pitchFamily="34" charset="0"/>
              </a:rPr>
              <a:t>On-Premises</a:t>
            </a:r>
          </a:p>
        </p:txBody>
      </p:sp>
      <p:pic>
        <p:nvPicPr>
          <p:cNvPr id="646" name="Graphic 645">
            <a:extLst>
              <a:ext uri="{FF2B5EF4-FFF2-40B4-BE49-F238E27FC236}">
                <a16:creationId xmlns:a16="http://schemas.microsoft.com/office/drawing/2014/main" id="{6F01B19E-8752-0E1F-41B3-3276411A03C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663930" y="5516710"/>
            <a:ext cx="196156" cy="196156"/>
          </a:xfrm>
          <a:prstGeom prst="rect">
            <a:avLst/>
          </a:prstGeom>
        </p:spPr>
      </p:pic>
      <p:sp>
        <p:nvSpPr>
          <p:cNvPr id="647" name="Rectangle: Rounded Corners 298">
            <a:extLst>
              <a:ext uri="{FF2B5EF4-FFF2-40B4-BE49-F238E27FC236}">
                <a16:creationId xmlns:a16="http://schemas.microsoft.com/office/drawing/2014/main" id="{C7B9B9C8-68F5-CEE1-73FE-50934F022FE3}"/>
              </a:ext>
            </a:extLst>
          </p:cNvPr>
          <p:cNvSpPr>
            <a:spLocks/>
          </p:cNvSpPr>
          <p:nvPr/>
        </p:nvSpPr>
        <p:spPr bwMode="auto">
          <a:xfrm>
            <a:off x="747722" y="1436059"/>
            <a:ext cx="10858500" cy="2224999"/>
          </a:xfrm>
          <a:prstGeom prst="rect">
            <a:avLst/>
          </a:prstGeom>
          <a:solidFill>
            <a:schemeClr val="bg1">
              <a:lumMod val="95000"/>
            </a:schemeClr>
          </a:solidFill>
          <a:ln w="9525">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algn="ctr" defTabSz="932449" fontAlgn="base">
              <a:spcBef>
                <a:spcPct val="0"/>
              </a:spcBef>
              <a:spcAft>
                <a:spcPct val="0"/>
              </a:spcAft>
            </a:pPr>
            <a:endParaRPr lang="en-US" sz="1400" kern="0">
              <a:solidFill>
                <a:prstClr val="black"/>
              </a:solidFill>
              <a:cs typeface="Segoe UI" panose="020B0502040204020203" pitchFamily="34" charset="0"/>
            </a:endParaRPr>
          </a:p>
        </p:txBody>
      </p:sp>
      <p:grpSp>
        <p:nvGrpSpPr>
          <p:cNvPr id="648" name="Group 647">
            <a:extLst>
              <a:ext uri="{FF2B5EF4-FFF2-40B4-BE49-F238E27FC236}">
                <a16:creationId xmlns:a16="http://schemas.microsoft.com/office/drawing/2014/main" id="{D1FC7456-7862-4AD6-BE74-2CDF3E771D8A}"/>
              </a:ext>
            </a:extLst>
          </p:cNvPr>
          <p:cNvGrpSpPr/>
          <p:nvPr/>
        </p:nvGrpSpPr>
        <p:grpSpPr>
          <a:xfrm>
            <a:off x="573977" y="1432898"/>
            <a:ext cx="360000" cy="2228535"/>
            <a:chOff x="588263" y="1361765"/>
            <a:chExt cx="360000" cy="2228534"/>
          </a:xfrm>
        </p:grpSpPr>
        <p:sp>
          <p:nvSpPr>
            <p:cNvPr id="649" name="TextBox 648">
              <a:extLst>
                <a:ext uri="{FF2B5EF4-FFF2-40B4-BE49-F238E27FC236}">
                  <a16:creationId xmlns:a16="http://schemas.microsoft.com/office/drawing/2014/main" id="{B9F8FF97-470C-08B6-F627-8B309B567F59}"/>
                </a:ext>
              </a:extLst>
            </p:cNvPr>
            <p:cNvSpPr txBox="1">
              <a:spLocks/>
            </p:cNvSpPr>
            <p:nvPr/>
          </p:nvSpPr>
          <p:spPr>
            <a:xfrm rot="16200000">
              <a:off x="-346004" y="2296032"/>
              <a:ext cx="2228534" cy="360000"/>
            </a:xfrm>
            <a:prstGeom prst="rect">
              <a:avLst/>
            </a:prstGeom>
            <a:solidFill>
              <a:schemeClr val="bg1"/>
            </a:solidFill>
            <a:ln w="127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0" tIns="36000" rIns="45720" bIns="45720" numCol="1" spcCol="0" rtlCol="0" fromWordArt="0" anchor="ctr"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400" b="0" i="0" u="none" strike="noStrike" cap="none" spc="0" normalizeH="0" baseline="0">
                  <a:ln>
                    <a:noFill/>
                  </a:ln>
                  <a:solidFill>
                    <a:srgbClr val="FFFFFF"/>
                  </a:solidFill>
                  <a:effectLst/>
                  <a:uLnTx/>
                  <a:uFillTx/>
                  <a:latin typeface="Segoe Sans Text"/>
                  <a:ea typeface="Segoe UI" pitchFamily="34" charset="0"/>
                  <a:cs typeface="Segoe Sans Text"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defRPr/>
              </a:pPr>
              <a:r>
                <a:rPr lang="en-US" sz="1051">
                  <a:solidFill>
                    <a:schemeClr val="tx1"/>
                  </a:solidFill>
                  <a:latin typeface="Segoe Sans Text Semibold"/>
                  <a:cs typeface="Segoe UI" panose="020B0502040204020203" pitchFamily="34" charset="0"/>
                </a:rPr>
                <a:t>Cloud</a:t>
              </a:r>
            </a:p>
          </p:txBody>
        </p:sp>
        <p:pic>
          <p:nvPicPr>
            <p:cNvPr id="650" name="Graphic 649">
              <a:extLst>
                <a:ext uri="{FF2B5EF4-FFF2-40B4-BE49-F238E27FC236}">
                  <a16:creationId xmlns:a16="http://schemas.microsoft.com/office/drawing/2014/main" id="{D48738BC-FB47-963F-BD05-52C6D030562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664124" y="2684451"/>
              <a:ext cx="196648" cy="196648"/>
            </a:xfrm>
            <a:prstGeom prst="rect">
              <a:avLst/>
            </a:prstGeom>
          </p:spPr>
        </p:pic>
      </p:grpSp>
      <p:sp>
        <p:nvSpPr>
          <p:cNvPr id="651" name="TextBox 650">
            <a:extLst>
              <a:ext uri="{FF2B5EF4-FFF2-40B4-BE49-F238E27FC236}">
                <a16:creationId xmlns:a16="http://schemas.microsoft.com/office/drawing/2014/main" id="{3FF324EC-E53D-82D1-5D57-2877DB282D55}"/>
              </a:ext>
            </a:extLst>
          </p:cNvPr>
          <p:cNvSpPr txBox="1">
            <a:spLocks/>
          </p:cNvSpPr>
          <p:nvPr/>
        </p:nvSpPr>
        <p:spPr>
          <a:xfrm>
            <a:off x="1055315" y="2175047"/>
            <a:ext cx="708791" cy="646331"/>
          </a:xfrm>
          <a:prstGeom prst="rect">
            <a:avLst/>
          </a:prstGeom>
          <a:noFill/>
        </p:spPr>
        <p:txBody>
          <a:bodyPr wrap="square" lIns="0" rIns="0">
            <a:spAutoFit/>
          </a:bodyPr>
          <a:lstStyle/>
          <a:p>
            <a:pPr marL="90484" algn="ctr" defTabSz="914344">
              <a:spcAft>
                <a:spcPts val="500"/>
              </a:spcAft>
              <a:defRPr/>
            </a:pP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Azure </a:t>
            </a:r>
            <a:b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b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services, </a:t>
            </a:r>
            <a:b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b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tools</a:t>
            </a:r>
          </a:p>
        </p:txBody>
      </p:sp>
      <p:sp>
        <p:nvSpPr>
          <p:cNvPr id="652" name="Rectangle: Rounded Corners 357">
            <a:extLst>
              <a:ext uri="{FF2B5EF4-FFF2-40B4-BE49-F238E27FC236}">
                <a16:creationId xmlns:a16="http://schemas.microsoft.com/office/drawing/2014/main" id="{86614021-6356-05AA-4514-477D0BA7F7AC}"/>
              </a:ext>
            </a:extLst>
          </p:cNvPr>
          <p:cNvSpPr>
            <a:spLocks/>
          </p:cNvSpPr>
          <p:nvPr/>
        </p:nvSpPr>
        <p:spPr bwMode="auto">
          <a:xfrm>
            <a:off x="1895803" y="1527492"/>
            <a:ext cx="9601199" cy="1996667"/>
          </a:xfrm>
          <a:prstGeom prst="rect">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a:p>
        </p:txBody>
      </p:sp>
      <p:grpSp>
        <p:nvGrpSpPr>
          <p:cNvPr id="653" name="Group 652">
            <a:extLst>
              <a:ext uri="{FF2B5EF4-FFF2-40B4-BE49-F238E27FC236}">
                <a16:creationId xmlns:a16="http://schemas.microsoft.com/office/drawing/2014/main" id="{81D959DC-AD83-3EE7-B1DA-B66CE495CF22}"/>
              </a:ext>
            </a:extLst>
          </p:cNvPr>
          <p:cNvGrpSpPr>
            <a:grpSpLocks/>
          </p:cNvGrpSpPr>
          <p:nvPr/>
        </p:nvGrpSpPr>
        <p:grpSpPr>
          <a:xfrm>
            <a:off x="5204517" y="1527501"/>
            <a:ext cx="2966979" cy="1930399"/>
            <a:chOff x="5120595" y="1645920"/>
            <a:chExt cx="2966979" cy="1930399"/>
          </a:xfrm>
        </p:grpSpPr>
        <p:cxnSp>
          <p:nvCxnSpPr>
            <p:cNvPr id="654" name="Straight Connector 653">
              <a:extLst>
                <a:ext uri="{FF2B5EF4-FFF2-40B4-BE49-F238E27FC236}">
                  <a16:creationId xmlns:a16="http://schemas.microsoft.com/office/drawing/2014/main" id="{EDFFDA4A-6136-E9C4-AC62-4374368590B4}"/>
                </a:ext>
              </a:extLst>
            </p:cNvPr>
            <p:cNvCxnSpPr>
              <a:cxnSpLocks/>
            </p:cNvCxnSpPr>
            <p:nvPr/>
          </p:nvCxnSpPr>
          <p:spPr>
            <a:xfrm>
              <a:off x="5120595" y="1645920"/>
              <a:ext cx="0" cy="1930399"/>
            </a:xfrm>
            <a:prstGeom prst="line">
              <a:avLst/>
            </a:prstGeom>
            <a:ln>
              <a:solidFill>
                <a:schemeClr val="tx1">
                  <a:lumMod val="50000"/>
                  <a:lumOff val="50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55" name="Straight Connector 654">
              <a:extLst>
                <a:ext uri="{FF2B5EF4-FFF2-40B4-BE49-F238E27FC236}">
                  <a16:creationId xmlns:a16="http://schemas.microsoft.com/office/drawing/2014/main" id="{B167AC39-8A9E-0D61-DA21-FCEE7497909B}"/>
                </a:ext>
              </a:extLst>
            </p:cNvPr>
            <p:cNvCxnSpPr>
              <a:cxnSpLocks/>
            </p:cNvCxnSpPr>
            <p:nvPr/>
          </p:nvCxnSpPr>
          <p:spPr>
            <a:xfrm>
              <a:off x="8087574" y="1645920"/>
              <a:ext cx="0" cy="1930399"/>
            </a:xfrm>
            <a:prstGeom prst="line">
              <a:avLst/>
            </a:prstGeom>
            <a:ln>
              <a:solidFill>
                <a:schemeClr val="tx1">
                  <a:lumMod val="50000"/>
                  <a:lumOff val="50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656" name="Picture 24">
            <a:extLst>
              <a:ext uri="{FF2B5EF4-FFF2-40B4-BE49-F238E27FC236}">
                <a16:creationId xmlns:a16="http://schemas.microsoft.com/office/drawing/2014/main" id="{CFD9ABFF-F1B9-FF24-A8E5-30D377481BD6}"/>
              </a:ext>
            </a:extLst>
          </p:cNvPr>
          <p:cNvPicPr>
            <a:picLocks noChangeAspect="1" noChangeArrowheads="1"/>
          </p:cNvPicPr>
          <p:nvPr/>
        </p:nvPicPr>
        <p:blipFill>
          <a:blip>
            <a:extLst>
              <a:ext uri="{96DAC541-7B7A-43D3-8B79-37D633B846F1}">
                <asvg:svgBlip xmlns:asvg="http://schemas.microsoft.com/office/drawing/2016/SVG/main" r:embed="rId6"/>
              </a:ext>
            </a:extLst>
          </a:blip>
          <a:srcRect/>
          <a:stretch/>
        </p:blipFill>
        <p:spPr bwMode="auto">
          <a:xfrm>
            <a:off x="3580344" y="2736155"/>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57" name="TextBox 656">
            <a:extLst>
              <a:ext uri="{FF2B5EF4-FFF2-40B4-BE49-F238E27FC236}">
                <a16:creationId xmlns:a16="http://schemas.microsoft.com/office/drawing/2014/main" id="{D6E96E31-D2F1-6A5D-95D1-C33CAD33C7E2}"/>
              </a:ext>
            </a:extLst>
          </p:cNvPr>
          <p:cNvSpPr txBox="1"/>
          <p:nvPr/>
        </p:nvSpPr>
        <p:spPr>
          <a:xfrm>
            <a:off x="3793353" y="2737945"/>
            <a:ext cx="306174"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Table </a:t>
            </a:r>
          </a:p>
          <a:p>
            <a:pPr defTabSz="914344">
              <a:lnSpc>
                <a:spcPct val="80000"/>
              </a:lnSpc>
              <a:defRPr/>
            </a:pPr>
            <a:r>
              <a:rPr lang="en-US" sz="700">
                <a:solidFill>
                  <a:srgbClr val="000000"/>
                </a:solidFill>
              </a:rPr>
              <a:t>Storage</a:t>
            </a:r>
          </a:p>
        </p:txBody>
      </p:sp>
      <p:pic>
        <p:nvPicPr>
          <p:cNvPr id="658" name="Picture 30">
            <a:extLst>
              <a:ext uri="{FF2B5EF4-FFF2-40B4-BE49-F238E27FC236}">
                <a16:creationId xmlns:a16="http://schemas.microsoft.com/office/drawing/2014/main" id="{87A52CA4-2D7B-E549-089D-BC94F74B271E}"/>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3587543" y="2447952"/>
            <a:ext cx="165155" cy="165155"/>
          </a:xfrm>
          <a:prstGeom prst="rect">
            <a:avLst/>
          </a:prstGeom>
          <a:noFill/>
          <a:extLst>
            <a:ext uri="{909E8E84-426E-40DD-AFC4-6F175D3DCCD1}">
              <a14:hiddenFill xmlns:a14="http://schemas.microsoft.com/office/drawing/2010/main">
                <a:solidFill>
                  <a:srgbClr val="FFFFFF"/>
                </a:solidFill>
              </a14:hiddenFill>
            </a:ext>
          </a:extLst>
        </p:spPr>
      </p:pic>
      <p:sp>
        <p:nvSpPr>
          <p:cNvPr id="659" name="TextBox 658">
            <a:extLst>
              <a:ext uri="{FF2B5EF4-FFF2-40B4-BE49-F238E27FC236}">
                <a16:creationId xmlns:a16="http://schemas.microsoft.com/office/drawing/2014/main" id="{676BAB20-549E-6012-35A0-E682283F2217}"/>
              </a:ext>
            </a:extLst>
          </p:cNvPr>
          <p:cNvSpPr txBox="1"/>
          <p:nvPr/>
        </p:nvSpPr>
        <p:spPr>
          <a:xfrm>
            <a:off x="3801708" y="2442543"/>
            <a:ext cx="336631"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Virtual</a:t>
            </a:r>
            <a:br>
              <a:rPr lang="en-US" sz="700">
                <a:solidFill>
                  <a:srgbClr val="000000"/>
                </a:solidFill>
              </a:rPr>
            </a:br>
            <a:r>
              <a:rPr lang="en-US" sz="700">
                <a:solidFill>
                  <a:srgbClr val="000000"/>
                </a:solidFill>
              </a:rPr>
              <a:t>Network</a:t>
            </a:r>
          </a:p>
        </p:txBody>
      </p:sp>
      <p:pic>
        <p:nvPicPr>
          <p:cNvPr id="660" name="Picture 32">
            <a:extLst>
              <a:ext uri="{FF2B5EF4-FFF2-40B4-BE49-F238E27FC236}">
                <a16:creationId xmlns:a16="http://schemas.microsoft.com/office/drawing/2014/main" id="{065039AE-A56C-2CAC-217F-513B51550B80}"/>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2830529" y="2736155"/>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61" name="TextBox 660">
            <a:extLst>
              <a:ext uri="{FF2B5EF4-FFF2-40B4-BE49-F238E27FC236}">
                <a16:creationId xmlns:a16="http://schemas.microsoft.com/office/drawing/2014/main" id="{FCD6EC0A-7405-3564-CC5A-8B36F2DE9609}"/>
              </a:ext>
            </a:extLst>
          </p:cNvPr>
          <p:cNvSpPr txBox="1"/>
          <p:nvPr/>
        </p:nvSpPr>
        <p:spPr>
          <a:xfrm>
            <a:off x="3060009" y="2737945"/>
            <a:ext cx="306174"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Blob </a:t>
            </a:r>
          </a:p>
          <a:p>
            <a:pPr defTabSz="914344">
              <a:lnSpc>
                <a:spcPct val="80000"/>
              </a:lnSpc>
              <a:defRPr/>
            </a:pPr>
            <a:r>
              <a:rPr lang="en-US" sz="700">
                <a:solidFill>
                  <a:srgbClr val="000000"/>
                </a:solidFill>
              </a:rPr>
              <a:t>Storage</a:t>
            </a:r>
          </a:p>
        </p:txBody>
      </p:sp>
      <p:pic>
        <p:nvPicPr>
          <p:cNvPr id="662" name="Picture 34">
            <a:extLst>
              <a:ext uri="{FF2B5EF4-FFF2-40B4-BE49-F238E27FC236}">
                <a16:creationId xmlns:a16="http://schemas.microsoft.com/office/drawing/2014/main" id="{05C8F6EB-5D80-B874-ECCF-E1CD39AEFB8F}"/>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2070293" y="2440753"/>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63" name="TextBox 662">
            <a:extLst>
              <a:ext uri="{FF2B5EF4-FFF2-40B4-BE49-F238E27FC236}">
                <a16:creationId xmlns:a16="http://schemas.microsoft.com/office/drawing/2014/main" id="{E6F4D3A6-A5C0-6ECC-6C6C-DB8A91EDBBA9}"/>
              </a:ext>
            </a:extLst>
          </p:cNvPr>
          <p:cNvSpPr txBox="1"/>
          <p:nvPr/>
        </p:nvSpPr>
        <p:spPr>
          <a:xfrm>
            <a:off x="2302343" y="2442543"/>
            <a:ext cx="333425"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Load</a:t>
            </a:r>
          </a:p>
          <a:p>
            <a:pPr defTabSz="914344">
              <a:lnSpc>
                <a:spcPct val="80000"/>
              </a:lnSpc>
              <a:defRPr/>
            </a:pPr>
            <a:r>
              <a:rPr lang="en-US" sz="700">
                <a:solidFill>
                  <a:srgbClr val="000000"/>
                </a:solidFill>
              </a:rPr>
              <a:t>Balancer</a:t>
            </a:r>
          </a:p>
        </p:txBody>
      </p:sp>
      <p:sp>
        <p:nvSpPr>
          <p:cNvPr id="664" name="TextBox 663">
            <a:extLst>
              <a:ext uri="{FF2B5EF4-FFF2-40B4-BE49-F238E27FC236}">
                <a16:creationId xmlns:a16="http://schemas.microsoft.com/office/drawing/2014/main" id="{DBB9395E-90CA-416F-2965-A65360A65EE1}"/>
              </a:ext>
            </a:extLst>
          </p:cNvPr>
          <p:cNvSpPr txBox="1"/>
          <p:nvPr/>
        </p:nvSpPr>
        <p:spPr>
          <a:xfrm>
            <a:off x="3060009" y="2485631"/>
            <a:ext cx="335028" cy="89813"/>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Gateway</a:t>
            </a:r>
          </a:p>
        </p:txBody>
      </p:sp>
      <p:pic>
        <p:nvPicPr>
          <p:cNvPr id="665" name="Picture 52">
            <a:extLst>
              <a:ext uri="{FF2B5EF4-FFF2-40B4-BE49-F238E27FC236}">
                <a16:creationId xmlns:a16="http://schemas.microsoft.com/office/drawing/2014/main" id="{EB5AC73B-098D-FC79-28DA-AB9F7A6A2D4B}"/>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2827031" y="2440763"/>
            <a:ext cx="179552" cy="179551"/>
          </a:xfrm>
          <a:prstGeom prst="rect">
            <a:avLst/>
          </a:prstGeom>
          <a:noFill/>
          <a:extLst>
            <a:ext uri="{909E8E84-426E-40DD-AFC4-6F175D3DCCD1}">
              <a14:hiddenFill xmlns:a14="http://schemas.microsoft.com/office/drawing/2010/main">
                <a:solidFill>
                  <a:srgbClr val="FFFFFF"/>
                </a:solidFill>
              </a14:hiddenFill>
            </a:ext>
          </a:extLst>
        </p:spPr>
      </p:pic>
      <p:sp>
        <p:nvSpPr>
          <p:cNvPr id="666" name="TextBox 665">
            <a:extLst>
              <a:ext uri="{FF2B5EF4-FFF2-40B4-BE49-F238E27FC236}">
                <a16:creationId xmlns:a16="http://schemas.microsoft.com/office/drawing/2014/main" id="{C2DF2D8D-2381-43DD-B1E7-6FB2DE5A575A}"/>
              </a:ext>
            </a:extLst>
          </p:cNvPr>
          <p:cNvSpPr txBox="1"/>
          <p:nvPr/>
        </p:nvSpPr>
        <p:spPr>
          <a:xfrm>
            <a:off x="3060010" y="1609169"/>
            <a:ext cx="32060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Azure </a:t>
            </a:r>
          </a:p>
          <a:p>
            <a:pPr defTabSz="914344">
              <a:defRPr/>
            </a:pPr>
            <a:r>
              <a:rPr lang="en-US" sz="700"/>
              <a:t>Monitor</a:t>
            </a:r>
          </a:p>
        </p:txBody>
      </p:sp>
      <p:pic>
        <p:nvPicPr>
          <p:cNvPr id="667" name="Picture 46">
            <a:extLst>
              <a:ext uri="{FF2B5EF4-FFF2-40B4-BE49-F238E27FC236}">
                <a16:creationId xmlns:a16="http://schemas.microsoft.com/office/drawing/2014/main" id="{C026169E-A40C-BFD2-797B-562780DF3D86}"/>
              </a:ext>
            </a:extLst>
          </p:cNvPr>
          <p:cNvPicPr>
            <a:picLocks noChangeAspect="1" noChangeArrowheads="1"/>
          </p:cNvPicPr>
          <p:nvPr/>
        </p:nvPicPr>
        <p:blipFill>
          <a:blip>
            <a:extLst>
              <a:ext uri="{96DAC541-7B7A-43D3-8B79-37D633B846F1}">
                <asvg:svgBlip xmlns:asvg="http://schemas.microsoft.com/office/drawing/2016/SVG/main" r:embed="rId11"/>
              </a:ext>
            </a:extLst>
          </a:blip>
          <a:srcRect/>
          <a:stretch/>
        </p:blipFill>
        <p:spPr bwMode="auto">
          <a:xfrm>
            <a:off x="2827031" y="1607379"/>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68" name="TextBox 667">
            <a:extLst>
              <a:ext uri="{FF2B5EF4-FFF2-40B4-BE49-F238E27FC236}">
                <a16:creationId xmlns:a16="http://schemas.microsoft.com/office/drawing/2014/main" id="{28BC20AC-76F4-0F79-BC7D-9E0C62601CB7}"/>
              </a:ext>
            </a:extLst>
          </p:cNvPr>
          <p:cNvSpPr txBox="1"/>
          <p:nvPr/>
        </p:nvSpPr>
        <p:spPr>
          <a:xfrm>
            <a:off x="3801707" y="1934536"/>
            <a:ext cx="290144" cy="89813"/>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Copilot</a:t>
            </a:r>
          </a:p>
        </p:txBody>
      </p:sp>
      <p:pic>
        <p:nvPicPr>
          <p:cNvPr id="669" name="Picture 50">
            <a:extLst>
              <a:ext uri="{FF2B5EF4-FFF2-40B4-BE49-F238E27FC236}">
                <a16:creationId xmlns:a16="http://schemas.microsoft.com/office/drawing/2014/main" id="{1782E62F-0747-AA74-B67B-057D7C93E9FC}"/>
              </a:ext>
            </a:extLst>
          </p:cNvPr>
          <p:cNvPicPr>
            <a:picLocks noChangeAspect="1" noChangeArrowheads="1"/>
          </p:cNvPicPr>
          <p:nvPr/>
        </p:nvPicPr>
        <p:blipFill>
          <a:blip r:embed="rId12"/>
          <a:srcRect/>
          <a:stretch/>
        </p:blipFill>
        <p:spPr bwMode="auto">
          <a:xfrm>
            <a:off x="3576895" y="1898869"/>
            <a:ext cx="186451" cy="161131"/>
          </a:xfrm>
          <a:prstGeom prst="rect">
            <a:avLst/>
          </a:prstGeom>
          <a:noFill/>
          <a:extLst>
            <a:ext uri="{909E8E84-426E-40DD-AFC4-6F175D3DCCD1}">
              <a14:hiddenFill xmlns:a14="http://schemas.microsoft.com/office/drawing/2010/main">
                <a:solidFill>
                  <a:srgbClr val="FFFFFF"/>
                </a:solidFill>
              </a14:hiddenFill>
            </a:ext>
          </a:extLst>
        </p:spPr>
      </p:pic>
      <p:sp>
        <p:nvSpPr>
          <p:cNvPr id="670" name="TextBox 669">
            <a:extLst>
              <a:ext uri="{FF2B5EF4-FFF2-40B4-BE49-F238E27FC236}">
                <a16:creationId xmlns:a16="http://schemas.microsoft.com/office/drawing/2014/main" id="{44422DCA-AC4A-56F5-3658-0CB283332B23}"/>
              </a:ext>
            </a:extLst>
          </p:cNvPr>
          <p:cNvSpPr txBox="1"/>
          <p:nvPr/>
        </p:nvSpPr>
        <p:spPr>
          <a:xfrm>
            <a:off x="2302343" y="2157139"/>
            <a:ext cx="240450"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Cost </a:t>
            </a:r>
            <a:br>
              <a:rPr lang="en-US" sz="700">
                <a:solidFill>
                  <a:srgbClr val="000000"/>
                </a:solidFill>
              </a:rPr>
            </a:br>
            <a:r>
              <a:rPr lang="en-US" sz="700" err="1">
                <a:solidFill>
                  <a:srgbClr val="000000"/>
                </a:solidFill>
              </a:rPr>
              <a:t>Mgmt</a:t>
            </a:r>
            <a:endParaRPr lang="en-US" sz="700">
              <a:solidFill>
                <a:srgbClr val="000000"/>
              </a:solidFill>
            </a:endParaRPr>
          </a:p>
        </p:txBody>
      </p:sp>
      <p:pic>
        <p:nvPicPr>
          <p:cNvPr id="671" name="Picture 50">
            <a:extLst>
              <a:ext uri="{FF2B5EF4-FFF2-40B4-BE49-F238E27FC236}">
                <a16:creationId xmlns:a16="http://schemas.microsoft.com/office/drawing/2014/main" id="{15778BC0-A3EB-3F41-88E2-7F752A118E75}"/>
              </a:ext>
            </a:extLst>
          </p:cNvPr>
          <p:cNvPicPr>
            <a:picLocks noChangeAspect="1" noChangeArrowheads="1"/>
          </p:cNvPicPr>
          <p:nvPr/>
        </p:nvPicPr>
        <p:blipFill>
          <a:blip>
            <a:extLst>
              <a:ext uri="{96DAC541-7B7A-43D3-8B79-37D633B846F1}">
                <asvg:svgBlip xmlns:asvg="http://schemas.microsoft.com/office/drawing/2016/SVG/main" r:embed="rId13"/>
              </a:ext>
            </a:extLst>
          </a:blip>
          <a:srcRect/>
          <a:stretch/>
        </p:blipFill>
        <p:spPr bwMode="auto">
          <a:xfrm>
            <a:off x="2063067" y="2148116"/>
            <a:ext cx="194020" cy="194021"/>
          </a:xfrm>
          <a:prstGeom prst="rect">
            <a:avLst/>
          </a:prstGeom>
          <a:noFill/>
          <a:extLst>
            <a:ext uri="{909E8E84-426E-40DD-AFC4-6F175D3DCCD1}">
              <a14:hiddenFill xmlns:a14="http://schemas.microsoft.com/office/drawing/2010/main">
                <a:solidFill>
                  <a:srgbClr val="FFFFFF"/>
                </a:solidFill>
              </a14:hiddenFill>
            </a:ext>
          </a:extLst>
        </p:spPr>
      </p:pic>
      <p:pic>
        <p:nvPicPr>
          <p:cNvPr id="672" name="Picture 36">
            <a:extLst>
              <a:ext uri="{FF2B5EF4-FFF2-40B4-BE49-F238E27FC236}">
                <a16:creationId xmlns:a16="http://schemas.microsoft.com/office/drawing/2014/main" id="{7A1E6924-3A55-BECC-3F4C-E6D2EE666177}"/>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4333493" y="2155349"/>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73" name="TextBox 672">
            <a:extLst>
              <a:ext uri="{FF2B5EF4-FFF2-40B4-BE49-F238E27FC236}">
                <a16:creationId xmlns:a16="http://schemas.microsoft.com/office/drawing/2014/main" id="{B8E58244-C5F7-9350-D088-F780A3C42BE6}"/>
              </a:ext>
            </a:extLst>
          </p:cNvPr>
          <p:cNvSpPr txBox="1"/>
          <p:nvPr/>
        </p:nvSpPr>
        <p:spPr>
          <a:xfrm>
            <a:off x="4562287" y="2200227"/>
            <a:ext cx="318998" cy="89813"/>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Sentinel</a:t>
            </a:r>
          </a:p>
        </p:txBody>
      </p:sp>
      <p:pic>
        <p:nvPicPr>
          <p:cNvPr id="674" name="Picture 36">
            <a:extLst>
              <a:ext uri="{FF2B5EF4-FFF2-40B4-BE49-F238E27FC236}">
                <a16:creationId xmlns:a16="http://schemas.microsoft.com/office/drawing/2014/main" id="{83D3F1C2-F032-CA78-98CF-E9004364C4B5}"/>
              </a:ext>
            </a:extLst>
          </p:cNvPr>
          <p:cNvPicPr>
            <a:picLocks noChangeAspect="1" noChangeArrowheads="1"/>
          </p:cNvPicPr>
          <p:nvPr/>
        </p:nvPicPr>
        <p:blipFill>
          <a:blip>
            <a:extLst>
              <a:ext uri="{96DAC541-7B7A-43D3-8B79-37D633B846F1}">
                <asvg:svgBlip xmlns:asvg="http://schemas.microsoft.com/office/drawing/2016/SVG/main" r:embed="rId15"/>
              </a:ext>
            </a:extLst>
          </a:blip>
          <a:srcRect/>
          <a:stretch/>
        </p:blipFill>
        <p:spPr bwMode="auto">
          <a:xfrm>
            <a:off x="3580344" y="2155349"/>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75" name="TextBox 674">
            <a:extLst>
              <a:ext uri="{FF2B5EF4-FFF2-40B4-BE49-F238E27FC236}">
                <a16:creationId xmlns:a16="http://schemas.microsoft.com/office/drawing/2014/main" id="{DCD09FC4-BD84-3719-B40E-E4D70E762234}"/>
              </a:ext>
            </a:extLst>
          </p:cNvPr>
          <p:cNvSpPr txBox="1"/>
          <p:nvPr/>
        </p:nvSpPr>
        <p:spPr>
          <a:xfrm>
            <a:off x="3801717" y="2200227"/>
            <a:ext cx="365485" cy="89813"/>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Defender</a:t>
            </a:r>
          </a:p>
        </p:txBody>
      </p:sp>
      <p:pic>
        <p:nvPicPr>
          <p:cNvPr id="676" name="Picture 36">
            <a:extLst>
              <a:ext uri="{FF2B5EF4-FFF2-40B4-BE49-F238E27FC236}">
                <a16:creationId xmlns:a16="http://schemas.microsoft.com/office/drawing/2014/main" id="{A609AA45-8386-C0D6-FF69-B057278D0E78}"/>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2068493" y="1607379"/>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77" name="TextBox 676">
            <a:extLst>
              <a:ext uri="{FF2B5EF4-FFF2-40B4-BE49-F238E27FC236}">
                <a16:creationId xmlns:a16="http://schemas.microsoft.com/office/drawing/2014/main" id="{AEFDEC9E-77BF-D58D-E2C9-1DABE69595F3}"/>
              </a:ext>
            </a:extLst>
          </p:cNvPr>
          <p:cNvSpPr txBox="1"/>
          <p:nvPr/>
        </p:nvSpPr>
        <p:spPr>
          <a:xfrm>
            <a:off x="2299135" y="1652258"/>
            <a:ext cx="376706"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Portal CLI</a:t>
            </a:r>
          </a:p>
        </p:txBody>
      </p:sp>
      <p:sp>
        <p:nvSpPr>
          <p:cNvPr id="678" name="TextBox 677">
            <a:extLst>
              <a:ext uri="{FF2B5EF4-FFF2-40B4-BE49-F238E27FC236}">
                <a16:creationId xmlns:a16="http://schemas.microsoft.com/office/drawing/2014/main" id="{9A5E0236-6F73-F1F3-66EB-84FAA77E7570}"/>
              </a:ext>
            </a:extLst>
          </p:cNvPr>
          <p:cNvSpPr txBox="1"/>
          <p:nvPr/>
        </p:nvSpPr>
        <p:spPr>
          <a:xfrm>
            <a:off x="3060009" y="2157139"/>
            <a:ext cx="205184"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Key </a:t>
            </a:r>
            <a:br>
              <a:rPr lang="en-US" sz="700">
                <a:solidFill>
                  <a:srgbClr val="000000"/>
                </a:solidFill>
              </a:rPr>
            </a:br>
            <a:r>
              <a:rPr lang="en-US" sz="700">
                <a:solidFill>
                  <a:srgbClr val="000000"/>
                </a:solidFill>
              </a:rPr>
              <a:t>Vault</a:t>
            </a:r>
          </a:p>
        </p:txBody>
      </p:sp>
      <p:pic>
        <p:nvPicPr>
          <p:cNvPr id="679" name="Picture 50">
            <a:extLst>
              <a:ext uri="{FF2B5EF4-FFF2-40B4-BE49-F238E27FC236}">
                <a16:creationId xmlns:a16="http://schemas.microsoft.com/office/drawing/2014/main" id="{D9B5F84D-C542-D848-424E-CCC59CD82380}"/>
              </a:ext>
            </a:extLst>
          </p:cNvPr>
          <p:cNvPicPr>
            <a:picLocks noChangeAspect="1" noChangeArrowheads="1"/>
          </p:cNvPicPr>
          <p:nvPr/>
        </p:nvPicPr>
        <p:blipFill>
          <a:blip>
            <a:extLst>
              <a:ext uri="{96DAC541-7B7A-43D3-8B79-37D633B846F1}">
                <asvg:svgBlip xmlns:asvg="http://schemas.microsoft.com/office/drawing/2016/SVG/main" r:embed="rId17"/>
              </a:ext>
            </a:extLst>
          </a:blip>
          <a:srcRect/>
          <a:stretch/>
        </p:blipFill>
        <p:spPr bwMode="auto">
          <a:xfrm>
            <a:off x="2831933" y="2160241"/>
            <a:ext cx="169767" cy="169768"/>
          </a:xfrm>
          <a:prstGeom prst="rect">
            <a:avLst/>
          </a:prstGeom>
          <a:noFill/>
          <a:extLst>
            <a:ext uri="{909E8E84-426E-40DD-AFC4-6F175D3DCCD1}">
              <a14:hiddenFill xmlns:a14="http://schemas.microsoft.com/office/drawing/2010/main">
                <a:solidFill>
                  <a:srgbClr val="FFFFFF"/>
                </a:solidFill>
              </a14:hiddenFill>
            </a:ext>
          </a:extLst>
        </p:spPr>
      </p:pic>
      <p:pic>
        <p:nvPicPr>
          <p:cNvPr id="680" name="Picture 36">
            <a:extLst>
              <a:ext uri="{FF2B5EF4-FFF2-40B4-BE49-F238E27FC236}">
                <a16:creationId xmlns:a16="http://schemas.microsoft.com/office/drawing/2014/main" id="{29BD7E7B-7091-DDA6-4DDA-3F8A8384D47A}"/>
              </a:ext>
            </a:extLst>
          </p:cNvPr>
          <p:cNvPicPr>
            <a:picLocks noChangeAspect="1" noChangeArrowheads="1"/>
          </p:cNvPicPr>
          <p:nvPr/>
        </p:nvPicPr>
        <p:blipFill>
          <a:blip>
            <a:extLst>
              <a:ext uri="{96DAC541-7B7A-43D3-8B79-37D633B846F1}">
                <asvg:svgBlip xmlns:asvg="http://schemas.microsoft.com/office/drawing/2016/SVG/main" r:embed="rId18"/>
              </a:ext>
            </a:extLst>
          </a:blip>
          <a:srcRect/>
          <a:stretch/>
        </p:blipFill>
        <p:spPr bwMode="auto">
          <a:xfrm>
            <a:off x="4333493" y="1607379"/>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81" name="TextBox 680">
            <a:extLst>
              <a:ext uri="{FF2B5EF4-FFF2-40B4-BE49-F238E27FC236}">
                <a16:creationId xmlns:a16="http://schemas.microsoft.com/office/drawing/2014/main" id="{C788344D-6294-2E03-9BFA-371D219D4CCB}"/>
              </a:ext>
            </a:extLst>
          </p:cNvPr>
          <p:cNvSpPr txBox="1"/>
          <p:nvPr/>
        </p:nvSpPr>
        <p:spPr>
          <a:xfrm>
            <a:off x="4562296" y="1652258"/>
            <a:ext cx="485710" cy="89813"/>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Marketplace</a:t>
            </a:r>
          </a:p>
        </p:txBody>
      </p:sp>
      <p:pic>
        <p:nvPicPr>
          <p:cNvPr id="682" name="Picture 36">
            <a:extLst>
              <a:ext uri="{FF2B5EF4-FFF2-40B4-BE49-F238E27FC236}">
                <a16:creationId xmlns:a16="http://schemas.microsoft.com/office/drawing/2014/main" id="{CA4EAD2A-D07A-538A-E18D-F50B18ED2DEE}"/>
              </a:ext>
            </a:extLst>
          </p:cNvPr>
          <p:cNvPicPr>
            <a:picLocks noChangeAspect="1" noChangeArrowheads="1"/>
          </p:cNvPicPr>
          <p:nvPr/>
        </p:nvPicPr>
        <p:blipFill>
          <a:blip>
            <a:extLst>
              <a:ext uri="{96DAC541-7B7A-43D3-8B79-37D633B846F1}">
                <asvg:svgBlip xmlns:asvg="http://schemas.microsoft.com/office/drawing/2016/SVG/main" r:embed="rId19"/>
              </a:ext>
            </a:extLst>
          </a:blip>
          <a:srcRect/>
          <a:stretch/>
        </p:blipFill>
        <p:spPr bwMode="auto">
          <a:xfrm>
            <a:off x="4333493" y="1889659"/>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83" name="TextBox 682">
            <a:extLst>
              <a:ext uri="{FF2B5EF4-FFF2-40B4-BE49-F238E27FC236}">
                <a16:creationId xmlns:a16="http://schemas.microsoft.com/office/drawing/2014/main" id="{13EE2FBE-1C10-3EF1-840A-1C3ECC1B0464}"/>
              </a:ext>
            </a:extLst>
          </p:cNvPr>
          <p:cNvSpPr txBox="1"/>
          <p:nvPr/>
        </p:nvSpPr>
        <p:spPr>
          <a:xfrm>
            <a:off x="4562287" y="1934536"/>
            <a:ext cx="296556" cy="89813"/>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Firewall</a:t>
            </a:r>
          </a:p>
        </p:txBody>
      </p:sp>
      <p:sp>
        <p:nvSpPr>
          <p:cNvPr id="684" name="TextBox 683">
            <a:extLst>
              <a:ext uri="{FF2B5EF4-FFF2-40B4-BE49-F238E27FC236}">
                <a16:creationId xmlns:a16="http://schemas.microsoft.com/office/drawing/2014/main" id="{8A12399E-7F0B-8B53-1BD3-5BDB1B56B813}"/>
              </a:ext>
            </a:extLst>
          </p:cNvPr>
          <p:cNvSpPr txBox="1"/>
          <p:nvPr/>
        </p:nvSpPr>
        <p:spPr>
          <a:xfrm>
            <a:off x="2302343" y="2737945"/>
            <a:ext cx="306174"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Queue </a:t>
            </a:r>
          </a:p>
          <a:p>
            <a:pPr defTabSz="914344">
              <a:lnSpc>
                <a:spcPct val="80000"/>
              </a:lnSpc>
              <a:defRPr/>
            </a:pPr>
            <a:r>
              <a:rPr lang="en-US" sz="700">
                <a:solidFill>
                  <a:srgbClr val="000000"/>
                </a:solidFill>
              </a:rPr>
              <a:t>Storage</a:t>
            </a:r>
          </a:p>
        </p:txBody>
      </p:sp>
      <p:pic>
        <p:nvPicPr>
          <p:cNvPr id="685" name="Picture 14">
            <a:extLst>
              <a:ext uri="{FF2B5EF4-FFF2-40B4-BE49-F238E27FC236}">
                <a16:creationId xmlns:a16="http://schemas.microsoft.com/office/drawing/2014/main" id="{C4C53D39-77AE-5633-7B75-56821A8BFC01}"/>
              </a:ext>
            </a:extLst>
          </p:cNvPr>
          <p:cNvPicPr>
            <a:picLocks noChangeAspect="1" noChangeArrowheads="1"/>
          </p:cNvPicPr>
          <p:nvPr/>
        </p:nvPicPr>
        <p:blipFill>
          <a:blip>
            <a:extLst>
              <a:ext uri="{96DAC541-7B7A-43D3-8B79-37D633B846F1}">
                <asvg:svgBlip xmlns:asvg="http://schemas.microsoft.com/office/drawing/2016/SVG/main" r:embed="rId20"/>
              </a:ext>
            </a:extLst>
          </a:blip>
          <a:srcRect/>
          <a:stretch/>
        </p:blipFill>
        <p:spPr bwMode="auto">
          <a:xfrm>
            <a:off x="2074196" y="2740057"/>
            <a:ext cx="171747" cy="171747"/>
          </a:xfrm>
          <a:prstGeom prst="rect">
            <a:avLst/>
          </a:prstGeom>
          <a:noFill/>
          <a:extLst>
            <a:ext uri="{909E8E84-426E-40DD-AFC4-6F175D3DCCD1}">
              <a14:hiddenFill xmlns:a14="http://schemas.microsoft.com/office/drawing/2010/main">
                <a:solidFill>
                  <a:srgbClr val="FFFFFF"/>
                </a:solidFill>
              </a14:hiddenFill>
            </a:ext>
          </a:extLst>
        </p:spPr>
      </p:pic>
      <p:sp>
        <p:nvSpPr>
          <p:cNvPr id="686" name="TextBox 685">
            <a:extLst>
              <a:ext uri="{FF2B5EF4-FFF2-40B4-BE49-F238E27FC236}">
                <a16:creationId xmlns:a16="http://schemas.microsoft.com/office/drawing/2014/main" id="{40434DF2-B7E3-6815-386E-75593DF8B20A}"/>
              </a:ext>
            </a:extLst>
          </p:cNvPr>
          <p:cNvSpPr txBox="1"/>
          <p:nvPr/>
        </p:nvSpPr>
        <p:spPr>
          <a:xfrm>
            <a:off x="4569032" y="2442543"/>
            <a:ext cx="317395"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Fire </a:t>
            </a:r>
          </a:p>
          <a:p>
            <a:pPr defTabSz="914344">
              <a:lnSpc>
                <a:spcPct val="80000"/>
              </a:lnSpc>
              <a:defRPr/>
            </a:pPr>
            <a:r>
              <a:rPr lang="en-US" sz="700">
                <a:solidFill>
                  <a:srgbClr val="000000"/>
                </a:solidFill>
              </a:rPr>
              <a:t>Services</a:t>
            </a:r>
          </a:p>
        </p:txBody>
      </p:sp>
      <p:pic>
        <p:nvPicPr>
          <p:cNvPr id="687" name="Picture 22">
            <a:extLst>
              <a:ext uri="{FF2B5EF4-FFF2-40B4-BE49-F238E27FC236}">
                <a16:creationId xmlns:a16="http://schemas.microsoft.com/office/drawing/2014/main" id="{0E99F970-9D67-45FA-E6E1-5150D156C39E}"/>
              </a:ext>
            </a:extLst>
          </p:cNvPr>
          <p:cNvPicPr>
            <a:picLocks noChangeAspect="1" noChangeArrowheads="1"/>
          </p:cNvPicPr>
          <p:nvPr/>
        </p:nvPicPr>
        <p:blipFill>
          <a:blip r:embed="rId21"/>
          <a:srcRect/>
          <a:stretch/>
        </p:blipFill>
        <p:spPr bwMode="auto">
          <a:xfrm>
            <a:off x="4337406" y="2440753"/>
            <a:ext cx="171745" cy="179552"/>
          </a:xfrm>
          <a:prstGeom prst="rect">
            <a:avLst/>
          </a:prstGeom>
          <a:noFill/>
          <a:extLst>
            <a:ext uri="{909E8E84-426E-40DD-AFC4-6F175D3DCCD1}">
              <a14:hiddenFill xmlns:a14="http://schemas.microsoft.com/office/drawing/2010/main">
                <a:solidFill>
                  <a:srgbClr val="FFFFFF"/>
                </a:solidFill>
              </a14:hiddenFill>
            </a:ext>
          </a:extLst>
        </p:spPr>
      </p:pic>
      <p:pic>
        <p:nvPicPr>
          <p:cNvPr id="688" name="Picture 36">
            <a:extLst>
              <a:ext uri="{FF2B5EF4-FFF2-40B4-BE49-F238E27FC236}">
                <a16:creationId xmlns:a16="http://schemas.microsoft.com/office/drawing/2014/main" id="{F7260254-CD87-70C3-F3ED-9C19BAB9F784}"/>
              </a:ext>
            </a:extLst>
          </p:cNvPr>
          <p:cNvPicPr>
            <a:picLocks noChangeAspect="1" noChangeArrowheads="1"/>
          </p:cNvPicPr>
          <p:nvPr/>
        </p:nvPicPr>
        <p:blipFill>
          <a:blip>
            <a:extLst>
              <a:ext uri="{96DAC541-7B7A-43D3-8B79-37D633B846F1}">
                <asvg:svgBlip xmlns:asvg="http://schemas.microsoft.com/office/drawing/2016/SVG/main" r:embed="rId22"/>
              </a:ext>
            </a:extLst>
          </a:blip>
          <a:srcRect/>
          <a:stretch/>
        </p:blipFill>
        <p:spPr bwMode="auto">
          <a:xfrm>
            <a:off x="2827031" y="1889659"/>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89" name="TextBox 688">
            <a:extLst>
              <a:ext uri="{FF2B5EF4-FFF2-40B4-BE49-F238E27FC236}">
                <a16:creationId xmlns:a16="http://schemas.microsoft.com/office/drawing/2014/main" id="{14EFA914-5FB2-0C08-C2BC-D33B6D8F8EE7}"/>
              </a:ext>
            </a:extLst>
          </p:cNvPr>
          <p:cNvSpPr txBox="1"/>
          <p:nvPr/>
        </p:nvSpPr>
        <p:spPr>
          <a:xfrm>
            <a:off x="3060010" y="1934536"/>
            <a:ext cx="312586" cy="89813"/>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Entra ID</a:t>
            </a:r>
          </a:p>
        </p:txBody>
      </p:sp>
      <p:sp>
        <p:nvSpPr>
          <p:cNvPr id="690" name="TextBox 689">
            <a:extLst>
              <a:ext uri="{FF2B5EF4-FFF2-40B4-BE49-F238E27FC236}">
                <a16:creationId xmlns:a16="http://schemas.microsoft.com/office/drawing/2014/main" id="{07C28A82-DB17-659D-A3E3-C66FD69CDEE9}"/>
              </a:ext>
            </a:extLst>
          </p:cNvPr>
          <p:cNvSpPr txBox="1"/>
          <p:nvPr/>
        </p:nvSpPr>
        <p:spPr>
          <a:xfrm>
            <a:off x="3801707" y="1609169"/>
            <a:ext cx="351058"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Update</a:t>
            </a:r>
            <a:br>
              <a:rPr lang="en-US" sz="700"/>
            </a:br>
            <a:r>
              <a:rPr lang="en-US" sz="700"/>
              <a:t>Manager</a:t>
            </a:r>
          </a:p>
        </p:txBody>
      </p:sp>
      <p:pic>
        <p:nvPicPr>
          <p:cNvPr id="691" name="Picture 46">
            <a:extLst>
              <a:ext uri="{FF2B5EF4-FFF2-40B4-BE49-F238E27FC236}">
                <a16:creationId xmlns:a16="http://schemas.microsoft.com/office/drawing/2014/main" id="{12455BB9-D59A-3E8A-600F-ADB8E0188800}"/>
              </a:ext>
            </a:extLst>
          </p:cNvPr>
          <p:cNvPicPr>
            <a:picLocks noChangeAspect="1" noChangeArrowheads="1"/>
          </p:cNvPicPr>
          <p:nvPr/>
        </p:nvPicPr>
        <p:blipFill>
          <a:blip>
            <a:extLst>
              <a:ext uri="{96DAC541-7B7A-43D3-8B79-37D633B846F1}">
                <asvg:svgBlip xmlns:asvg="http://schemas.microsoft.com/office/drawing/2016/SVG/main" r:embed="rId23"/>
              </a:ext>
            </a:extLst>
          </a:blip>
          <a:srcRect/>
          <a:stretch/>
        </p:blipFill>
        <p:spPr bwMode="auto">
          <a:xfrm>
            <a:off x="3580344" y="1607379"/>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92" name="TextBox 691">
            <a:extLst>
              <a:ext uri="{FF2B5EF4-FFF2-40B4-BE49-F238E27FC236}">
                <a16:creationId xmlns:a16="http://schemas.microsoft.com/office/drawing/2014/main" id="{23F35D09-7A21-AAA5-DB05-EFF1244B144D}"/>
              </a:ext>
            </a:extLst>
          </p:cNvPr>
          <p:cNvSpPr txBox="1"/>
          <p:nvPr/>
        </p:nvSpPr>
        <p:spPr>
          <a:xfrm>
            <a:off x="2302343" y="1934536"/>
            <a:ext cx="232436" cy="89813"/>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Policy</a:t>
            </a:r>
          </a:p>
        </p:txBody>
      </p:sp>
      <p:pic>
        <p:nvPicPr>
          <p:cNvPr id="693" name="Picture 10">
            <a:extLst>
              <a:ext uri="{FF2B5EF4-FFF2-40B4-BE49-F238E27FC236}">
                <a16:creationId xmlns:a16="http://schemas.microsoft.com/office/drawing/2014/main" id="{CF558BF4-BD13-65BA-0F3D-0CB3EF4ECEB2}"/>
              </a:ext>
            </a:extLst>
          </p:cNvPr>
          <p:cNvPicPr>
            <a:picLocks noChangeAspect="1" noChangeArrowheads="1"/>
          </p:cNvPicPr>
          <p:nvPr/>
        </p:nvPicPr>
        <p:blipFill>
          <a:blip>
            <a:extLst>
              <a:ext uri="{96DAC541-7B7A-43D3-8B79-37D633B846F1}">
                <asvg:svgBlip xmlns:asvg="http://schemas.microsoft.com/office/drawing/2016/SVG/main" r:embed="rId24"/>
              </a:ext>
            </a:extLst>
          </a:blip>
          <a:srcRect/>
          <a:stretch/>
        </p:blipFill>
        <p:spPr bwMode="auto">
          <a:xfrm>
            <a:off x="2070293" y="1889659"/>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694" name="TextBox 693">
            <a:extLst>
              <a:ext uri="{FF2B5EF4-FFF2-40B4-BE49-F238E27FC236}">
                <a16:creationId xmlns:a16="http://schemas.microsoft.com/office/drawing/2014/main" id="{D5226BAD-B2BF-32BA-18AA-A1B7BC444CE9}"/>
              </a:ext>
            </a:extLst>
          </p:cNvPr>
          <p:cNvSpPr txBox="1"/>
          <p:nvPr/>
        </p:nvSpPr>
        <p:spPr>
          <a:xfrm>
            <a:off x="5792397" y="2360898"/>
            <a:ext cx="317395"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App </a:t>
            </a:r>
          </a:p>
          <a:p>
            <a:pPr defTabSz="914344">
              <a:defRPr/>
            </a:pPr>
            <a:r>
              <a:rPr lang="en-US" sz="700">
                <a:solidFill>
                  <a:schemeClr val="tx1"/>
                </a:solidFill>
              </a:rPr>
              <a:t>Services</a:t>
            </a:r>
          </a:p>
        </p:txBody>
      </p:sp>
      <p:pic>
        <p:nvPicPr>
          <p:cNvPr id="695" name="Picture 6">
            <a:extLst>
              <a:ext uri="{FF2B5EF4-FFF2-40B4-BE49-F238E27FC236}">
                <a16:creationId xmlns:a16="http://schemas.microsoft.com/office/drawing/2014/main" id="{60C10574-C4B3-A35C-D91F-3BC1F32FA1F7}"/>
              </a:ext>
            </a:extLst>
          </p:cNvPr>
          <p:cNvPicPr>
            <a:picLocks noChangeAspect="1" noChangeArrowheads="1"/>
          </p:cNvPicPr>
          <p:nvPr/>
        </p:nvPicPr>
        <p:blipFill>
          <a:blip>
            <a:extLst>
              <a:ext uri="{96DAC541-7B7A-43D3-8B79-37D633B846F1}">
                <asvg:svgBlip xmlns:asvg="http://schemas.microsoft.com/office/drawing/2016/SVG/main" r:embed="rId25"/>
              </a:ext>
            </a:extLst>
          </a:blip>
          <a:srcRect/>
          <a:stretch/>
        </p:blipFill>
        <p:spPr bwMode="auto">
          <a:xfrm>
            <a:off x="5599997" y="2376609"/>
            <a:ext cx="144569" cy="144569"/>
          </a:xfrm>
          <a:prstGeom prst="rect">
            <a:avLst/>
          </a:prstGeom>
          <a:extLst>
            <a:ext uri="{909E8E84-426E-40DD-AFC4-6F175D3DCCD1}">
              <a14:hiddenFill xmlns:a14="http://schemas.microsoft.com/office/drawing/2010/main">
                <a:solidFill>
                  <a:srgbClr val="FFFFFF"/>
                </a:solidFill>
              </a14:hiddenFill>
            </a:ext>
          </a:extLst>
        </p:spPr>
      </p:pic>
      <p:sp>
        <p:nvSpPr>
          <p:cNvPr id="696" name="TextBox 695">
            <a:extLst>
              <a:ext uri="{FF2B5EF4-FFF2-40B4-BE49-F238E27FC236}">
                <a16:creationId xmlns:a16="http://schemas.microsoft.com/office/drawing/2014/main" id="{9C7E2B2D-3ABD-82B9-C82F-7C1CEC49EB77}"/>
              </a:ext>
            </a:extLst>
          </p:cNvPr>
          <p:cNvSpPr txBox="1"/>
          <p:nvPr/>
        </p:nvSpPr>
        <p:spPr>
          <a:xfrm>
            <a:off x="6653393" y="2403987"/>
            <a:ext cx="383118"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Functions</a:t>
            </a:r>
          </a:p>
        </p:txBody>
      </p:sp>
      <p:pic>
        <p:nvPicPr>
          <p:cNvPr id="697" name="Picture 8">
            <a:extLst>
              <a:ext uri="{FF2B5EF4-FFF2-40B4-BE49-F238E27FC236}">
                <a16:creationId xmlns:a16="http://schemas.microsoft.com/office/drawing/2014/main" id="{EC255C49-A67E-8177-5FAE-21DA58BD61E6}"/>
              </a:ext>
            </a:extLst>
          </p:cNvPr>
          <p:cNvPicPr>
            <a:picLocks noChangeAspect="1" noChangeArrowheads="1"/>
          </p:cNvPicPr>
          <p:nvPr/>
        </p:nvPicPr>
        <p:blipFill>
          <a:blip>
            <a:extLst>
              <a:ext uri="{96DAC541-7B7A-43D3-8B79-37D633B846F1}">
                <asvg:svgBlip xmlns:asvg="http://schemas.microsoft.com/office/drawing/2016/SVG/main" r:embed="rId26"/>
              </a:ext>
            </a:extLst>
          </a:blip>
          <a:srcRect/>
          <a:stretch/>
        </p:blipFill>
        <p:spPr bwMode="auto">
          <a:xfrm>
            <a:off x="6430104" y="2362144"/>
            <a:ext cx="173483" cy="173483"/>
          </a:xfrm>
          <a:prstGeom prst="rect">
            <a:avLst/>
          </a:prstGeom>
          <a:extLst>
            <a:ext uri="{909E8E84-426E-40DD-AFC4-6F175D3DCCD1}">
              <a14:hiddenFill xmlns:a14="http://schemas.microsoft.com/office/drawing/2010/main">
                <a:solidFill>
                  <a:srgbClr val="FFFFFF"/>
                </a:solidFill>
              </a14:hiddenFill>
            </a:ext>
          </a:extLst>
        </p:spPr>
      </p:pic>
      <p:sp>
        <p:nvSpPr>
          <p:cNvPr id="698" name="TextBox 697">
            <a:extLst>
              <a:ext uri="{FF2B5EF4-FFF2-40B4-BE49-F238E27FC236}">
                <a16:creationId xmlns:a16="http://schemas.microsoft.com/office/drawing/2014/main" id="{F3BC6FD0-864B-D54B-AD9F-474162404A01}"/>
              </a:ext>
            </a:extLst>
          </p:cNvPr>
          <p:cNvSpPr txBox="1"/>
          <p:nvPr/>
        </p:nvSpPr>
        <p:spPr>
          <a:xfrm>
            <a:off x="5711283" y="1687401"/>
            <a:ext cx="37670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Virtual </a:t>
            </a:r>
          </a:p>
          <a:p>
            <a:pPr defTabSz="914344">
              <a:defRPr/>
            </a:pPr>
            <a:r>
              <a:rPr lang="en-US" sz="700">
                <a:solidFill>
                  <a:schemeClr val="tx1"/>
                </a:solidFill>
              </a:rPr>
              <a:t>Machines</a:t>
            </a:r>
          </a:p>
        </p:txBody>
      </p:sp>
      <p:pic>
        <p:nvPicPr>
          <p:cNvPr id="699" name="Picture 10">
            <a:extLst>
              <a:ext uri="{FF2B5EF4-FFF2-40B4-BE49-F238E27FC236}">
                <a16:creationId xmlns:a16="http://schemas.microsoft.com/office/drawing/2014/main" id="{1825C64B-E03F-104A-C777-7E44E170B6BB}"/>
              </a:ext>
            </a:extLst>
          </p:cNvPr>
          <p:cNvPicPr>
            <a:picLocks noChangeAspect="1" noChangeArrowheads="1"/>
          </p:cNvPicPr>
          <p:nvPr/>
        </p:nvPicPr>
        <p:blipFill>
          <a:blip>
            <a:extLst>
              <a:ext uri="{96DAC541-7B7A-43D3-8B79-37D633B846F1}">
                <asvg:svgBlip xmlns:asvg="http://schemas.microsoft.com/office/drawing/2016/SVG/main" r:embed="rId27"/>
              </a:ext>
            </a:extLst>
          </a:blip>
          <a:srcRect/>
          <a:stretch/>
        </p:blipFill>
        <p:spPr bwMode="auto">
          <a:xfrm>
            <a:off x="5486121" y="1688647"/>
            <a:ext cx="173483" cy="173483"/>
          </a:xfrm>
          <a:prstGeom prst="rect">
            <a:avLst/>
          </a:prstGeom>
          <a:extLst>
            <a:ext uri="{909E8E84-426E-40DD-AFC4-6F175D3DCCD1}">
              <a14:hiddenFill xmlns:a14="http://schemas.microsoft.com/office/drawing/2010/main">
                <a:solidFill>
                  <a:srgbClr val="FFFFFF"/>
                </a:solidFill>
              </a14:hiddenFill>
            </a:ext>
          </a:extLst>
        </p:spPr>
      </p:pic>
      <p:sp>
        <p:nvSpPr>
          <p:cNvPr id="700" name="TextBox 699">
            <a:extLst>
              <a:ext uri="{FF2B5EF4-FFF2-40B4-BE49-F238E27FC236}">
                <a16:creationId xmlns:a16="http://schemas.microsoft.com/office/drawing/2014/main" id="{EFF73AB4-C7F5-6C62-1985-BC33B6FD3E94}"/>
              </a:ext>
            </a:extLst>
          </p:cNvPr>
          <p:cNvSpPr txBox="1"/>
          <p:nvPr/>
        </p:nvSpPr>
        <p:spPr>
          <a:xfrm>
            <a:off x="6589738" y="1730490"/>
            <a:ext cx="445635"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Kubernetes</a:t>
            </a:r>
          </a:p>
        </p:txBody>
      </p:sp>
      <p:pic>
        <p:nvPicPr>
          <p:cNvPr id="701" name="Picture 12">
            <a:extLst>
              <a:ext uri="{FF2B5EF4-FFF2-40B4-BE49-F238E27FC236}">
                <a16:creationId xmlns:a16="http://schemas.microsoft.com/office/drawing/2014/main" id="{959E7A23-635B-562C-06B5-5B66799D399A}"/>
              </a:ext>
            </a:extLst>
          </p:cNvPr>
          <p:cNvPicPr>
            <a:picLocks noChangeAspect="1" noChangeArrowheads="1"/>
          </p:cNvPicPr>
          <p:nvPr/>
        </p:nvPicPr>
        <p:blipFill>
          <a:blip>
            <a:extLst>
              <a:ext uri="{96DAC541-7B7A-43D3-8B79-37D633B846F1}">
                <asvg:svgBlip xmlns:asvg="http://schemas.microsoft.com/office/drawing/2016/SVG/main" r:embed="rId28"/>
              </a:ext>
            </a:extLst>
          </a:blip>
          <a:srcRect/>
          <a:stretch/>
        </p:blipFill>
        <p:spPr bwMode="auto">
          <a:xfrm>
            <a:off x="6374727" y="1696934"/>
            <a:ext cx="156924" cy="156924"/>
          </a:xfrm>
          <a:prstGeom prst="rect">
            <a:avLst/>
          </a:prstGeom>
          <a:extLst>
            <a:ext uri="{909E8E84-426E-40DD-AFC4-6F175D3DCCD1}">
              <a14:hiddenFill xmlns:a14="http://schemas.microsoft.com/office/drawing/2010/main">
                <a:solidFill>
                  <a:srgbClr val="FFFFFF"/>
                </a:solidFill>
              </a14:hiddenFill>
            </a:ext>
          </a:extLst>
        </p:spPr>
      </p:pic>
      <p:sp>
        <p:nvSpPr>
          <p:cNvPr id="702" name="TextBox 701">
            <a:extLst>
              <a:ext uri="{FF2B5EF4-FFF2-40B4-BE49-F238E27FC236}">
                <a16:creationId xmlns:a16="http://schemas.microsoft.com/office/drawing/2014/main" id="{9A502EEC-9806-C408-377C-FD14CF3A20B2}"/>
              </a:ext>
            </a:extLst>
          </p:cNvPr>
          <p:cNvSpPr txBox="1"/>
          <p:nvPr/>
        </p:nvSpPr>
        <p:spPr>
          <a:xfrm>
            <a:off x="6707789" y="2712669"/>
            <a:ext cx="38632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Container</a:t>
            </a:r>
          </a:p>
          <a:p>
            <a:pPr defTabSz="914344">
              <a:defRPr/>
            </a:pPr>
            <a:r>
              <a:rPr lang="en-US" sz="700">
                <a:solidFill>
                  <a:schemeClr val="tx1"/>
                </a:solidFill>
              </a:rPr>
              <a:t>Apps</a:t>
            </a:r>
          </a:p>
        </p:txBody>
      </p:sp>
      <p:pic>
        <p:nvPicPr>
          <p:cNvPr id="703" name="Picture 14">
            <a:extLst>
              <a:ext uri="{FF2B5EF4-FFF2-40B4-BE49-F238E27FC236}">
                <a16:creationId xmlns:a16="http://schemas.microsoft.com/office/drawing/2014/main" id="{169BB56B-D8F7-6B1F-48BA-E7236F8E94E8}"/>
              </a:ext>
            </a:extLst>
          </p:cNvPr>
          <p:cNvPicPr>
            <a:picLocks noChangeAspect="1" noChangeArrowheads="1"/>
          </p:cNvPicPr>
          <p:nvPr/>
        </p:nvPicPr>
        <p:blipFill>
          <a:blip>
            <a:extLst>
              <a:ext uri="{96DAC541-7B7A-43D3-8B79-37D633B846F1}">
                <asvg:svgBlip xmlns:asvg="http://schemas.microsoft.com/office/drawing/2016/SVG/main" r:embed="rId29"/>
              </a:ext>
            </a:extLst>
          </a:blip>
          <a:srcRect/>
          <a:stretch/>
        </p:blipFill>
        <p:spPr bwMode="auto">
          <a:xfrm>
            <a:off x="6484500" y="2713913"/>
            <a:ext cx="173483" cy="173483"/>
          </a:xfrm>
          <a:prstGeom prst="rect">
            <a:avLst/>
          </a:prstGeom>
          <a:extLst>
            <a:ext uri="{909E8E84-426E-40DD-AFC4-6F175D3DCCD1}">
              <a14:hiddenFill xmlns:a14="http://schemas.microsoft.com/office/drawing/2010/main">
                <a:solidFill>
                  <a:srgbClr val="FFFFFF"/>
                </a:solidFill>
              </a14:hiddenFill>
            </a:ext>
          </a:extLst>
        </p:spPr>
      </p:pic>
      <p:sp>
        <p:nvSpPr>
          <p:cNvPr id="704" name="TextBox 703">
            <a:extLst>
              <a:ext uri="{FF2B5EF4-FFF2-40B4-BE49-F238E27FC236}">
                <a16:creationId xmlns:a16="http://schemas.microsoft.com/office/drawing/2014/main" id="{CE86D72D-ED0E-59F2-F438-532EA1999F52}"/>
              </a:ext>
            </a:extLst>
          </p:cNvPr>
          <p:cNvSpPr txBox="1"/>
          <p:nvPr/>
        </p:nvSpPr>
        <p:spPr>
          <a:xfrm>
            <a:off x="5760676" y="2712669"/>
            <a:ext cx="399148"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RedShift </a:t>
            </a:r>
          </a:p>
          <a:p>
            <a:pPr defTabSz="914344">
              <a:defRPr/>
            </a:pPr>
            <a:r>
              <a:rPr lang="en-US" sz="700">
                <a:solidFill>
                  <a:schemeClr val="tx1"/>
                </a:solidFill>
              </a:rPr>
              <a:t>OpenShift</a:t>
            </a:r>
          </a:p>
        </p:txBody>
      </p:sp>
      <p:pic>
        <p:nvPicPr>
          <p:cNvPr id="705" name="Picture 16">
            <a:extLst>
              <a:ext uri="{FF2B5EF4-FFF2-40B4-BE49-F238E27FC236}">
                <a16:creationId xmlns:a16="http://schemas.microsoft.com/office/drawing/2014/main" id="{45211AED-B9BA-39B8-1E14-121D1BF2036F}"/>
              </a:ext>
            </a:extLst>
          </p:cNvPr>
          <p:cNvPicPr>
            <a:picLocks noChangeAspect="1" noChangeArrowheads="1"/>
          </p:cNvPicPr>
          <p:nvPr/>
        </p:nvPicPr>
        <p:blipFill>
          <a:blip>
            <a:extLst>
              <a:ext uri="{96DAC541-7B7A-43D3-8B79-37D633B846F1}">
                <asvg:svgBlip xmlns:asvg="http://schemas.microsoft.com/office/drawing/2016/SVG/main" r:embed="rId30"/>
              </a:ext>
            </a:extLst>
          </a:blip>
          <a:srcRect/>
          <a:stretch/>
        </p:blipFill>
        <p:spPr bwMode="auto">
          <a:xfrm>
            <a:off x="5535515" y="2713913"/>
            <a:ext cx="173483" cy="173483"/>
          </a:xfrm>
          <a:prstGeom prst="rect">
            <a:avLst/>
          </a:prstGeom>
          <a:extLst>
            <a:ext uri="{909E8E84-426E-40DD-AFC4-6F175D3DCCD1}">
              <a14:hiddenFill xmlns:a14="http://schemas.microsoft.com/office/drawing/2010/main">
                <a:solidFill>
                  <a:srgbClr val="FFFFFF"/>
                </a:solidFill>
              </a14:hiddenFill>
            </a:ext>
          </a:extLst>
        </p:spPr>
      </p:pic>
      <p:sp>
        <p:nvSpPr>
          <p:cNvPr id="706" name="TextBox 705">
            <a:extLst>
              <a:ext uri="{FF2B5EF4-FFF2-40B4-BE49-F238E27FC236}">
                <a16:creationId xmlns:a16="http://schemas.microsoft.com/office/drawing/2014/main" id="{7F535E7E-4347-DF54-0401-BC7F21A069D2}"/>
              </a:ext>
            </a:extLst>
          </p:cNvPr>
          <p:cNvSpPr txBox="1"/>
          <p:nvPr/>
        </p:nvSpPr>
        <p:spPr>
          <a:xfrm>
            <a:off x="7526437" y="2711057"/>
            <a:ext cx="38632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Container</a:t>
            </a:r>
          </a:p>
          <a:p>
            <a:pPr defTabSz="914344">
              <a:defRPr/>
            </a:pPr>
            <a:r>
              <a:rPr lang="en-US" sz="700">
                <a:solidFill>
                  <a:schemeClr val="tx1"/>
                </a:solidFill>
              </a:rPr>
              <a:t>Registry</a:t>
            </a:r>
          </a:p>
        </p:txBody>
      </p:sp>
      <p:pic>
        <p:nvPicPr>
          <p:cNvPr id="707" name="Picture 22">
            <a:extLst>
              <a:ext uri="{FF2B5EF4-FFF2-40B4-BE49-F238E27FC236}">
                <a16:creationId xmlns:a16="http://schemas.microsoft.com/office/drawing/2014/main" id="{982CFE17-0196-D924-EB1A-8931B4C0EFC9}"/>
              </a:ext>
            </a:extLst>
          </p:cNvPr>
          <p:cNvPicPr>
            <a:picLocks noChangeAspect="1" noChangeArrowheads="1"/>
          </p:cNvPicPr>
          <p:nvPr/>
        </p:nvPicPr>
        <p:blipFill>
          <a:blip>
            <a:extLst>
              <a:ext uri="{96DAC541-7B7A-43D3-8B79-37D633B846F1}">
                <asvg:svgBlip xmlns:asvg="http://schemas.microsoft.com/office/drawing/2016/SVG/main" r:embed="rId31"/>
              </a:ext>
            </a:extLst>
          </a:blip>
          <a:srcRect/>
          <a:stretch/>
        </p:blipFill>
        <p:spPr bwMode="auto">
          <a:xfrm>
            <a:off x="7305836" y="2713913"/>
            <a:ext cx="173483" cy="173483"/>
          </a:xfrm>
          <a:prstGeom prst="rect">
            <a:avLst/>
          </a:prstGeom>
          <a:extLst>
            <a:ext uri="{909E8E84-426E-40DD-AFC4-6F175D3DCCD1}">
              <a14:hiddenFill xmlns:a14="http://schemas.microsoft.com/office/drawing/2010/main">
                <a:solidFill>
                  <a:srgbClr val="FFFFFF"/>
                </a:solidFill>
              </a14:hiddenFill>
            </a:ext>
          </a:extLst>
        </p:spPr>
      </p:pic>
      <p:sp>
        <p:nvSpPr>
          <p:cNvPr id="708" name="TextBox 707">
            <a:extLst>
              <a:ext uri="{FF2B5EF4-FFF2-40B4-BE49-F238E27FC236}">
                <a16:creationId xmlns:a16="http://schemas.microsoft.com/office/drawing/2014/main" id="{DA9CE3D2-FEB4-98BD-FF4F-0AFCC4BC8920}"/>
              </a:ext>
            </a:extLst>
          </p:cNvPr>
          <p:cNvSpPr txBox="1"/>
          <p:nvPr/>
        </p:nvSpPr>
        <p:spPr>
          <a:xfrm>
            <a:off x="6982083" y="3126183"/>
            <a:ext cx="325410"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dirty="0">
                <a:solidFill>
                  <a:schemeClr val="tx1"/>
                </a:solidFill>
              </a:rPr>
              <a:t>Synapse</a:t>
            </a:r>
          </a:p>
        </p:txBody>
      </p:sp>
      <p:pic>
        <p:nvPicPr>
          <p:cNvPr id="709" name="Picture 46">
            <a:extLst>
              <a:ext uri="{FF2B5EF4-FFF2-40B4-BE49-F238E27FC236}">
                <a16:creationId xmlns:a16="http://schemas.microsoft.com/office/drawing/2014/main" id="{EADBD3CE-7943-91C3-8C9F-20B38FF42CE3}"/>
              </a:ext>
            </a:extLst>
          </p:cNvPr>
          <p:cNvPicPr>
            <a:picLocks noChangeAspect="1" noChangeArrowheads="1"/>
          </p:cNvPicPr>
          <p:nvPr/>
        </p:nvPicPr>
        <p:blipFill>
          <a:blip>
            <a:extLst>
              <a:ext uri="{96DAC541-7B7A-43D3-8B79-37D633B846F1}">
                <asvg:svgBlip xmlns:asvg="http://schemas.microsoft.com/office/drawing/2016/SVG/main" r:embed="rId32"/>
              </a:ext>
            </a:extLst>
          </a:blip>
          <a:srcRect/>
          <a:stretch/>
        </p:blipFill>
        <p:spPr bwMode="auto">
          <a:xfrm>
            <a:off x="6772389" y="3084340"/>
            <a:ext cx="173483" cy="173483"/>
          </a:xfrm>
          <a:prstGeom prst="rect">
            <a:avLst/>
          </a:prstGeom>
          <a:extLst>
            <a:ext uri="{909E8E84-426E-40DD-AFC4-6F175D3DCCD1}">
              <a14:hiddenFill xmlns:a14="http://schemas.microsoft.com/office/drawing/2010/main">
                <a:solidFill>
                  <a:srgbClr val="FFFFFF"/>
                </a:solidFill>
              </a14:hiddenFill>
            </a:ext>
          </a:extLst>
        </p:spPr>
      </p:pic>
      <p:sp>
        <p:nvSpPr>
          <p:cNvPr id="710" name="TextBox 709">
            <a:extLst>
              <a:ext uri="{FF2B5EF4-FFF2-40B4-BE49-F238E27FC236}">
                <a16:creationId xmlns:a16="http://schemas.microsoft.com/office/drawing/2014/main" id="{B081C1CE-5A72-8451-BC46-9E315B26BE7A}"/>
              </a:ext>
            </a:extLst>
          </p:cNvPr>
          <p:cNvSpPr txBox="1"/>
          <p:nvPr/>
        </p:nvSpPr>
        <p:spPr>
          <a:xfrm>
            <a:off x="7526437" y="1687401"/>
            <a:ext cx="32861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Virtual </a:t>
            </a:r>
          </a:p>
          <a:p>
            <a:pPr defTabSz="914344">
              <a:defRPr/>
            </a:pPr>
            <a:r>
              <a:rPr lang="en-US" sz="700">
                <a:solidFill>
                  <a:schemeClr val="tx1"/>
                </a:solidFill>
              </a:rPr>
              <a:t>Desktop</a:t>
            </a:r>
          </a:p>
        </p:txBody>
      </p:sp>
      <p:pic>
        <p:nvPicPr>
          <p:cNvPr id="711" name="Picture 50">
            <a:extLst>
              <a:ext uri="{FF2B5EF4-FFF2-40B4-BE49-F238E27FC236}">
                <a16:creationId xmlns:a16="http://schemas.microsoft.com/office/drawing/2014/main" id="{FD6AED77-67E2-4C42-A312-FB430235A4EF}"/>
              </a:ext>
            </a:extLst>
          </p:cNvPr>
          <p:cNvPicPr>
            <a:picLocks noChangeAspect="1" noChangeArrowheads="1"/>
          </p:cNvPicPr>
          <p:nvPr/>
        </p:nvPicPr>
        <p:blipFill>
          <a:blip>
            <a:extLst>
              <a:ext uri="{96DAC541-7B7A-43D3-8B79-37D633B846F1}">
                <asvg:svgBlip xmlns:asvg="http://schemas.microsoft.com/office/drawing/2016/SVG/main" r:embed="rId33"/>
              </a:ext>
            </a:extLst>
          </a:blip>
          <a:srcRect/>
          <a:stretch/>
        </p:blipFill>
        <p:spPr bwMode="auto">
          <a:xfrm>
            <a:off x="7298847" y="1675562"/>
            <a:ext cx="187461" cy="187461"/>
          </a:xfrm>
          <a:prstGeom prst="rect">
            <a:avLst/>
          </a:prstGeom>
          <a:extLst>
            <a:ext uri="{909E8E84-426E-40DD-AFC4-6F175D3DCCD1}">
              <a14:hiddenFill xmlns:a14="http://schemas.microsoft.com/office/drawing/2010/main">
                <a:solidFill>
                  <a:srgbClr val="FFFFFF"/>
                </a:solidFill>
              </a14:hiddenFill>
            </a:ext>
          </a:extLst>
        </p:spPr>
      </p:pic>
      <p:sp>
        <p:nvSpPr>
          <p:cNvPr id="712" name="TextBox 711">
            <a:extLst>
              <a:ext uri="{FF2B5EF4-FFF2-40B4-BE49-F238E27FC236}">
                <a16:creationId xmlns:a16="http://schemas.microsoft.com/office/drawing/2014/main" id="{A62EACAF-0E90-F47F-6D0F-FF29E675B002}"/>
              </a:ext>
            </a:extLst>
          </p:cNvPr>
          <p:cNvSpPr txBox="1"/>
          <p:nvPr/>
        </p:nvSpPr>
        <p:spPr>
          <a:xfrm>
            <a:off x="7526437" y="2052499"/>
            <a:ext cx="395942"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API </a:t>
            </a:r>
            <a:r>
              <a:rPr lang="en-US" sz="700" err="1">
                <a:solidFill>
                  <a:schemeClr val="tx1"/>
                </a:solidFill>
              </a:rPr>
              <a:t>Mgmt</a:t>
            </a:r>
            <a:endParaRPr lang="en-US" sz="700">
              <a:solidFill>
                <a:schemeClr val="tx1"/>
              </a:solidFill>
            </a:endParaRPr>
          </a:p>
        </p:txBody>
      </p:sp>
      <p:pic>
        <p:nvPicPr>
          <p:cNvPr id="713" name="Picture 50">
            <a:extLst>
              <a:ext uri="{FF2B5EF4-FFF2-40B4-BE49-F238E27FC236}">
                <a16:creationId xmlns:a16="http://schemas.microsoft.com/office/drawing/2014/main" id="{85ACA654-6BC6-3564-F107-70F28F8D37F4}"/>
              </a:ext>
            </a:extLst>
          </p:cNvPr>
          <p:cNvPicPr>
            <a:picLocks noChangeAspect="1" noChangeArrowheads="1"/>
          </p:cNvPicPr>
          <p:nvPr/>
        </p:nvPicPr>
        <p:blipFill>
          <a:blip>
            <a:extLst>
              <a:ext uri="{96DAC541-7B7A-43D3-8B79-37D633B846F1}">
                <asvg:svgBlip xmlns:asvg="http://schemas.microsoft.com/office/drawing/2016/SVG/main" r:embed="rId34"/>
              </a:ext>
            </a:extLst>
          </a:blip>
          <a:srcRect/>
          <a:stretch/>
        </p:blipFill>
        <p:spPr bwMode="auto">
          <a:xfrm>
            <a:off x="7318188" y="2023008"/>
            <a:ext cx="148779" cy="148779"/>
          </a:xfrm>
          <a:prstGeom prst="rect">
            <a:avLst/>
          </a:prstGeom>
          <a:extLst>
            <a:ext uri="{909E8E84-426E-40DD-AFC4-6F175D3DCCD1}">
              <a14:hiddenFill xmlns:a14="http://schemas.microsoft.com/office/drawing/2010/main">
                <a:solidFill>
                  <a:srgbClr val="FFFFFF"/>
                </a:solidFill>
              </a14:hiddenFill>
            </a:ext>
          </a:extLst>
        </p:spPr>
      </p:pic>
      <p:pic>
        <p:nvPicPr>
          <p:cNvPr id="714" name="Picture 36">
            <a:extLst>
              <a:ext uri="{FF2B5EF4-FFF2-40B4-BE49-F238E27FC236}">
                <a16:creationId xmlns:a16="http://schemas.microsoft.com/office/drawing/2014/main" id="{3612F557-CB81-0E86-C84D-FAA7D5940CDF}"/>
              </a:ext>
            </a:extLst>
          </p:cNvPr>
          <p:cNvPicPr>
            <a:picLocks noChangeAspect="1" noChangeArrowheads="1"/>
          </p:cNvPicPr>
          <p:nvPr/>
        </p:nvPicPr>
        <p:blipFill>
          <a:blip>
            <a:extLst>
              <a:ext uri="{96DAC541-7B7A-43D3-8B79-37D633B846F1}">
                <asvg:svgBlip xmlns:asvg="http://schemas.microsoft.com/office/drawing/2016/SVG/main" r:embed="rId35"/>
              </a:ext>
            </a:extLst>
          </a:blip>
          <a:srcRect/>
          <a:stretch/>
        </p:blipFill>
        <p:spPr bwMode="auto">
          <a:xfrm>
            <a:off x="5389329" y="3084340"/>
            <a:ext cx="173483" cy="173483"/>
          </a:xfrm>
          <a:prstGeom prst="rect">
            <a:avLst/>
          </a:prstGeom>
          <a:extLst>
            <a:ext uri="{909E8E84-426E-40DD-AFC4-6F175D3DCCD1}">
              <a14:hiddenFill xmlns:a14="http://schemas.microsoft.com/office/drawing/2010/main">
                <a:solidFill>
                  <a:srgbClr val="FFFFFF"/>
                </a:solidFill>
              </a14:hiddenFill>
            </a:ext>
          </a:extLst>
        </p:spPr>
      </p:pic>
      <p:sp>
        <p:nvSpPr>
          <p:cNvPr id="715" name="TextBox 714">
            <a:extLst>
              <a:ext uri="{FF2B5EF4-FFF2-40B4-BE49-F238E27FC236}">
                <a16:creationId xmlns:a16="http://schemas.microsoft.com/office/drawing/2014/main" id="{CE47F1C9-E287-C9B6-EF52-F3B4993C109E}"/>
              </a:ext>
            </a:extLst>
          </p:cNvPr>
          <p:cNvSpPr txBox="1"/>
          <p:nvPr/>
        </p:nvSpPr>
        <p:spPr>
          <a:xfrm>
            <a:off x="5603051" y="3126183"/>
            <a:ext cx="310983"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DevOps</a:t>
            </a:r>
          </a:p>
        </p:txBody>
      </p:sp>
      <p:sp>
        <p:nvSpPr>
          <p:cNvPr id="716" name="TextBox 715">
            <a:extLst>
              <a:ext uri="{FF2B5EF4-FFF2-40B4-BE49-F238E27FC236}">
                <a16:creationId xmlns:a16="http://schemas.microsoft.com/office/drawing/2014/main" id="{D4246B41-667C-6ED9-BD5B-D593C60E9138}"/>
              </a:ext>
            </a:extLst>
          </p:cNvPr>
          <p:cNvSpPr txBox="1"/>
          <p:nvPr/>
        </p:nvSpPr>
        <p:spPr>
          <a:xfrm>
            <a:off x="6241849" y="3090031"/>
            <a:ext cx="40235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Microsoft </a:t>
            </a:r>
          </a:p>
          <a:p>
            <a:pPr defTabSz="914344">
              <a:defRPr/>
            </a:pPr>
            <a:r>
              <a:rPr lang="en-US" sz="700">
                <a:solidFill>
                  <a:schemeClr val="tx1"/>
                </a:solidFill>
              </a:rPr>
              <a:t>365</a:t>
            </a:r>
          </a:p>
        </p:txBody>
      </p:sp>
      <p:pic>
        <p:nvPicPr>
          <p:cNvPr id="717" name="Picture 716">
            <a:extLst>
              <a:ext uri="{FF2B5EF4-FFF2-40B4-BE49-F238E27FC236}">
                <a16:creationId xmlns:a16="http://schemas.microsoft.com/office/drawing/2014/main" id="{5F6F8C75-69D3-1845-A174-EF21D2752E55}"/>
              </a:ext>
            </a:extLst>
          </p:cNvPr>
          <p:cNvPicPr>
            <a:picLocks noChangeAspect="1"/>
          </p:cNvPicPr>
          <p:nvPr/>
        </p:nvPicPr>
        <p:blipFill>
          <a:blip r:embed="rId36"/>
          <a:srcRect/>
          <a:stretch/>
        </p:blipFill>
        <p:spPr>
          <a:xfrm>
            <a:off x="6046769" y="3084340"/>
            <a:ext cx="157599" cy="173483"/>
          </a:xfrm>
          <a:prstGeom prst="rect">
            <a:avLst/>
          </a:prstGeom>
          <a:noFill/>
        </p:spPr>
      </p:pic>
      <p:pic>
        <p:nvPicPr>
          <p:cNvPr id="718" name="Picture 36">
            <a:extLst>
              <a:ext uri="{FF2B5EF4-FFF2-40B4-BE49-F238E27FC236}">
                <a16:creationId xmlns:a16="http://schemas.microsoft.com/office/drawing/2014/main" id="{994D9BC9-D624-F1EA-F894-FD18FAF40659}"/>
              </a:ext>
            </a:extLst>
          </p:cNvPr>
          <p:cNvPicPr>
            <a:picLocks noChangeAspect="1" noChangeArrowheads="1"/>
          </p:cNvPicPr>
          <p:nvPr/>
        </p:nvPicPr>
        <p:blipFill>
          <a:blip>
            <a:extLst>
              <a:ext uri="{96DAC541-7B7A-43D3-8B79-37D633B846F1}">
                <asvg:svgBlip xmlns:asvg="http://schemas.microsoft.com/office/drawing/2016/SVG/main" r:embed="rId37"/>
              </a:ext>
            </a:extLst>
          </a:blip>
          <a:srcRect/>
          <a:stretch/>
        </p:blipFill>
        <p:spPr bwMode="auto">
          <a:xfrm>
            <a:off x="8342062" y="1659745"/>
            <a:ext cx="194727" cy="194727"/>
          </a:xfrm>
          <a:prstGeom prst="rect">
            <a:avLst/>
          </a:prstGeom>
          <a:noFill/>
          <a:extLst>
            <a:ext uri="{909E8E84-426E-40DD-AFC4-6F175D3DCCD1}">
              <a14:hiddenFill xmlns:a14="http://schemas.microsoft.com/office/drawing/2010/main">
                <a:solidFill>
                  <a:srgbClr val="FFFFFF"/>
                </a:solidFill>
              </a14:hiddenFill>
            </a:ext>
          </a:extLst>
        </p:spPr>
      </p:pic>
      <p:sp>
        <p:nvSpPr>
          <p:cNvPr id="719" name="TextBox 718">
            <a:extLst>
              <a:ext uri="{FF2B5EF4-FFF2-40B4-BE49-F238E27FC236}">
                <a16:creationId xmlns:a16="http://schemas.microsoft.com/office/drawing/2014/main" id="{BEDD2915-0A9B-3C38-2B7C-8E8A2F5A59F2}"/>
              </a:ext>
            </a:extLst>
          </p:cNvPr>
          <p:cNvSpPr txBox="1"/>
          <p:nvPr/>
        </p:nvSpPr>
        <p:spPr>
          <a:xfrm>
            <a:off x="8585005" y="1712202"/>
            <a:ext cx="157094"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SQL</a:t>
            </a:r>
          </a:p>
        </p:txBody>
      </p:sp>
      <p:sp>
        <p:nvSpPr>
          <p:cNvPr id="720" name="TextBox 719">
            <a:extLst>
              <a:ext uri="{FF2B5EF4-FFF2-40B4-BE49-F238E27FC236}">
                <a16:creationId xmlns:a16="http://schemas.microsoft.com/office/drawing/2014/main" id="{74D5A2DC-9620-44E8-82F0-B4BF452E8702}"/>
              </a:ext>
            </a:extLst>
          </p:cNvPr>
          <p:cNvSpPr txBox="1"/>
          <p:nvPr/>
        </p:nvSpPr>
        <p:spPr>
          <a:xfrm>
            <a:off x="9253615" y="1712202"/>
            <a:ext cx="458459"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PostgreSQL</a:t>
            </a:r>
          </a:p>
        </p:txBody>
      </p:sp>
      <p:pic>
        <p:nvPicPr>
          <p:cNvPr id="721" name="Picture 46">
            <a:extLst>
              <a:ext uri="{FF2B5EF4-FFF2-40B4-BE49-F238E27FC236}">
                <a16:creationId xmlns:a16="http://schemas.microsoft.com/office/drawing/2014/main" id="{3E6AAEB4-7387-8B18-43C1-9DF48CC80291}"/>
              </a:ext>
            </a:extLst>
          </p:cNvPr>
          <p:cNvPicPr>
            <a:picLocks noChangeAspect="1" noChangeArrowheads="1"/>
          </p:cNvPicPr>
          <p:nvPr/>
        </p:nvPicPr>
        <p:blipFill>
          <a:blip>
            <a:extLst>
              <a:ext uri="{96DAC541-7B7A-43D3-8B79-37D633B846F1}">
                <asvg:svgBlip xmlns:asvg="http://schemas.microsoft.com/office/drawing/2016/SVG/main" r:embed="rId38"/>
              </a:ext>
            </a:extLst>
          </a:blip>
          <a:srcRect/>
          <a:stretch/>
        </p:blipFill>
        <p:spPr bwMode="auto">
          <a:xfrm>
            <a:off x="9022182" y="1659745"/>
            <a:ext cx="194727" cy="194727"/>
          </a:xfrm>
          <a:prstGeom prst="rect">
            <a:avLst/>
          </a:prstGeom>
          <a:noFill/>
          <a:extLst>
            <a:ext uri="{909E8E84-426E-40DD-AFC4-6F175D3DCCD1}">
              <a14:hiddenFill xmlns:a14="http://schemas.microsoft.com/office/drawing/2010/main">
                <a:solidFill>
                  <a:srgbClr val="FFFFFF"/>
                </a:solidFill>
              </a14:hiddenFill>
            </a:ext>
          </a:extLst>
        </p:spPr>
      </p:pic>
      <p:sp>
        <p:nvSpPr>
          <p:cNvPr id="722" name="TextBox 721">
            <a:extLst>
              <a:ext uri="{FF2B5EF4-FFF2-40B4-BE49-F238E27FC236}">
                <a16:creationId xmlns:a16="http://schemas.microsoft.com/office/drawing/2014/main" id="{CFB38506-B4DF-4282-C781-88D8B2AFA727}"/>
              </a:ext>
            </a:extLst>
          </p:cNvPr>
          <p:cNvSpPr txBox="1"/>
          <p:nvPr/>
        </p:nvSpPr>
        <p:spPr>
          <a:xfrm>
            <a:off x="11044787" y="1669113"/>
            <a:ext cx="315792"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Cosmos</a:t>
            </a:r>
          </a:p>
          <a:p>
            <a:pPr defTabSz="914344">
              <a:defRPr/>
            </a:pPr>
            <a:r>
              <a:rPr lang="en-US" sz="700"/>
              <a:t>DB</a:t>
            </a:r>
          </a:p>
        </p:txBody>
      </p:sp>
      <p:pic>
        <p:nvPicPr>
          <p:cNvPr id="723" name="Picture 50">
            <a:extLst>
              <a:ext uri="{FF2B5EF4-FFF2-40B4-BE49-F238E27FC236}">
                <a16:creationId xmlns:a16="http://schemas.microsoft.com/office/drawing/2014/main" id="{0F52A943-4CE5-1098-FBC5-A8C9F48A44B5}"/>
              </a:ext>
            </a:extLst>
          </p:cNvPr>
          <p:cNvPicPr>
            <a:picLocks noChangeAspect="1" noChangeArrowheads="1"/>
          </p:cNvPicPr>
          <p:nvPr/>
        </p:nvPicPr>
        <p:blipFill>
          <a:blip>
            <a:extLst>
              <a:ext uri="{96DAC541-7B7A-43D3-8B79-37D633B846F1}">
                <asvg:svgBlip xmlns:asvg="http://schemas.microsoft.com/office/drawing/2016/SVG/main" r:embed="rId39"/>
              </a:ext>
            </a:extLst>
          </a:blip>
          <a:srcRect/>
          <a:stretch/>
        </p:blipFill>
        <p:spPr bwMode="auto">
          <a:xfrm>
            <a:off x="10800390" y="1659745"/>
            <a:ext cx="194727" cy="194727"/>
          </a:xfrm>
          <a:prstGeom prst="rect">
            <a:avLst/>
          </a:prstGeom>
          <a:noFill/>
          <a:extLst>
            <a:ext uri="{909E8E84-426E-40DD-AFC4-6F175D3DCCD1}">
              <a14:hiddenFill xmlns:a14="http://schemas.microsoft.com/office/drawing/2010/main">
                <a:solidFill>
                  <a:srgbClr val="FFFFFF"/>
                </a:solidFill>
              </a14:hiddenFill>
            </a:ext>
          </a:extLst>
        </p:spPr>
      </p:pic>
      <p:pic>
        <p:nvPicPr>
          <p:cNvPr id="724" name="Picture 36">
            <a:extLst>
              <a:ext uri="{FF2B5EF4-FFF2-40B4-BE49-F238E27FC236}">
                <a16:creationId xmlns:a16="http://schemas.microsoft.com/office/drawing/2014/main" id="{C2E1BF5B-8F28-7801-302B-6DB3E3E8DF62}"/>
              </a:ext>
            </a:extLst>
          </p:cNvPr>
          <p:cNvPicPr>
            <a:picLocks noChangeAspect="1" noChangeArrowheads="1"/>
          </p:cNvPicPr>
          <p:nvPr/>
        </p:nvPicPr>
        <p:blipFill>
          <a:blip>
            <a:extLst>
              <a:ext uri="{96DAC541-7B7A-43D3-8B79-37D633B846F1}">
                <asvg:svgBlip xmlns:asvg="http://schemas.microsoft.com/office/drawing/2016/SVG/main" r:embed="rId40"/>
              </a:ext>
            </a:extLst>
          </a:blip>
          <a:srcRect/>
          <a:stretch/>
        </p:blipFill>
        <p:spPr bwMode="auto">
          <a:xfrm>
            <a:off x="9147517" y="2015328"/>
            <a:ext cx="164139" cy="164139"/>
          </a:xfrm>
          <a:prstGeom prst="rect">
            <a:avLst/>
          </a:prstGeom>
          <a:noFill/>
          <a:extLst>
            <a:ext uri="{909E8E84-426E-40DD-AFC4-6F175D3DCCD1}">
              <a14:hiddenFill xmlns:a14="http://schemas.microsoft.com/office/drawing/2010/main">
                <a:solidFill>
                  <a:srgbClr val="FFFFFF"/>
                </a:solidFill>
              </a14:hiddenFill>
            </a:ext>
          </a:extLst>
        </p:spPr>
      </p:pic>
      <p:sp>
        <p:nvSpPr>
          <p:cNvPr id="725" name="TextBox 724">
            <a:extLst>
              <a:ext uri="{FF2B5EF4-FFF2-40B4-BE49-F238E27FC236}">
                <a16:creationId xmlns:a16="http://schemas.microsoft.com/office/drawing/2014/main" id="{2B83EBDA-23B9-35B5-CDD9-FA0D9C8B90E3}"/>
              </a:ext>
            </a:extLst>
          </p:cNvPr>
          <p:cNvSpPr txBox="1"/>
          <p:nvPr/>
        </p:nvSpPr>
        <p:spPr>
          <a:xfrm>
            <a:off x="9363674" y="2009410"/>
            <a:ext cx="36869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Agent </a:t>
            </a:r>
          </a:p>
          <a:p>
            <a:pPr defTabSz="914344">
              <a:defRPr/>
            </a:pPr>
            <a:r>
              <a:rPr lang="en-US" sz="700"/>
              <a:t>Services</a:t>
            </a:r>
          </a:p>
        </p:txBody>
      </p:sp>
      <p:sp>
        <p:nvSpPr>
          <p:cNvPr id="726" name="TextBox 725">
            <a:extLst>
              <a:ext uri="{FF2B5EF4-FFF2-40B4-BE49-F238E27FC236}">
                <a16:creationId xmlns:a16="http://schemas.microsoft.com/office/drawing/2014/main" id="{E2DE93CF-49B2-549B-CA36-EA43C6853DD5}"/>
              </a:ext>
            </a:extLst>
          </p:cNvPr>
          <p:cNvSpPr txBox="1"/>
          <p:nvPr/>
        </p:nvSpPr>
        <p:spPr>
          <a:xfrm>
            <a:off x="8585005" y="2009410"/>
            <a:ext cx="325410"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a:t>
            </a:r>
            <a:br>
              <a:rPr lang="en-US" sz="700"/>
            </a:br>
            <a:r>
              <a:rPr lang="en-US" sz="700"/>
              <a:t>Foundry</a:t>
            </a:r>
          </a:p>
        </p:txBody>
      </p:sp>
      <p:pic>
        <p:nvPicPr>
          <p:cNvPr id="727" name="Picture 46">
            <a:extLst>
              <a:ext uri="{FF2B5EF4-FFF2-40B4-BE49-F238E27FC236}">
                <a16:creationId xmlns:a16="http://schemas.microsoft.com/office/drawing/2014/main" id="{62BFF655-D173-2500-B14D-1A88BF40ADB6}"/>
              </a:ext>
            </a:extLst>
          </p:cNvPr>
          <p:cNvPicPr>
            <a:picLocks noChangeAspect="1" noChangeArrowheads="1"/>
          </p:cNvPicPr>
          <p:nvPr/>
        </p:nvPicPr>
        <p:blipFill>
          <a:blip>
            <a:extLst>
              <a:ext uri="{96DAC541-7B7A-43D3-8B79-37D633B846F1}">
                <asvg:svgBlip xmlns:asvg="http://schemas.microsoft.com/office/drawing/2016/SVG/main" r:embed="rId41"/>
              </a:ext>
            </a:extLst>
          </a:blip>
          <a:srcRect/>
          <a:stretch/>
        </p:blipFill>
        <p:spPr bwMode="auto">
          <a:xfrm>
            <a:off x="8357349" y="2015328"/>
            <a:ext cx="164139" cy="164139"/>
          </a:xfrm>
          <a:prstGeom prst="rect">
            <a:avLst/>
          </a:prstGeom>
          <a:noFill/>
          <a:extLst>
            <a:ext uri="{909E8E84-426E-40DD-AFC4-6F175D3DCCD1}">
              <a14:hiddenFill xmlns:a14="http://schemas.microsoft.com/office/drawing/2010/main">
                <a:solidFill>
                  <a:srgbClr val="FFFFFF"/>
                </a:solidFill>
              </a14:hiddenFill>
            </a:ext>
          </a:extLst>
        </p:spPr>
      </p:pic>
      <p:sp>
        <p:nvSpPr>
          <p:cNvPr id="728" name="TextBox 727">
            <a:extLst>
              <a:ext uri="{FF2B5EF4-FFF2-40B4-BE49-F238E27FC236}">
                <a16:creationId xmlns:a16="http://schemas.microsoft.com/office/drawing/2014/main" id="{5D7D5082-4CAE-BA56-3190-8AE39553F9BD}"/>
              </a:ext>
            </a:extLst>
          </p:cNvPr>
          <p:cNvSpPr txBox="1"/>
          <p:nvPr/>
        </p:nvSpPr>
        <p:spPr>
          <a:xfrm>
            <a:off x="11018118" y="2754144"/>
            <a:ext cx="368691"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Search</a:t>
            </a:r>
          </a:p>
        </p:txBody>
      </p:sp>
      <p:pic>
        <p:nvPicPr>
          <p:cNvPr id="729" name="Picture 50">
            <a:extLst>
              <a:ext uri="{FF2B5EF4-FFF2-40B4-BE49-F238E27FC236}">
                <a16:creationId xmlns:a16="http://schemas.microsoft.com/office/drawing/2014/main" id="{86824027-EE74-1F4C-1305-BA1A07A35CCD}"/>
              </a:ext>
            </a:extLst>
          </p:cNvPr>
          <p:cNvPicPr>
            <a:picLocks noChangeAspect="1" noChangeArrowheads="1"/>
          </p:cNvPicPr>
          <p:nvPr/>
        </p:nvPicPr>
        <p:blipFill>
          <a:blip>
            <a:extLst>
              <a:ext uri="{96DAC541-7B7A-43D3-8B79-37D633B846F1}">
                <asvg:svgBlip xmlns:asvg="http://schemas.microsoft.com/office/drawing/2016/SVG/main" r:embed="rId42"/>
              </a:ext>
            </a:extLst>
          </a:blip>
          <a:srcRect/>
          <a:stretch/>
        </p:blipFill>
        <p:spPr bwMode="auto">
          <a:xfrm>
            <a:off x="10793831" y="2710369"/>
            <a:ext cx="177364" cy="177364"/>
          </a:xfrm>
          <a:prstGeom prst="rect">
            <a:avLst/>
          </a:prstGeom>
          <a:noFill/>
          <a:extLst>
            <a:ext uri="{909E8E84-426E-40DD-AFC4-6F175D3DCCD1}">
              <a14:hiddenFill xmlns:a14="http://schemas.microsoft.com/office/drawing/2010/main">
                <a:solidFill>
                  <a:srgbClr val="FFFFFF"/>
                </a:solidFill>
              </a14:hiddenFill>
            </a:ext>
          </a:extLst>
        </p:spPr>
      </p:pic>
      <p:sp>
        <p:nvSpPr>
          <p:cNvPr id="730" name="TextBox 729">
            <a:extLst>
              <a:ext uri="{FF2B5EF4-FFF2-40B4-BE49-F238E27FC236}">
                <a16:creationId xmlns:a16="http://schemas.microsoft.com/office/drawing/2014/main" id="{9D3F74AA-D0A3-6DD4-1FAA-8BFCDF92A42C}"/>
              </a:ext>
            </a:extLst>
          </p:cNvPr>
          <p:cNvSpPr txBox="1"/>
          <p:nvPr/>
        </p:nvSpPr>
        <p:spPr>
          <a:xfrm>
            <a:off x="10181880" y="2052499"/>
            <a:ext cx="299762"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OpenAI</a:t>
            </a:r>
          </a:p>
        </p:txBody>
      </p:sp>
      <p:pic>
        <p:nvPicPr>
          <p:cNvPr id="731" name="Picture 52">
            <a:extLst>
              <a:ext uri="{FF2B5EF4-FFF2-40B4-BE49-F238E27FC236}">
                <a16:creationId xmlns:a16="http://schemas.microsoft.com/office/drawing/2014/main" id="{F95ABE16-E810-2FA3-3AEA-5B04D9BC7102}"/>
              </a:ext>
            </a:extLst>
          </p:cNvPr>
          <p:cNvPicPr>
            <a:picLocks noChangeAspect="1" noChangeArrowheads="1"/>
          </p:cNvPicPr>
          <p:nvPr/>
        </p:nvPicPr>
        <p:blipFill>
          <a:blip>
            <a:extLst>
              <a:ext uri="{96DAC541-7B7A-43D3-8B79-37D633B846F1}">
                <asvg:svgBlip xmlns:asvg="http://schemas.microsoft.com/office/drawing/2016/SVG/main" r:embed="rId43"/>
              </a:ext>
            </a:extLst>
          </a:blip>
          <a:srcRect/>
          <a:stretch/>
        </p:blipFill>
        <p:spPr bwMode="auto">
          <a:xfrm>
            <a:off x="9945639" y="2015328"/>
            <a:ext cx="164139" cy="164139"/>
          </a:xfrm>
          <a:prstGeom prst="rect">
            <a:avLst/>
          </a:prstGeom>
          <a:noFill/>
          <a:extLst>
            <a:ext uri="{909E8E84-426E-40DD-AFC4-6F175D3DCCD1}">
              <a14:hiddenFill xmlns:a14="http://schemas.microsoft.com/office/drawing/2010/main">
                <a:solidFill>
                  <a:srgbClr val="FFFFFF"/>
                </a:solidFill>
              </a14:hiddenFill>
            </a:ext>
          </a:extLst>
        </p:spPr>
      </p:pic>
      <p:pic>
        <p:nvPicPr>
          <p:cNvPr id="732" name="Picture 36">
            <a:extLst>
              <a:ext uri="{FF2B5EF4-FFF2-40B4-BE49-F238E27FC236}">
                <a16:creationId xmlns:a16="http://schemas.microsoft.com/office/drawing/2014/main" id="{EF59290F-F48B-8D7C-1C10-DD0170250FC6}"/>
              </a:ext>
            </a:extLst>
          </p:cNvPr>
          <p:cNvPicPr>
            <a:picLocks noChangeAspect="1" noChangeArrowheads="1"/>
          </p:cNvPicPr>
          <p:nvPr/>
        </p:nvPicPr>
        <p:blipFill>
          <a:blip>
            <a:extLst>
              <a:ext uri="{96DAC541-7B7A-43D3-8B79-37D633B846F1}">
                <asvg:svgBlip xmlns:asvg="http://schemas.microsoft.com/office/drawing/2016/SVG/main" r:embed="rId44"/>
              </a:ext>
            </a:extLst>
          </a:blip>
          <a:srcRect/>
          <a:stretch/>
        </p:blipFill>
        <p:spPr bwMode="auto">
          <a:xfrm>
            <a:off x="9092809" y="3089036"/>
            <a:ext cx="164139" cy="164139"/>
          </a:xfrm>
          <a:prstGeom prst="rect">
            <a:avLst/>
          </a:prstGeom>
          <a:noFill/>
          <a:extLst>
            <a:ext uri="{909E8E84-426E-40DD-AFC4-6F175D3DCCD1}">
              <a14:hiddenFill xmlns:a14="http://schemas.microsoft.com/office/drawing/2010/main">
                <a:solidFill>
                  <a:srgbClr val="FFFFFF"/>
                </a:solidFill>
              </a14:hiddenFill>
            </a:ext>
          </a:extLst>
        </p:spPr>
      </p:pic>
      <p:sp>
        <p:nvSpPr>
          <p:cNvPr id="733" name="TextBox 732">
            <a:extLst>
              <a:ext uri="{FF2B5EF4-FFF2-40B4-BE49-F238E27FC236}">
                <a16:creationId xmlns:a16="http://schemas.microsoft.com/office/drawing/2014/main" id="{0E4BADE5-2FE5-45EE-6B59-313024BBB435}"/>
              </a:ext>
            </a:extLst>
          </p:cNvPr>
          <p:cNvSpPr txBox="1"/>
          <p:nvPr/>
        </p:nvSpPr>
        <p:spPr>
          <a:xfrm>
            <a:off x="9271549" y="3126207"/>
            <a:ext cx="498534"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Translator</a:t>
            </a:r>
          </a:p>
        </p:txBody>
      </p:sp>
      <p:sp>
        <p:nvSpPr>
          <p:cNvPr id="734" name="TextBox 733">
            <a:extLst>
              <a:ext uri="{FF2B5EF4-FFF2-40B4-BE49-F238E27FC236}">
                <a16:creationId xmlns:a16="http://schemas.microsoft.com/office/drawing/2014/main" id="{30CB49B6-C85B-EB25-F1DC-79E9EBE891C7}"/>
              </a:ext>
            </a:extLst>
          </p:cNvPr>
          <p:cNvSpPr txBox="1"/>
          <p:nvPr/>
        </p:nvSpPr>
        <p:spPr>
          <a:xfrm>
            <a:off x="10178072" y="1712202"/>
            <a:ext cx="413575"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Databricks</a:t>
            </a:r>
          </a:p>
        </p:txBody>
      </p:sp>
      <p:pic>
        <p:nvPicPr>
          <p:cNvPr id="735" name="Picture 46">
            <a:extLst>
              <a:ext uri="{FF2B5EF4-FFF2-40B4-BE49-F238E27FC236}">
                <a16:creationId xmlns:a16="http://schemas.microsoft.com/office/drawing/2014/main" id="{1681A9E9-449C-06A7-C537-49F9269C15DA}"/>
              </a:ext>
            </a:extLst>
          </p:cNvPr>
          <p:cNvPicPr>
            <a:picLocks noChangeAspect="1" noChangeArrowheads="1"/>
          </p:cNvPicPr>
          <p:nvPr/>
        </p:nvPicPr>
        <p:blipFill>
          <a:blip>
            <a:extLst>
              <a:ext uri="{96DAC541-7B7A-43D3-8B79-37D633B846F1}">
                <asvg:svgBlip xmlns:asvg="http://schemas.microsoft.com/office/drawing/2016/SVG/main" r:embed="rId45"/>
              </a:ext>
            </a:extLst>
          </a:blip>
          <a:srcRect/>
          <a:stretch/>
        </p:blipFill>
        <p:spPr bwMode="auto">
          <a:xfrm>
            <a:off x="9948133" y="1659745"/>
            <a:ext cx="194727" cy="194727"/>
          </a:xfrm>
          <a:prstGeom prst="rect">
            <a:avLst/>
          </a:prstGeom>
          <a:noFill/>
          <a:extLst>
            <a:ext uri="{909E8E84-426E-40DD-AFC4-6F175D3DCCD1}">
              <a14:hiddenFill xmlns:a14="http://schemas.microsoft.com/office/drawing/2010/main">
                <a:solidFill>
                  <a:srgbClr val="FFFFFF"/>
                </a:solidFill>
              </a14:hiddenFill>
            </a:ext>
          </a:extLst>
        </p:spPr>
      </p:pic>
      <p:pic>
        <p:nvPicPr>
          <p:cNvPr id="736" name="Picture 36">
            <a:extLst>
              <a:ext uri="{FF2B5EF4-FFF2-40B4-BE49-F238E27FC236}">
                <a16:creationId xmlns:a16="http://schemas.microsoft.com/office/drawing/2014/main" id="{D3B04A0C-39E0-116E-64A4-E575E9FE5397}"/>
              </a:ext>
            </a:extLst>
          </p:cNvPr>
          <p:cNvPicPr>
            <a:picLocks noChangeAspect="1" noChangeArrowheads="1"/>
          </p:cNvPicPr>
          <p:nvPr/>
        </p:nvPicPr>
        <p:blipFill>
          <a:blip>
            <a:extLst>
              <a:ext uri="{96DAC541-7B7A-43D3-8B79-37D633B846F1}">
                <asvg:svgBlip xmlns:asvg="http://schemas.microsoft.com/office/drawing/2016/SVG/main" r:embed="rId46"/>
              </a:ext>
            </a:extLst>
          </a:blip>
          <a:srcRect/>
          <a:stretch/>
        </p:blipFill>
        <p:spPr bwMode="auto">
          <a:xfrm>
            <a:off x="8379701" y="3089036"/>
            <a:ext cx="164139" cy="164139"/>
          </a:xfrm>
          <a:prstGeom prst="rect">
            <a:avLst/>
          </a:prstGeom>
          <a:noFill/>
          <a:extLst>
            <a:ext uri="{909E8E84-426E-40DD-AFC4-6F175D3DCCD1}">
              <a14:hiddenFill xmlns:a14="http://schemas.microsoft.com/office/drawing/2010/main">
                <a:solidFill>
                  <a:srgbClr val="FFFFFF"/>
                </a:solidFill>
              </a14:hiddenFill>
            </a:ext>
          </a:extLst>
        </p:spPr>
      </p:pic>
      <p:sp>
        <p:nvSpPr>
          <p:cNvPr id="737" name="TextBox 736">
            <a:extLst>
              <a:ext uri="{FF2B5EF4-FFF2-40B4-BE49-F238E27FC236}">
                <a16:creationId xmlns:a16="http://schemas.microsoft.com/office/drawing/2014/main" id="{3602F1A7-97BA-C383-06D3-7164B30F7979}"/>
              </a:ext>
            </a:extLst>
          </p:cNvPr>
          <p:cNvSpPr txBox="1"/>
          <p:nvPr/>
        </p:nvSpPr>
        <p:spPr>
          <a:xfrm>
            <a:off x="8601740" y="3126207"/>
            <a:ext cx="392736"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Speech</a:t>
            </a:r>
          </a:p>
        </p:txBody>
      </p:sp>
      <p:sp>
        <p:nvSpPr>
          <p:cNvPr id="738" name="TextBox 737">
            <a:extLst>
              <a:ext uri="{FF2B5EF4-FFF2-40B4-BE49-F238E27FC236}">
                <a16:creationId xmlns:a16="http://schemas.microsoft.com/office/drawing/2014/main" id="{8DBA1140-6EC6-E75F-44BE-F2CCAFA8173D}"/>
              </a:ext>
            </a:extLst>
          </p:cNvPr>
          <p:cNvSpPr txBox="1"/>
          <p:nvPr/>
        </p:nvSpPr>
        <p:spPr>
          <a:xfrm>
            <a:off x="9429713" y="2711057"/>
            <a:ext cx="38632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a:t>
            </a:r>
            <a:br>
              <a:rPr lang="en-US" sz="700"/>
            </a:br>
            <a:r>
              <a:rPr lang="en-US" sz="700"/>
              <a:t>Language</a:t>
            </a:r>
          </a:p>
        </p:txBody>
      </p:sp>
      <p:pic>
        <p:nvPicPr>
          <p:cNvPr id="739" name="Picture 46">
            <a:extLst>
              <a:ext uri="{FF2B5EF4-FFF2-40B4-BE49-F238E27FC236}">
                <a16:creationId xmlns:a16="http://schemas.microsoft.com/office/drawing/2014/main" id="{D2733FEF-7C5B-B050-3B72-370110EB5238}"/>
              </a:ext>
            </a:extLst>
          </p:cNvPr>
          <p:cNvPicPr>
            <a:picLocks noChangeAspect="1" noChangeArrowheads="1"/>
          </p:cNvPicPr>
          <p:nvPr/>
        </p:nvPicPr>
        <p:blipFill>
          <a:blip>
            <a:extLst>
              <a:ext uri="{96DAC541-7B7A-43D3-8B79-37D633B846F1}">
                <asvg:svgBlip xmlns:asvg="http://schemas.microsoft.com/office/drawing/2016/SVG/main" r:embed="rId47"/>
              </a:ext>
            </a:extLst>
          </a:blip>
          <a:srcRect/>
          <a:stretch/>
        </p:blipFill>
        <p:spPr bwMode="auto">
          <a:xfrm>
            <a:off x="9213557" y="2716973"/>
            <a:ext cx="164139" cy="164139"/>
          </a:xfrm>
          <a:prstGeom prst="rect">
            <a:avLst/>
          </a:prstGeom>
          <a:noFill/>
          <a:extLst>
            <a:ext uri="{909E8E84-426E-40DD-AFC4-6F175D3DCCD1}">
              <a14:hiddenFill xmlns:a14="http://schemas.microsoft.com/office/drawing/2010/main">
                <a:solidFill>
                  <a:srgbClr val="FFFFFF"/>
                </a:solidFill>
              </a14:hiddenFill>
            </a:ext>
          </a:extLst>
        </p:spPr>
      </p:pic>
      <p:pic>
        <p:nvPicPr>
          <p:cNvPr id="740" name="Picture 36">
            <a:extLst>
              <a:ext uri="{FF2B5EF4-FFF2-40B4-BE49-F238E27FC236}">
                <a16:creationId xmlns:a16="http://schemas.microsoft.com/office/drawing/2014/main" id="{1FB637B8-2E16-FEC8-BEA0-93446FF7FA3E}"/>
              </a:ext>
            </a:extLst>
          </p:cNvPr>
          <p:cNvPicPr>
            <a:picLocks noChangeAspect="1" noChangeArrowheads="1"/>
          </p:cNvPicPr>
          <p:nvPr/>
        </p:nvPicPr>
        <p:blipFill>
          <a:blip>
            <a:extLst>
              <a:ext uri="{96DAC541-7B7A-43D3-8B79-37D633B846F1}">
                <asvg:svgBlip xmlns:asvg="http://schemas.microsoft.com/office/drawing/2016/SVG/main" r:embed="rId48"/>
              </a:ext>
            </a:extLst>
          </a:blip>
          <a:srcRect/>
          <a:stretch/>
        </p:blipFill>
        <p:spPr bwMode="auto">
          <a:xfrm>
            <a:off x="9158948" y="2366816"/>
            <a:ext cx="164139" cy="164139"/>
          </a:xfrm>
          <a:prstGeom prst="rect">
            <a:avLst/>
          </a:prstGeom>
          <a:noFill/>
          <a:extLst>
            <a:ext uri="{909E8E84-426E-40DD-AFC4-6F175D3DCCD1}">
              <a14:hiddenFill xmlns:a14="http://schemas.microsoft.com/office/drawing/2010/main">
                <a:solidFill>
                  <a:srgbClr val="FFFFFF"/>
                </a:solidFill>
              </a14:hiddenFill>
            </a:ext>
          </a:extLst>
        </p:spPr>
      </p:pic>
      <p:sp>
        <p:nvSpPr>
          <p:cNvPr id="741" name="TextBox 740">
            <a:extLst>
              <a:ext uri="{FF2B5EF4-FFF2-40B4-BE49-F238E27FC236}">
                <a16:creationId xmlns:a16="http://schemas.microsoft.com/office/drawing/2014/main" id="{AC9AC710-55A8-56DA-A347-E914A80FF1AC}"/>
              </a:ext>
            </a:extLst>
          </p:cNvPr>
          <p:cNvSpPr txBox="1"/>
          <p:nvPr/>
        </p:nvSpPr>
        <p:spPr>
          <a:xfrm>
            <a:off x="9375095" y="2360898"/>
            <a:ext cx="436017"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Custom </a:t>
            </a:r>
          </a:p>
          <a:p>
            <a:pPr defTabSz="914344">
              <a:defRPr/>
            </a:pPr>
            <a:r>
              <a:rPr lang="en-US" sz="700"/>
              <a:t>Vision</a:t>
            </a:r>
          </a:p>
        </p:txBody>
      </p:sp>
      <p:sp>
        <p:nvSpPr>
          <p:cNvPr id="742" name="TextBox 741">
            <a:extLst>
              <a:ext uri="{FF2B5EF4-FFF2-40B4-BE49-F238E27FC236}">
                <a16:creationId xmlns:a16="http://schemas.microsoft.com/office/drawing/2014/main" id="{815CAE97-3275-7D36-F261-AB32C42F7ED9}"/>
              </a:ext>
            </a:extLst>
          </p:cNvPr>
          <p:cNvSpPr txBox="1"/>
          <p:nvPr/>
        </p:nvSpPr>
        <p:spPr>
          <a:xfrm>
            <a:off x="10170450" y="2360898"/>
            <a:ext cx="543418"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Document </a:t>
            </a:r>
          </a:p>
          <a:p>
            <a:pPr defTabSz="914344">
              <a:defRPr/>
            </a:pPr>
            <a:r>
              <a:rPr lang="en-US" sz="700"/>
              <a:t>Intelligence</a:t>
            </a:r>
          </a:p>
        </p:txBody>
      </p:sp>
      <p:pic>
        <p:nvPicPr>
          <p:cNvPr id="743" name="Picture 46">
            <a:extLst>
              <a:ext uri="{FF2B5EF4-FFF2-40B4-BE49-F238E27FC236}">
                <a16:creationId xmlns:a16="http://schemas.microsoft.com/office/drawing/2014/main" id="{FBE2AF37-2879-DD79-20A7-7C156BC90459}"/>
              </a:ext>
            </a:extLst>
          </p:cNvPr>
          <p:cNvPicPr>
            <a:picLocks noChangeAspect="1" noChangeArrowheads="1"/>
          </p:cNvPicPr>
          <p:nvPr/>
        </p:nvPicPr>
        <p:blipFill>
          <a:blip>
            <a:extLst>
              <a:ext uri="{96DAC541-7B7A-43D3-8B79-37D633B846F1}">
                <asvg:svgBlip xmlns:asvg="http://schemas.microsoft.com/office/drawing/2016/SVG/main" r:embed="rId49"/>
              </a:ext>
            </a:extLst>
          </a:blip>
          <a:srcRect/>
          <a:stretch/>
        </p:blipFill>
        <p:spPr bwMode="auto">
          <a:xfrm>
            <a:off x="9959609" y="2366816"/>
            <a:ext cx="164139" cy="164139"/>
          </a:xfrm>
          <a:prstGeom prst="rect">
            <a:avLst/>
          </a:prstGeom>
          <a:noFill/>
          <a:extLst>
            <a:ext uri="{909E8E84-426E-40DD-AFC4-6F175D3DCCD1}">
              <a14:hiddenFill xmlns:a14="http://schemas.microsoft.com/office/drawing/2010/main">
                <a:solidFill>
                  <a:srgbClr val="FFFFFF"/>
                </a:solidFill>
              </a14:hiddenFill>
            </a:ext>
          </a:extLst>
        </p:spPr>
      </p:pic>
      <p:sp>
        <p:nvSpPr>
          <p:cNvPr id="744" name="TextBox 743">
            <a:extLst>
              <a:ext uri="{FF2B5EF4-FFF2-40B4-BE49-F238E27FC236}">
                <a16:creationId xmlns:a16="http://schemas.microsoft.com/office/drawing/2014/main" id="{25E4A1D2-EF9B-A132-F506-1FA92A4BF76F}"/>
              </a:ext>
            </a:extLst>
          </p:cNvPr>
          <p:cNvSpPr txBox="1"/>
          <p:nvPr/>
        </p:nvSpPr>
        <p:spPr>
          <a:xfrm>
            <a:off x="11044787" y="2403987"/>
            <a:ext cx="282129"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dirty="0"/>
              <a:t>AI Face</a:t>
            </a:r>
          </a:p>
        </p:txBody>
      </p:sp>
      <p:pic>
        <p:nvPicPr>
          <p:cNvPr id="745" name="Picture 50">
            <a:extLst>
              <a:ext uri="{FF2B5EF4-FFF2-40B4-BE49-F238E27FC236}">
                <a16:creationId xmlns:a16="http://schemas.microsoft.com/office/drawing/2014/main" id="{2BBB0FAB-D47A-E7B3-BBBC-2B565BA97143}"/>
              </a:ext>
            </a:extLst>
          </p:cNvPr>
          <p:cNvPicPr>
            <a:picLocks noChangeAspect="1" noChangeArrowheads="1"/>
          </p:cNvPicPr>
          <p:nvPr/>
        </p:nvPicPr>
        <p:blipFill>
          <a:blip>
            <a:extLst>
              <a:ext uri="{96DAC541-7B7A-43D3-8B79-37D633B846F1}">
                <asvg:svgBlip xmlns:asvg="http://schemas.microsoft.com/office/drawing/2016/SVG/main" r:embed="rId50"/>
              </a:ext>
            </a:extLst>
          </a:blip>
          <a:srcRect/>
          <a:stretch/>
        </p:blipFill>
        <p:spPr bwMode="auto">
          <a:xfrm>
            <a:off x="10824311" y="2360211"/>
            <a:ext cx="177364" cy="177364"/>
          </a:xfrm>
          <a:prstGeom prst="rect">
            <a:avLst/>
          </a:prstGeom>
          <a:noFill/>
          <a:extLst>
            <a:ext uri="{909E8E84-426E-40DD-AFC4-6F175D3DCCD1}">
              <a14:hiddenFill xmlns:a14="http://schemas.microsoft.com/office/drawing/2010/main">
                <a:solidFill>
                  <a:srgbClr val="FFFFFF"/>
                </a:solidFill>
              </a14:hiddenFill>
            </a:ext>
          </a:extLst>
        </p:spPr>
      </p:pic>
      <p:sp>
        <p:nvSpPr>
          <p:cNvPr id="746" name="TextBox 745">
            <a:extLst>
              <a:ext uri="{FF2B5EF4-FFF2-40B4-BE49-F238E27FC236}">
                <a16:creationId xmlns:a16="http://schemas.microsoft.com/office/drawing/2014/main" id="{FC7E27CE-A161-23E8-E53A-6F37849B5E7B}"/>
              </a:ext>
            </a:extLst>
          </p:cNvPr>
          <p:cNvSpPr txBox="1"/>
          <p:nvPr/>
        </p:nvSpPr>
        <p:spPr>
          <a:xfrm>
            <a:off x="8585015" y="2711057"/>
            <a:ext cx="535403"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Immersive </a:t>
            </a:r>
          </a:p>
          <a:p>
            <a:pPr defTabSz="914344">
              <a:defRPr/>
            </a:pPr>
            <a:r>
              <a:rPr lang="en-US" sz="700"/>
              <a:t>Reader</a:t>
            </a:r>
          </a:p>
        </p:txBody>
      </p:sp>
      <p:pic>
        <p:nvPicPr>
          <p:cNvPr id="747" name="Picture 52">
            <a:extLst>
              <a:ext uri="{FF2B5EF4-FFF2-40B4-BE49-F238E27FC236}">
                <a16:creationId xmlns:a16="http://schemas.microsoft.com/office/drawing/2014/main" id="{5C44645E-991F-0894-4CA0-964B66EB4109}"/>
              </a:ext>
            </a:extLst>
          </p:cNvPr>
          <p:cNvPicPr>
            <a:picLocks noChangeAspect="1" noChangeArrowheads="1"/>
          </p:cNvPicPr>
          <p:nvPr/>
        </p:nvPicPr>
        <p:blipFill>
          <a:blip>
            <a:extLst>
              <a:ext uri="{96DAC541-7B7A-43D3-8B79-37D633B846F1}">
                <asvg:svgBlip xmlns:asvg="http://schemas.microsoft.com/office/drawing/2016/SVG/main" r:embed="rId51"/>
              </a:ext>
            </a:extLst>
          </a:blip>
          <a:srcRect/>
          <a:stretch/>
        </p:blipFill>
        <p:spPr bwMode="auto">
          <a:xfrm>
            <a:off x="8367288" y="2716973"/>
            <a:ext cx="164139" cy="164139"/>
          </a:xfrm>
          <a:prstGeom prst="rect">
            <a:avLst/>
          </a:prstGeom>
          <a:noFill/>
          <a:extLst>
            <a:ext uri="{909E8E84-426E-40DD-AFC4-6F175D3DCCD1}">
              <a14:hiddenFill xmlns:a14="http://schemas.microsoft.com/office/drawing/2010/main">
                <a:solidFill>
                  <a:srgbClr val="FFFFFF"/>
                </a:solidFill>
              </a14:hiddenFill>
            </a:ext>
          </a:extLst>
        </p:spPr>
      </p:pic>
      <p:pic>
        <p:nvPicPr>
          <p:cNvPr id="748" name="Picture 36">
            <a:extLst>
              <a:ext uri="{FF2B5EF4-FFF2-40B4-BE49-F238E27FC236}">
                <a16:creationId xmlns:a16="http://schemas.microsoft.com/office/drawing/2014/main" id="{91FF2013-B7C5-B61F-7A43-EFE493576CAE}"/>
              </a:ext>
            </a:extLst>
          </p:cNvPr>
          <p:cNvPicPr>
            <a:picLocks noChangeAspect="1" noChangeArrowheads="1"/>
          </p:cNvPicPr>
          <p:nvPr/>
        </p:nvPicPr>
        <p:blipFill>
          <a:blip>
            <a:extLst>
              <a:ext uri="{96DAC541-7B7A-43D3-8B79-37D633B846F1}">
                <asvg:svgBlip xmlns:asvg="http://schemas.microsoft.com/office/drawing/2016/SVG/main" r:embed="rId52"/>
              </a:ext>
            </a:extLst>
          </a:blip>
          <a:srcRect/>
          <a:stretch/>
        </p:blipFill>
        <p:spPr bwMode="auto">
          <a:xfrm>
            <a:off x="10781387" y="2015328"/>
            <a:ext cx="164139" cy="164139"/>
          </a:xfrm>
          <a:prstGeom prst="rect">
            <a:avLst/>
          </a:prstGeom>
          <a:noFill/>
          <a:extLst>
            <a:ext uri="{909E8E84-426E-40DD-AFC4-6F175D3DCCD1}">
              <a14:hiddenFill xmlns:a14="http://schemas.microsoft.com/office/drawing/2010/main">
                <a:solidFill>
                  <a:srgbClr val="FFFFFF"/>
                </a:solidFill>
              </a14:hiddenFill>
            </a:ext>
          </a:extLst>
        </p:spPr>
      </p:pic>
      <p:sp>
        <p:nvSpPr>
          <p:cNvPr id="749" name="TextBox 748">
            <a:extLst>
              <a:ext uri="{FF2B5EF4-FFF2-40B4-BE49-F238E27FC236}">
                <a16:creationId xmlns:a16="http://schemas.microsoft.com/office/drawing/2014/main" id="{40A7446E-2AC5-A46F-58C0-8BEC311DDF62}"/>
              </a:ext>
            </a:extLst>
          </p:cNvPr>
          <p:cNvSpPr txBox="1"/>
          <p:nvPr/>
        </p:nvSpPr>
        <p:spPr>
          <a:xfrm>
            <a:off x="11002878" y="2009410"/>
            <a:ext cx="278923"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Bot </a:t>
            </a:r>
            <a:br>
              <a:rPr lang="en-US" sz="700"/>
            </a:br>
            <a:r>
              <a:rPr lang="en-US" sz="700"/>
              <a:t>Service</a:t>
            </a:r>
          </a:p>
        </p:txBody>
      </p:sp>
      <p:sp>
        <p:nvSpPr>
          <p:cNvPr id="750" name="TextBox 749">
            <a:extLst>
              <a:ext uri="{FF2B5EF4-FFF2-40B4-BE49-F238E27FC236}">
                <a16:creationId xmlns:a16="http://schemas.microsoft.com/office/drawing/2014/main" id="{38B64EB4-D35D-3BC1-559B-FB4ED7C261C5}"/>
              </a:ext>
            </a:extLst>
          </p:cNvPr>
          <p:cNvSpPr txBox="1"/>
          <p:nvPr/>
        </p:nvSpPr>
        <p:spPr>
          <a:xfrm>
            <a:off x="8585006" y="2360898"/>
            <a:ext cx="44884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Content </a:t>
            </a:r>
          </a:p>
          <a:p>
            <a:pPr defTabSz="914344">
              <a:defRPr/>
            </a:pPr>
            <a:r>
              <a:rPr lang="en-US" sz="700"/>
              <a:t>Safety</a:t>
            </a:r>
          </a:p>
        </p:txBody>
      </p:sp>
      <p:pic>
        <p:nvPicPr>
          <p:cNvPr id="751" name="Picture 46">
            <a:extLst>
              <a:ext uri="{FF2B5EF4-FFF2-40B4-BE49-F238E27FC236}">
                <a16:creationId xmlns:a16="http://schemas.microsoft.com/office/drawing/2014/main" id="{A7B4CC61-ADD6-E5FD-3667-873D2201E7D3}"/>
              </a:ext>
            </a:extLst>
          </p:cNvPr>
          <p:cNvPicPr>
            <a:picLocks noChangeAspect="1" noChangeArrowheads="1"/>
          </p:cNvPicPr>
          <p:nvPr/>
        </p:nvPicPr>
        <p:blipFill>
          <a:blip>
            <a:extLst>
              <a:ext uri="{96DAC541-7B7A-43D3-8B79-37D633B846F1}">
                <asvg:svgBlip xmlns:asvg="http://schemas.microsoft.com/office/drawing/2016/SVG/main" r:embed="rId53"/>
              </a:ext>
            </a:extLst>
          </a:blip>
          <a:srcRect/>
          <a:stretch/>
        </p:blipFill>
        <p:spPr bwMode="auto">
          <a:xfrm>
            <a:off x="8357349" y="2366816"/>
            <a:ext cx="164139" cy="164139"/>
          </a:xfrm>
          <a:prstGeom prst="rect">
            <a:avLst/>
          </a:prstGeom>
          <a:noFill/>
          <a:extLst>
            <a:ext uri="{909E8E84-426E-40DD-AFC4-6F175D3DCCD1}">
              <a14:hiddenFill xmlns:a14="http://schemas.microsoft.com/office/drawing/2010/main">
                <a:solidFill>
                  <a:srgbClr val="FFFFFF"/>
                </a:solidFill>
              </a14:hiddenFill>
            </a:ext>
          </a:extLst>
        </p:spPr>
      </p:pic>
      <p:pic>
        <p:nvPicPr>
          <p:cNvPr id="752" name="Picture 36">
            <a:extLst>
              <a:ext uri="{FF2B5EF4-FFF2-40B4-BE49-F238E27FC236}">
                <a16:creationId xmlns:a16="http://schemas.microsoft.com/office/drawing/2014/main" id="{B7CB7CBA-A8D1-759D-D9A4-E944B3DC5D2A}"/>
              </a:ext>
            </a:extLst>
          </p:cNvPr>
          <p:cNvPicPr>
            <a:picLocks noChangeAspect="1" noChangeArrowheads="1"/>
          </p:cNvPicPr>
          <p:nvPr/>
        </p:nvPicPr>
        <p:blipFill>
          <a:blip>
            <a:extLst>
              <a:ext uri="{96DAC541-7B7A-43D3-8B79-37D633B846F1}">
                <asvg:svgBlip xmlns:asvg="http://schemas.microsoft.com/office/drawing/2016/SVG/main" r:embed="rId54"/>
              </a:ext>
            </a:extLst>
          </a:blip>
          <a:srcRect/>
          <a:stretch/>
        </p:blipFill>
        <p:spPr bwMode="auto">
          <a:xfrm>
            <a:off x="9991117" y="2720541"/>
            <a:ext cx="157003" cy="157003"/>
          </a:xfrm>
          <a:prstGeom prst="rect">
            <a:avLst/>
          </a:prstGeom>
          <a:noFill/>
          <a:extLst>
            <a:ext uri="{909E8E84-426E-40DD-AFC4-6F175D3DCCD1}">
              <a14:hiddenFill xmlns:a14="http://schemas.microsoft.com/office/drawing/2010/main">
                <a:solidFill>
                  <a:srgbClr val="FFFFFF"/>
                </a:solidFill>
              </a14:hiddenFill>
            </a:ext>
          </a:extLst>
        </p:spPr>
      </p:pic>
      <p:sp>
        <p:nvSpPr>
          <p:cNvPr id="753" name="TextBox 752">
            <a:extLst>
              <a:ext uri="{FF2B5EF4-FFF2-40B4-BE49-F238E27FC236}">
                <a16:creationId xmlns:a16="http://schemas.microsoft.com/office/drawing/2014/main" id="{E8FA8006-EDE0-970C-B8E9-6FD82EDE8743}"/>
              </a:ext>
            </a:extLst>
          </p:cNvPr>
          <p:cNvSpPr txBox="1"/>
          <p:nvPr/>
        </p:nvSpPr>
        <p:spPr>
          <a:xfrm>
            <a:off x="10198391" y="2711057"/>
            <a:ext cx="341440"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Machine</a:t>
            </a:r>
            <a:br>
              <a:rPr lang="en-US" sz="700"/>
            </a:br>
            <a:r>
              <a:rPr lang="en-US" sz="700"/>
              <a:t>Learning</a:t>
            </a:r>
          </a:p>
        </p:txBody>
      </p:sp>
      <p:sp>
        <p:nvSpPr>
          <p:cNvPr id="754" name="TextBox 753">
            <a:extLst>
              <a:ext uri="{FF2B5EF4-FFF2-40B4-BE49-F238E27FC236}">
                <a16:creationId xmlns:a16="http://schemas.microsoft.com/office/drawing/2014/main" id="{B0A02A7D-600D-F8E8-E0D3-A15498C45634}"/>
              </a:ext>
            </a:extLst>
          </p:cNvPr>
          <p:cNvSpPr txBox="1"/>
          <p:nvPr/>
        </p:nvSpPr>
        <p:spPr>
          <a:xfrm>
            <a:off x="10116728" y="3083119"/>
            <a:ext cx="33663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Video</a:t>
            </a:r>
          </a:p>
          <a:p>
            <a:pPr defTabSz="914344">
              <a:defRPr/>
            </a:pPr>
            <a:r>
              <a:rPr lang="en-US" sz="700"/>
              <a:t> Indexer</a:t>
            </a:r>
          </a:p>
        </p:txBody>
      </p:sp>
      <p:pic>
        <p:nvPicPr>
          <p:cNvPr id="755" name="Picture 46">
            <a:extLst>
              <a:ext uri="{FF2B5EF4-FFF2-40B4-BE49-F238E27FC236}">
                <a16:creationId xmlns:a16="http://schemas.microsoft.com/office/drawing/2014/main" id="{5373DA4F-4690-FDCD-F332-DE001EFC4BFF}"/>
              </a:ext>
            </a:extLst>
          </p:cNvPr>
          <p:cNvPicPr>
            <a:picLocks noChangeAspect="1" noChangeArrowheads="1"/>
          </p:cNvPicPr>
          <p:nvPr/>
        </p:nvPicPr>
        <p:blipFill>
          <a:blip>
            <a:extLst>
              <a:ext uri="{96DAC541-7B7A-43D3-8B79-37D633B846F1}">
                <asvg:svgBlip xmlns:asvg="http://schemas.microsoft.com/office/drawing/2016/SVG/main" r:embed="rId55"/>
              </a:ext>
            </a:extLst>
          </a:blip>
          <a:srcRect/>
          <a:stretch/>
        </p:blipFill>
        <p:spPr bwMode="auto">
          <a:xfrm>
            <a:off x="9947580" y="3089036"/>
            <a:ext cx="164139" cy="164139"/>
          </a:xfrm>
          <a:prstGeom prst="rect">
            <a:avLst/>
          </a:prstGeom>
          <a:noFill/>
          <a:extLst>
            <a:ext uri="{909E8E84-426E-40DD-AFC4-6F175D3DCCD1}">
              <a14:hiddenFill xmlns:a14="http://schemas.microsoft.com/office/drawing/2010/main">
                <a:solidFill>
                  <a:srgbClr val="FFFFFF"/>
                </a:solidFill>
              </a14:hiddenFill>
            </a:ext>
          </a:extLst>
        </p:spPr>
      </p:pic>
      <p:pic>
        <p:nvPicPr>
          <p:cNvPr id="756" name="Picture 755">
            <a:extLst>
              <a:ext uri="{FF2B5EF4-FFF2-40B4-BE49-F238E27FC236}">
                <a16:creationId xmlns:a16="http://schemas.microsoft.com/office/drawing/2014/main" id="{13DC91F3-0BE5-250A-97BF-92AC0C059D5F}"/>
              </a:ext>
            </a:extLst>
          </p:cNvPr>
          <p:cNvPicPr>
            <a:picLocks noChangeAspect="1"/>
          </p:cNvPicPr>
          <p:nvPr/>
        </p:nvPicPr>
        <p:blipFill>
          <a:blip r:embed="rId56">
            <a:clrChange>
              <a:clrFrom>
                <a:srgbClr val="FFFFFF"/>
              </a:clrFrom>
              <a:clrTo>
                <a:srgbClr val="FFFFFF">
                  <a:alpha val="0"/>
                </a:srgbClr>
              </a:clrTo>
            </a:clrChange>
          </a:blip>
          <a:stretch>
            <a:fillRect/>
          </a:stretch>
        </p:blipFill>
        <p:spPr>
          <a:xfrm>
            <a:off x="7413055" y="3066780"/>
            <a:ext cx="228600" cy="186341"/>
          </a:xfrm>
          <a:prstGeom prst="rect">
            <a:avLst/>
          </a:prstGeom>
        </p:spPr>
      </p:pic>
      <p:sp>
        <p:nvSpPr>
          <p:cNvPr id="757" name="TextBox 756">
            <a:extLst>
              <a:ext uri="{FF2B5EF4-FFF2-40B4-BE49-F238E27FC236}">
                <a16:creationId xmlns:a16="http://schemas.microsoft.com/office/drawing/2014/main" id="{94D1A6AD-E708-87F9-AEFC-08597B4401AB}"/>
              </a:ext>
            </a:extLst>
          </p:cNvPr>
          <p:cNvSpPr txBox="1"/>
          <p:nvPr/>
        </p:nvSpPr>
        <p:spPr>
          <a:xfrm>
            <a:off x="7662072" y="3083118"/>
            <a:ext cx="394339"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GitHub </a:t>
            </a:r>
          </a:p>
          <a:p>
            <a:pPr defTabSz="914344">
              <a:defRPr/>
            </a:pPr>
            <a:r>
              <a:rPr lang="en-US" sz="700">
                <a:solidFill>
                  <a:schemeClr val="tx1"/>
                </a:solidFill>
              </a:rPr>
              <a:t>Enterprise</a:t>
            </a:r>
          </a:p>
        </p:txBody>
      </p:sp>
      <p:sp>
        <p:nvSpPr>
          <p:cNvPr id="758" name="TextBox 757">
            <a:extLst>
              <a:ext uri="{FF2B5EF4-FFF2-40B4-BE49-F238E27FC236}">
                <a16:creationId xmlns:a16="http://schemas.microsoft.com/office/drawing/2014/main" id="{4D1ECC61-21E0-4F0E-E5DD-7555F5A09E1F}"/>
              </a:ext>
            </a:extLst>
          </p:cNvPr>
          <p:cNvSpPr txBox="1"/>
          <p:nvPr/>
        </p:nvSpPr>
        <p:spPr>
          <a:xfrm>
            <a:off x="4558471" y="2743331"/>
            <a:ext cx="543418"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Sovereign </a:t>
            </a:r>
          </a:p>
          <a:p>
            <a:pPr defTabSz="914344">
              <a:lnSpc>
                <a:spcPct val="80000"/>
              </a:lnSpc>
              <a:defRPr/>
            </a:pPr>
            <a:r>
              <a:rPr lang="en-US" sz="700">
                <a:solidFill>
                  <a:srgbClr val="000000"/>
                </a:solidFill>
              </a:rPr>
              <a:t>Landing Zone</a:t>
            </a:r>
          </a:p>
        </p:txBody>
      </p:sp>
      <p:sp>
        <p:nvSpPr>
          <p:cNvPr id="759" name="TextBox 758">
            <a:extLst>
              <a:ext uri="{FF2B5EF4-FFF2-40B4-BE49-F238E27FC236}">
                <a16:creationId xmlns:a16="http://schemas.microsoft.com/office/drawing/2014/main" id="{DAF3DC75-8EC9-C3EA-7201-DC87A27A1A84}"/>
              </a:ext>
            </a:extLst>
          </p:cNvPr>
          <p:cNvSpPr txBox="1"/>
          <p:nvPr/>
        </p:nvSpPr>
        <p:spPr>
          <a:xfrm>
            <a:off x="2302343" y="3010581"/>
            <a:ext cx="357470"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Site </a:t>
            </a:r>
          </a:p>
          <a:p>
            <a:pPr defTabSz="914344">
              <a:defRPr/>
            </a:pPr>
            <a:r>
              <a:rPr lang="en-US" sz="700"/>
              <a:t>Recovery</a:t>
            </a:r>
          </a:p>
        </p:txBody>
      </p:sp>
      <p:pic>
        <p:nvPicPr>
          <p:cNvPr id="760" name="Picture 10">
            <a:extLst>
              <a:ext uri="{FF2B5EF4-FFF2-40B4-BE49-F238E27FC236}">
                <a16:creationId xmlns:a16="http://schemas.microsoft.com/office/drawing/2014/main" id="{B2299575-10F1-0A0D-A851-E0BCCDA733E5}"/>
              </a:ext>
            </a:extLst>
          </p:cNvPr>
          <p:cNvPicPr>
            <a:picLocks noChangeAspect="1" noChangeArrowheads="1"/>
          </p:cNvPicPr>
          <p:nvPr/>
        </p:nvPicPr>
        <p:blipFill>
          <a:blip>
            <a:extLst>
              <a:ext uri="{96DAC541-7B7A-43D3-8B79-37D633B846F1}">
                <asvg:svgBlip xmlns:asvg="http://schemas.microsoft.com/office/drawing/2016/SVG/main" r:embed="rId57"/>
              </a:ext>
            </a:extLst>
          </a:blip>
          <a:srcRect/>
          <a:stretch/>
        </p:blipFill>
        <p:spPr bwMode="auto">
          <a:xfrm>
            <a:off x="2077960" y="3018482"/>
            <a:ext cx="164221" cy="164221"/>
          </a:xfrm>
          <a:prstGeom prst="rect">
            <a:avLst/>
          </a:prstGeom>
          <a:noFill/>
          <a:extLst>
            <a:ext uri="{909E8E84-426E-40DD-AFC4-6F175D3DCCD1}">
              <a14:hiddenFill xmlns:a14="http://schemas.microsoft.com/office/drawing/2010/main">
                <a:solidFill>
                  <a:srgbClr val="FFFFFF"/>
                </a:solidFill>
              </a14:hiddenFill>
            </a:ext>
          </a:extLst>
        </p:spPr>
      </p:pic>
      <p:sp>
        <p:nvSpPr>
          <p:cNvPr id="761" name="TextBox 760">
            <a:extLst>
              <a:ext uri="{FF2B5EF4-FFF2-40B4-BE49-F238E27FC236}">
                <a16:creationId xmlns:a16="http://schemas.microsoft.com/office/drawing/2014/main" id="{1143CE33-B725-A842-8050-8E0FDE5365EB}"/>
              </a:ext>
            </a:extLst>
          </p:cNvPr>
          <p:cNvSpPr txBox="1"/>
          <p:nvPr/>
        </p:nvSpPr>
        <p:spPr>
          <a:xfrm>
            <a:off x="5717558" y="2009410"/>
            <a:ext cx="644407"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Virtual Machine </a:t>
            </a:r>
            <a:br>
              <a:rPr lang="en-US" sz="700">
                <a:solidFill>
                  <a:schemeClr val="tx1"/>
                </a:solidFill>
              </a:rPr>
            </a:br>
            <a:r>
              <a:rPr lang="en-US" sz="700">
                <a:solidFill>
                  <a:schemeClr val="tx1"/>
                </a:solidFill>
              </a:rPr>
              <a:t>Scale Sets</a:t>
            </a:r>
          </a:p>
        </p:txBody>
      </p:sp>
      <p:sp>
        <p:nvSpPr>
          <p:cNvPr id="762" name="TextBox 761">
            <a:extLst>
              <a:ext uri="{FF2B5EF4-FFF2-40B4-BE49-F238E27FC236}">
                <a16:creationId xmlns:a16="http://schemas.microsoft.com/office/drawing/2014/main" id="{643E5A8C-5394-91DD-62DE-42AC24735211}"/>
              </a:ext>
            </a:extLst>
          </p:cNvPr>
          <p:cNvSpPr txBox="1"/>
          <p:nvPr/>
        </p:nvSpPr>
        <p:spPr>
          <a:xfrm>
            <a:off x="4723125" y="3049859"/>
            <a:ext cx="318998"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Subnets</a:t>
            </a:r>
          </a:p>
        </p:txBody>
      </p:sp>
      <p:sp>
        <p:nvSpPr>
          <p:cNvPr id="763" name="TextBox 762">
            <a:extLst>
              <a:ext uri="{FF2B5EF4-FFF2-40B4-BE49-F238E27FC236}">
                <a16:creationId xmlns:a16="http://schemas.microsoft.com/office/drawing/2014/main" id="{AEB000B9-553D-970A-BCDF-39E46188D928}"/>
              </a:ext>
            </a:extLst>
          </p:cNvPr>
          <p:cNvSpPr txBox="1"/>
          <p:nvPr/>
        </p:nvSpPr>
        <p:spPr>
          <a:xfrm>
            <a:off x="4050996" y="3010581"/>
            <a:ext cx="455171"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Express Route</a:t>
            </a:r>
          </a:p>
        </p:txBody>
      </p:sp>
      <p:sp>
        <p:nvSpPr>
          <p:cNvPr id="764" name="TextBox 763">
            <a:extLst>
              <a:ext uri="{FF2B5EF4-FFF2-40B4-BE49-F238E27FC236}">
                <a16:creationId xmlns:a16="http://schemas.microsoft.com/office/drawing/2014/main" id="{6F5311A6-A317-B172-2782-B0D33347DBAB}"/>
              </a:ext>
            </a:extLst>
          </p:cNvPr>
          <p:cNvSpPr txBox="1"/>
          <p:nvPr/>
        </p:nvSpPr>
        <p:spPr>
          <a:xfrm>
            <a:off x="3052398" y="3010581"/>
            <a:ext cx="772527"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Network </a:t>
            </a:r>
            <a:br>
              <a:rPr lang="en-US" sz="700"/>
            </a:br>
            <a:r>
              <a:rPr lang="en-US" sz="700"/>
              <a:t>Security Groups</a:t>
            </a:r>
          </a:p>
        </p:txBody>
      </p:sp>
      <p:sp>
        <p:nvSpPr>
          <p:cNvPr id="765" name="TextBox 764">
            <a:extLst>
              <a:ext uri="{FF2B5EF4-FFF2-40B4-BE49-F238E27FC236}">
                <a16:creationId xmlns:a16="http://schemas.microsoft.com/office/drawing/2014/main" id="{49EAFDE8-8E1C-F39B-52CA-F48F85768ED2}"/>
              </a:ext>
            </a:extLst>
          </p:cNvPr>
          <p:cNvSpPr txBox="1"/>
          <p:nvPr/>
        </p:nvSpPr>
        <p:spPr>
          <a:xfrm>
            <a:off x="3824704" y="3273949"/>
            <a:ext cx="455171"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Managed disks</a:t>
            </a:r>
          </a:p>
        </p:txBody>
      </p:sp>
      <p:sp>
        <p:nvSpPr>
          <p:cNvPr id="766" name="TextBox 765">
            <a:extLst>
              <a:ext uri="{FF2B5EF4-FFF2-40B4-BE49-F238E27FC236}">
                <a16:creationId xmlns:a16="http://schemas.microsoft.com/office/drawing/2014/main" id="{205F277F-B7FA-8F35-7588-D423FDB7B7F8}"/>
              </a:ext>
            </a:extLst>
          </p:cNvPr>
          <p:cNvSpPr txBox="1"/>
          <p:nvPr/>
        </p:nvSpPr>
        <p:spPr>
          <a:xfrm>
            <a:off x="3067629" y="3269334"/>
            <a:ext cx="455171"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Log Analytics</a:t>
            </a:r>
          </a:p>
        </p:txBody>
      </p:sp>
      <p:sp>
        <p:nvSpPr>
          <p:cNvPr id="767" name="TextBox 766">
            <a:extLst>
              <a:ext uri="{FF2B5EF4-FFF2-40B4-BE49-F238E27FC236}">
                <a16:creationId xmlns:a16="http://schemas.microsoft.com/office/drawing/2014/main" id="{77DC9EF6-00AE-68EB-C050-5C01BFE6BEEC}"/>
              </a:ext>
            </a:extLst>
          </p:cNvPr>
          <p:cNvSpPr txBox="1"/>
          <p:nvPr/>
        </p:nvSpPr>
        <p:spPr>
          <a:xfrm>
            <a:off x="4542361" y="3269335"/>
            <a:ext cx="492707"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Availability Zones</a:t>
            </a:r>
          </a:p>
        </p:txBody>
      </p:sp>
      <p:sp>
        <p:nvSpPr>
          <p:cNvPr id="768" name="TextBox 767">
            <a:extLst>
              <a:ext uri="{FF2B5EF4-FFF2-40B4-BE49-F238E27FC236}">
                <a16:creationId xmlns:a16="http://schemas.microsoft.com/office/drawing/2014/main" id="{9AB12925-5B2D-EB19-708E-32242AD18E93}"/>
              </a:ext>
            </a:extLst>
          </p:cNvPr>
          <p:cNvSpPr txBox="1"/>
          <p:nvPr/>
        </p:nvSpPr>
        <p:spPr>
          <a:xfrm>
            <a:off x="2302343" y="3312423"/>
            <a:ext cx="492707" cy="89813"/>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Backup</a:t>
            </a:r>
          </a:p>
        </p:txBody>
      </p:sp>
      <p:sp>
        <p:nvSpPr>
          <p:cNvPr id="769" name="TextBox 768">
            <a:extLst>
              <a:ext uri="{FF2B5EF4-FFF2-40B4-BE49-F238E27FC236}">
                <a16:creationId xmlns:a16="http://schemas.microsoft.com/office/drawing/2014/main" id="{77B47826-7CA6-5E2D-C767-68D2D8A4E333}"/>
              </a:ext>
            </a:extLst>
          </p:cNvPr>
          <p:cNvSpPr txBox="1"/>
          <p:nvPr/>
        </p:nvSpPr>
        <p:spPr>
          <a:xfrm>
            <a:off x="6714886" y="2052499"/>
            <a:ext cx="307777"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Migrate</a:t>
            </a:r>
          </a:p>
        </p:txBody>
      </p:sp>
      <p:pic>
        <p:nvPicPr>
          <p:cNvPr id="770" name="Picture 10">
            <a:extLst>
              <a:ext uri="{FF2B5EF4-FFF2-40B4-BE49-F238E27FC236}">
                <a16:creationId xmlns:a16="http://schemas.microsoft.com/office/drawing/2014/main" id="{41EF5161-2C1C-A7D5-599C-2BE05F6B1C9D}"/>
              </a:ext>
            </a:extLst>
          </p:cNvPr>
          <p:cNvPicPr>
            <a:picLocks noChangeAspect="1" noChangeArrowheads="1"/>
          </p:cNvPicPr>
          <p:nvPr/>
        </p:nvPicPr>
        <p:blipFill>
          <a:blip>
            <a:extLst>
              <a:ext uri="{96DAC541-7B7A-43D3-8B79-37D633B846F1}">
                <asvg:svgBlip xmlns:asvg="http://schemas.microsoft.com/office/drawing/2016/SVG/main" r:embed="rId58"/>
              </a:ext>
            </a:extLst>
          </a:blip>
          <a:srcRect/>
          <a:stretch/>
        </p:blipFill>
        <p:spPr bwMode="auto">
          <a:xfrm>
            <a:off x="6503064" y="2005576"/>
            <a:ext cx="173483" cy="173483"/>
          </a:xfrm>
          <a:prstGeom prst="rect">
            <a:avLst/>
          </a:prstGeom>
          <a:noFill/>
          <a:extLst>
            <a:ext uri="{909E8E84-426E-40DD-AFC4-6F175D3DCCD1}">
              <a14:hiddenFill xmlns:a14="http://schemas.microsoft.com/office/drawing/2010/main">
                <a:solidFill>
                  <a:srgbClr val="FFFFFF"/>
                </a:solidFill>
              </a14:hiddenFill>
            </a:ext>
          </a:extLst>
        </p:spPr>
      </p:pic>
      <p:pic>
        <p:nvPicPr>
          <p:cNvPr id="771" name="Graphic 770" descr="Database with solid fill">
            <a:extLst>
              <a:ext uri="{FF2B5EF4-FFF2-40B4-BE49-F238E27FC236}">
                <a16:creationId xmlns:a16="http://schemas.microsoft.com/office/drawing/2014/main" id="{0CCC46CE-AE66-3837-674D-7C31F3BF8D8B}"/>
              </a:ext>
            </a:extLst>
          </p:cNvPr>
          <p:cNvPicPr>
            <a:picLocks noChangeAspect="1"/>
          </p:cNvPicPr>
          <p:nvPr/>
        </p:nvPicPr>
        <p:blipFill>
          <a:blip>
            <a:extLst>
              <a:ext uri="{96DAC541-7B7A-43D3-8B79-37D633B846F1}">
                <asvg:svgBlip xmlns:asvg="http://schemas.microsoft.com/office/drawing/2016/SVG/main" r:embed="rId59"/>
              </a:ext>
            </a:extLst>
          </a:blip>
          <a:stretch>
            <a:fillRect/>
          </a:stretch>
        </p:blipFill>
        <p:spPr>
          <a:xfrm>
            <a:off x="7301136" y="2357444"/>
            <a:ext cx="182880" cy="182880"/>
          </a:xfrm>
          <a:prstGeom prst="rect">
            <a:avLst/>
          </a:prstGeom>
        </p:spPr>
      </p:pic>
      <p:sp>
        <p:nvSpPr>
          <p:cNvPr id="772" name="TextBox 771">
            <a:extLst>
              <a:ext uri="{FF2B5EF4-FFF2-40B4-BE49-F238E27FC236}">
                <a16:creationId xmlns:a16="http://schemas.microsoft.com/office/drawing/2014/main" id="{53FAD5E5-3620-D824-6D59-9DCE25C2AD7C}"/>
              </a:ext>
            </a:extLst>
          </p:cNvPr>
          <p:cNvSpPr txBox="1"/>
          <p:nvPr/>
        </p:nvSpPr>
        <p:spPr>
          <a:xfrm>
            <a:off x="7516278" y="2360898"/>
            <a:ext cx="245260"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solidFill>
                  <a:schemeClr val="tx1"/>
                </a:solidFill>
              </a:rPr>
              <a:t>Elastic</a:t>
            </a:r>
          </a:p>
          <a:p>
            <a:pPr defTabSz="914344">
              <a:defRPr/>
            </a:pPr>
            <a:r>
              <a:rPr lang="en-US" sz="700">
                <a:solidFill>
                  <a:schemeClr val="tx1"/>
                </a:solidFill>
              </a:rPr>
              <a:t>SAN</a:t>
            </a:r>
          </a:p>
        </p:txBody>
      </p:sp>
      <p:sp>
        <p:nvSpPr>
          <p:cNvPr id="773" name="TextBox 772">
            <a:extLst>
              <a:ext uri="{FF2B5EF4-FFF2-40B4-BE49-F238E27FC236}">
                <a16:creationId xmlns:a16="http://schemas.microsoft.com/office/drawing/2014/main" id="{C8D85F9B-B637-7C95-CB60-82BD199368E8}"/>
              </a:ext>
            </a:extLst>
          </p:cNvPr>
          <p:cNvSpPr txBox="1">
            <a:spLocks/>
          </p:cNvSpPr>
          <p:nvPr/>
        </p:nvSpPr>
        <p:spPr>
          <a:xfrm>
            <a:off x="5141915" y="3435779"/>
            <a:ext cx="3108960" cy="162783"/>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Autofit/>
          </a:bodyPr>
          <a:lstStyle>
            <a:defPPr>
              <a:defRPr lang="en-US"/>
            </a:defPPr>
            <a:lvl1pPr algn="ctr" defTabSz="914367">
              <a:lnSpc>
                <a:spcPct val="110000"/>
              </a:lnSpc>
              <a:defRPr sz="900">
                <a:solidFill>
                  <a:srgbClr val="FFFFFF"/>
                </a:solidFill>
                <a:latin typeface="Segoe UI Semibold" panose="020B0702040204020203" pitchFamily="34" charset="0"/>
                <a:cs typeface="Segoe UI Semibold" panose="020B070204020402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00"/>
              <a:t>(Thousands of services and tools available in Azure regions and more still coming)</a:t>
            </a:r>
          </a:p>
        </p:txBody>
      </p:sp>
      <p:pic>
        <p:nvPicPr>
          <p:cNvPr id="774" name="Picture 10">
            <a:extLst>
              <a:ext uri="{FF2B5EF4-FFF2-40B4-BE49-F238E27FC236}">
                <a16:creationId xmlns:a16="http://schemas.microsoft.com/office/drawing/2014/main" id="{5511C8F7-5AE3-FF5F-EDA4-D3FCDEABDCDB}"/>
              </a:ext>
            </a:extLst>
          </p:cNvPr>
          <p:cNvPicPr>
            <a:picLocks noChangeAspect="1" noChangeArrowheads="1"/>
          </p:cNvPicPr>
          <p:nvPr/>
        </p:nvPicPr>
        <p:blipFill>
          <a:blip>
            <a:extLst>
              <a:ext uri="{96DAC541-7B7A-43D3-8B79-37D633B846F1}">
                <asvg:svgBlip xmlns:asvg="http://schemas.microsoft.com/office/drawing/2016/SVG/main" r:embed="rId60"/>
              </a:ext>
            </a:extLst>
          </a:blip>
          <a:srcRect/>
          <a:stretch/>
        </p:blipFill>
        <p:spPr bwMode="auto">
          <a:xfrm>
            <a:off x="2077960" y="3275212"/>
            <a:ext cx="164221" cy="164221"/>
          </a:xfrm>
          <a:prstGeom prst="rect">
            <a:avLst/>
          </a:prstGeom>
          <a:noFill/>
          <a:extLst>
            <a:ext uri="{909E8E84-426E-40DD-AFC4-6F175D3DCCD1}">
              <a14:hiddenFill xmlns:a14="http://schemas.microsoft.com/office/drawing/2010/main">
                <a:solidFill>
                  <a:srgbClr val="FFFFFF"/>
                </a:solidFill>
              </a14:hiddenFill>
            </a:ext>
          </a:extLst>
        </p:spPr>
      </p:pic>
      <p:grpSp>
        <p:nvGrpSpPr>
          <p:cNvPr id="775" name="Group 774">
            <a:extLst>
              <a:ext uri="{FF2B5EF4-FFF2-40B4-BE49-F238E27FC236}">
                <a16:creationId xmlns:a16="http://schemas.microsoft.com/office/drawing/2014/main" id="{1C561B6E-FE2E-45D3-3C8E-62EE8EE6E1AF}"/>
              </a:ext>
            </a:extLst>
          </p:cNvPr>
          <p:cNvGrpSpPr/>
          <p:nvPr/>
        </p:nvGrpSpPr>
        <p:grpSpPr>
          <a:xfrm>
            <a:off x="4250875" y="2689257"/>
            <a:ext cx="271360" cy="279585"/>
            <a:chOff x="2684662" y="-244127"/>
            <a:chExt cx="914400" cy="751266"/>
          </a:xfrm>
        </p:grpSpPr>
        <p:pic>
          <p:nvPicPr>
            <p:cNvPr id="776" name="Graphic 775" descr="Cloud outline">
              <a:extLst>
                <a:ext uri="{FF2B5EF4-FFF2-40B4-BE49-F238E27FC236}">
                  <a16:creationId xmlns:a16="http://schemas.microsoft.com/office/drawing/2014/main" id="{512B64C6-975B-94C6-9976-70C6507D1BDF}"/>
                </a:ext>
              </a:extLst>
            </p:cNvPr>
            <p:cNvPicPr>
              <a:picLocks noChangeAspect="1"/>
            </p:cNvPicPr>
            <p:nvPr/>
          </p:nvPicPr>
          <p:blipFill>
            <a:blip>
              <a:extLst>
                <a:ext uri="{96DAC541-7B7A-43D3-8B79-37D633B846F1}">
                  <asvg:svgBlip xmlns:asvg="http://schemas.microsoft.com/office/drawing/2016/SVG/main" r:embed="rId61"/>
                </a:ext>
              </a:extLst>
            </a:blip>
            <a:stretch>
              <a:fillRect/>
            </a:stretch>
          </p:blipFill>
          <p:spPr>
            <a:xfrm>
              <a:off x="2684662" y="-244127"/>
              <a:ext cx="914400" cy="751266"/>
            </a:xfrm>
            <a:prstGeom prst="rect">
              <a:avLst/>
            </a:prstGeom>
          </p:spPr>
        </p:pic>
        <p:sp>
          <p:nvSpPr>
            <p:cNvPr id="777" name="Rectangle: Rounded Corners 776">
              <a:extLst>
                <a:ext uri="{FF2B5EF4-FFF2-40B4-BE49-F238E27FC236}">
                  <a16:creationId xmlns:a16="http://schemas.microsoft.com/office/drawing/2014/main" id="{4B96721C-1F83-CBD8-4964-3A4FB35AB199}"/>
                </a:ext>
              </a:extLst>
            </p:cNvPr>
            <p:cNvSpPr/>
            <p:nvPr/>
          </p:nvSpPr>
          <p:spPr bwMode="auto">
            <a:xfrm>
              <a:off x="2962636" y="55232"/>
              <a:ext cx="369091" cy="203204"/>
            </a:xfrm>
            <a:prstGeom prst="round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ct val="0"/>
                </a:spcBef>
                <a:spcAft>
                  <a:spcPct val="0"/>
                </a:spcAft>
                <a:defRPr/>
              </a:pPr>
              <a:r>
                <a:rPr lang="en-US" sz="400" b="1">
                  <a:solidFill>
                    <a:srgbClr val="FFFFFF"/>
                  </a:solidFill>
                  <a:ea typeface="Segoe UI" pitchFamily="34" charset="0"/>
                  <a:cs typeface="Segoe UI" pitchFamily="34" charset="0"/>
                </a:rPr>
                <a:t>SLZ</a:t>
              </a:r>
            </a:p>
          </p:txBody>
        </p:sp>
      </p:grpSp>
      <p:pic>
        <p:nvPicPr>
          <p:cNvPr id="778" name="Graphic 777">
            <a:extLst>
              <a:ext uri="{FF2B5EF4-FFF2-40B4-BE49-F238E27FC236}">
                <a16:creationId xmlns:a16="http://schemas.microsoft.com/office/drawing/2014/main" id="{EABE6B21-7520-7412-BAF4-FDF69F11391E}"/>
              </a:ext>
            </a:extLst>
          </p:cNvPr>
          <p:cNvPicPr>
            <a:picLocks noChangeAspect="1"/>
          </p:cNvPicPr>
          <p:nvPr/>
        </p:nvPicPr>
        <p:blipFill>
          <a:blip>
            <a:extLst>
              <a:ext uri="{96DAC541-7B7A-43D3-8B79-37D633B846F1}">
                <asvg:svgBlip xmlns:asvg="http://schemas.microsoft.com/office/drawing/2016/SVG/main" r:embed="rId62"/>
              </a:ext>
            </a:extLst>
          </a:blip>
          <a:stretch>
            <a:fillRect/>
          </a:stretch>
        </p:blipFill>
        <p:spPr>
          <a:xfrm>
            <a:off x="2827897" y="3014356"/>
            <a:ext cx="171451" cy="171451"/>
          </a:xfrm>
          <a:prstGeom prst="rect">
            <a:avLst/>
          </a:prstGeom>
        </p:spPr>
      </p:pic>
      <p:pic>
        <p:nvPicPr>
          <p:cNvPr id="779" name="Graphic 778">
            <a:extLst>
              <a:ext uri="{FF2B5EF4-FFF2-40B4-BE49-F238E27FC236}">
                <a16:creationId xmlns:a16="http://schemas.microsoft.com/office/drawing/2014/main" id="{2196187D-6BF5-9156-CB79-6A8E97C51FD0}"/>
              </a:ext>
            </a:extLst>
          </p:cNvPr>
          <p:cNvPicPr>
            <a:picLocks noChangeAspect="1"/>
          </p:cNvPicPr>
          <p:nvPr/>
        </p:nvPicPr>
        <p:blipFill>
          <a:blip>
            <a:extLst>
              <a:ext uri="{96DAC541-7B7A-43D3-8B79-37D633B846F1}">
                <asvg:svgBlip xmlns:asvg="http://schemas.microsoft.com/office/drawing/2016/SVG/main" r:embed="rId63"/>
              </a:ext>
            </a:extLst>
          </a:blip>
          <a:stretch>
            <a:fillRect/>
          </a:stretch>
        </p:blipFill>
        <p:spPr>
          <a:xfrm>
            <a:off x="2852081" y="3271704"/>
            <a:ext cx="155864" cy="155864"/>
          </a:xfrm>
          <a:prstGeom prst="rect">
            <a:avLst/>
          </a:prstGeom>
        </p:spPr>
      </p:pic>
      <p:pic>
        <p:nvPicPr>
          <p:cNvPr id="780" name="Graphic 779">
            <a:extLst>
              <a:ext uri="{FF2B5EF4-FFF2-40B4-BE49-F238E27FC236}">
                <a16:creationId xmlns:a16="http://schemas.microsoft.com/office/drawing/2014/main" id="{44BAC2E9-F4F0-D3A9-1538-EB7D8C33E638}"/>
              </a:ext>
            </a:extLst>
          </p:cNvPr>
          <p:cNvPicPr>
            <a:picLocks noChangeAspect="1"/>
          </p:cNvPicPr>
          <p:nvPr/>
        </p:nvPicPr>
        <p:blipFill>
          <a:blip>
            <a:extLst>
              <a:ext uri="{96DAC541-7B7A-43D3-8B79-37D633B846F1}">
                <asvg:svgBlip xmlns:asvg="http://schemas.microsoft.com/office/drawing/2016/SVG/main" r:embed="rId64"/>
              </a:ext>
            </a:extLst>
          </a:blip>
          <a:stretch>
            <a:fillRect/>
          </a:stretch>
        </p:blipFill>
        <p:spPr>
          <a:xfrm>
            <a:off x="3839291" y="2999116"/>
            <a:ext cx="171451" cy="171451"/>
          </a:xfrm>
          <a:prstGeom prst="rect">
            <a:avLst/>
          </a:prstGeom>
        </p:spPr>
      </p:pic>
      <p:pic>
        <p:nvPicPr>
          <p:cNvPr id="781" name="Graphic 780">
            <a:extLst>
              <a:ext uri="{FF2B5EF4-FFF2-40B4-BE49-F238E27FC236}">
                <a16:creationId xmlns:a16="http://schemas.microsoft.com/office/drawing/2014/main" id="{9D7ADACF-2998-C26B-82FA-9DC21D3E305F}"/>
              </a:ext>
            </a:extLst>
          </p:cNvPr>
          <p:cNvPicPr>
            <a:picLocks noChangeAspect="1"/>
          </p:cNvPicPr>
          <p:nvPr/>
        </p:nvPicPr>
        <p:blipFill>
          <a:blip>
            <a:extLst>
              <a:ext uri="{96DAC541-7B7A-43D3-8B79-37D633B846F1}">
                <asvg:svgBlip xmlns:asvg="http://schemas.microsoft.com/office/drawing/2016/SVG/main" r:embed="rId65"/>
              </a:ext>
            </a:extLst>
          </a:blip>
          <a:stretch>
            <a:fillRect/>
          </a:stretch>
        </p:blipFill>
        <p:spPr>
          <a:xfrm>
            <a:off x="4524255" y="3007413"/>
            <a:ext cx="171451" cy="171451"/>
          </a:xfrm>
          <a:prstGeom prst="rect">
            <a:avLst/>
          </a:prstGeom>
        </p:spPr>
      </p:pic>
      <p:pic>
        <p:nvPicPr>
          <p:cNvPr id="782" name="Graphic 781">
            <a:extLst>
              <a:ext uri="{FF2B5EF4-FFF2-40B4-BE49-F238E27FC236}">
                <a16:creationId xmlns:a16="http://schemas.microsoft.com/office/drawing/2014/main" id="{05B96777-0D4C-2298-17DC-1E914352CF2E}"/>
              </a:ext>
            </a:extLst>
          </p:cNvPr>
          <p:cNvPicPr>
            <a:picLocks noChangeAspect="1"/>
          </p:cNvPicPr>
          <p:nvPr/>
        </p:nvPicPr>
        <p:blipFill>
          <a:blip>
            <a:extLst>
              <a:ext uri="{96DAC541-7B7A-43D3-8B79-37D633B846F1}">
                <asvg:svgBlip xmlns:asvg="http://schemas.microsoft.com/office/drawing/2016/SVG/main" r:embed="rId66"/>
              </a:ext>
            </a:extLst>
          </a:blip>
          <a:stretch>
            <a:fillRect/>
          </a:stretch>
        </p:blipFill>
        <p:spPr>
          <a:xfrm>
            <a:off x="3620520" y="3264791"/>
            <a:ext cx="171451" cy="171451"/>
          </a:xfrm>
          <a:prstGeom prst="rect">
            <a:avLst/>
          </a:prstGeom>
        </p:spPr>
      </p:pic>
      <p:pic>
        <p:nvPicPr>
          <p:cNvPr id="783" name="Graphic 782">
            <a:extLst>
              <a:ext uri="{FF2B5EF4-FFF2-40B4-BE49-F238E27FC236}">
                <a16:creationId xmlns:a16="http://schemas.microsoft.com/office/drawing/2014/main" id="{5DD7B7E0-1E33-8A17-5C86-4F0FA2933D68}"/>
              </a:ext>
            </a:extLst>
          </p:cNvPr>
          <p:cNvPicPr>
            <a:picLocks noChangeAspect="1"/>
          </p:cNvPicPr>
          <p:nvPr/>
        </p:nvPicPr>
        <p:blipFill>
          <a:blip>
            <a:extLst>
              <a:ext uri="{96DAC541-7B7A-43D3-8B79-37D633B846F1}">
                <asvg:svgBlip xmlns:asvg="http://schemas.microsoft.com/office/drawing/2016/SVG/main" r:embed="rId67"/>
              </a:ext>
            </a:extLst>
          </a:blip>
          <a:stretch>
            <a:fillRect/>
          </a:stretch>
        </p:blipFill>
        <p:spPr>
          <a:xfrm>
            <a:off x="4351284" y="3269473"/>
            <a:ext cx="155864" cy="155864"/>
          </a:xfrm>
          <a:prstGeom prst="rect">
            <a:avLst/>
          </a:prstGeom>
        </p:spPr>
      </p:pic>
      <p:pic>
        <p:nvPicPr>
          <p:cNvPr id="784" name="Graphic 783">
            <a:extLst>
              <a:ext uri="{FF2B5EF4-FFF2-40B4-BE49-F238E27FC236}">
                <a16:creationId xmlns:a16="http://schemas.microsoft.com/office/drawing/2014/main" id="{A1F8F6A9-4B3D-3DAC-6C67-8BB79C21545A}"/>
              </a:ext>
            </a:extLst>
          </p:cNvPr>
          <p:cNvPicPr>
            <a:picLocks noChangeAspect="1"/>
          </p:cNvPicPr>
          <p:nvPr/>
        </p:nvPicPr>
        <p:blipFill>
          <a:blip>
            <a:extLst>
              <a:ext uri="{96DAC541-7B7A-43D3-8B79-37D633B846F1}">
                <asvg:svgBlip xmlns:asvg="http://schemas.microsoft.com/office/drawing/2016/SVG/main" r:embed="rId68"/>
              </a:ext>
            </a:extLst>
          </a:blip>
          <a:stretch>
            <a:fillRect/>
          </a:stretch>
        </p:blipFill>
        <p:spPr>
          <a:xfrm>
            <a:off x="5483443" y="2001221"/>
            <a:ext cx="171451" cy="171451"/>
          </a:xfrm>
          <a:prstGeom prst="rect">
            <a:avLst/>
          </a:prstGeom>
        </p:spPr>
      </p:pic>
      <p:sp>
        <p:nvSpPr>
          <p:cNvPr id="786" name="Rounded Rectangle 9">
            <a:extLst>
              <a:ext uri="{FF2B5EF4-FFF2-40B4-BE49-F238E27FC236}">
                <a16:creationId xmlns:a16="http://schemas.microsoft.com/office/drawing/2014/main" id="{381B0599-D964-9C0E-588C-DC382478A3AA}"/>
              </a:ext>
            </a:extLst>
          </p:cNvPr>
          <p:cNvSpPr/>
          <p:nvPr/>
        </p:nvSpPr>
        <p:spPr bwMode="auto">
          <a:xfrm>
            <a:off x="9783483" y="9"/>
            <a:ext cx="1822731" cy="292100"/>
          </a:xfrm>
          <a:prstGeom prst="round2SameRect">
            <a:avLst>
              <a:gd name="adj1" fmla="val 0"/>
              <a:gd name="adj2" fmla="val 0"/>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defTabSz="932719" fontAlgn="base">
              <a:lnSpc>
                <a:spcPct val="90000"/>
              </a:lnSpc>
              <a:spcBef>
                <a:spcPct val="0"/>
              </a:spcBef>
              <a:spcAft>
                <a:spcPct val="0"/>
              </a:spcAft>
              <a:buSzPct val="90000"/>
            </a:pPr>
            <a:r>
              <a:rPr lang="en-US" sz="1200">
                <a:ln w="3175">
                  <a:noFill/>
                </a:ln>
                <a:solidFill>
                  <a:schemeClr val="bg1"/>
                </a:solidFill>
                <a:cs typeface="Segoe UI Semibold" panose="020B0502040204020203" pitchFamily="34" charset="0"/>
              </a:rPr>
              <a:t>Azure Local overview</a:t>
            </a:r>
          </a:p>
        </p:txBody>
      </p:sp>
      <p:sp>
        <p:nvSpPr>
          <p:cNvPr id="787" name="Rectangle: Rounded Corners 357">
            <a:extLst>
              <a:ext uri="{FF2B5EF4-FFF2-40B4-BE49-F238E27FC236}">
                <a16:creationId xmlns:a16="http://schemas.microsoft.com/office/drawing/2014/main" id="{31DF5180-2974-E908-2B1C-2F2D01A45290}"/>
              </a:ext>
            </a:extLst>
          </p:cNvPr>
          <p:cNvSpPr>
            <a:spLocks/>
          </p:cNvSpPr>
          <p:nvPr/>
        </p:nvSpPr>
        <p:spPr bwMode="auto">
          <a:xfrm>
            <a:off x="1910090" y="5320655"/>
            <a:ext cx="9601199" cy="937591"/>
          </a:xfrm>
          <a:prstGeom prst="rect">
            <a:avLst/>
          </a:prstGeom>
          <a:noFill/>
          <a:ln w="9525" cap="flat" cmpd="sng" algn="ctr">
            <a:solidFill>
              <a:schemeClr val="tx2">
                <a:lumMod val="50000"/>
              </a:schemeClr>
            </a:solidFill>
            <a:prstDash val="solid"/>
            <a:headEnd type="none" w="med" len="med"/>
            <a:tailEnd type="none" w="med" len="med"/>
          </a:ln>
          <a:effectLst/>
        </p:spPr>
        <p:txBody>
          <a:bodyPr rot="0" spcFirstLastPara="0" vertOverflow="overflow" horzOverflow="overflow" vert="horz" wrap="square" lIns="216000" tIns="45720" rIns="91440" bIns="46800" numCol="1" spcCol="0" rtlCol="0" fromWordArt="0" anchor="ctr" anchorCtr="0" forceAA="0" compatLnSpc="1">
            <a:prstTxWarp prst="textNoShape">
              <a:avLst/>
            </a:prstTxWarp>
            <a:noAutofit/>
          </a:bodyPr>
          <a:lstStyle/>
          <a:p>
            <a:pPr algn="ctr" defTabSz="932449" fontAlgn="base">
              <a:lnSpc>
                <a:spcPct val="90000"/>
              </a:lnSpc>
              <a:spcBef>
                <a:spcPct val="0"/>
              </a:spcBef>
              <a:spcAft>
                <a:spcPct val="0"/>
              </a:spcAft>
              <a:defRPr/>
            </a:pPr>
            <a:endParaRPr lang="en-US" sz="700" kern="0">
              <a:solidFill>
                <a:srgbClr val="000000"/>
              </a:solidFill>
              <a:cs typeface="Segoe UI" pitchFamily="34" charset="0"/>
            </a:endParaRPr>
          </a:p>
        </p:txBody>
      </p:sp>
      <p:grpSp>
        <p:nvGrpSpPr>
          <p:cNvPr id="788" name="Group 787">
            <a:extLst>
              <a:ext uri="{FF2B5EF4-FFF2-40B4-BE49-F238E27FC236}">
                <a16:creationId xmlns:a16="http://schemas.microsoft.com/office/drawing/2014/main" id="{3F74EC24-BE08-11AE-8BB0-6B5BDB44E070}"/>
              </a:ext>
            </a:extLst>
          </p:cNvPr>
          <p:cNvGrpSpPr>
            <a:grpSpLocks/>
          </p:cNvGrpSpPr>
          <p:nvPr/>
        </p:nvGrpSpPr>
        <p:grpSpPr>
          <a:xfrm>
            <a:off x="5260875" y="5320655"/>
            <a:ext cx="2991444" cy="937591"/>
            <a:chOff x="5120678" y="1645920"/>
            <a:chExt cx="2991444" cy="1930399"/>
          </a:xfrm>
        </p:grpSpPr>
        <p:cxnSp>
          <p:nvCxnSpPr>
            <p:cNvPr id="789" name="Straight Connector 788">
              <a:extLst>
                <a:ext uri="{FF2B5EF4-FFF2-40B4-BE49-F238E27FC236}">
                  <a16:creationId xmlns:a16="http://schemas.microsoft.com/office/drawing/2014/main" id="{AB96E0DC-683A-C0AA-A356-7FA097C9B45B}"/>
                </a:ext>
              </a:extLst>
            </p:cNvPr>
            <p:cNvCxnSpPr>
              <a:cxnSpLocks/>
            </p:cNvCxnSpPr>
            <p:nvPr/>
          </p:nvCxnSpPr>
          <p:spPr>
            <a:xfrm>
              <a:off x="5120678" y="1645920"/>
              <a:ext cx="0" cy="1930399"/>
            </a:xfrm>
            <a:prstGeom prst="line">
              <a:avLst/>
            </a:prstGeom>
            <a:ln>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90" name="Straight Connector 789">
              <a:extLst>
                <a:ext uri="{FF2B5EF4-FFF2-40B4-BE49-F238E27FC236}">
                  <a16:creationId xmlns:a16="http://schemas.microsoft.com/office/drawing/2014/main" id="{F7AD891C-1F17-F0ED-6392-FAAE4065C354}"/>
                </a:ext>
              </a:extLst>
            </p:cNvPr>
            <p:cNvCxnSpPr>
              <a:cxnSpLocks/>
            </p:cNvCxnSpPr>
            <p:nvPr/>
          </p:nvCxnSpPr>
          <p:spPr>
            <a:xfrm>
              <a:off x="8112122" y="1645920"/>
              <a:ext cx="0" cy="1930399"/>
            </a:xfrm>
            <a:prstGeom prst="line">
              <a:avLst/>
            </a:prstGeom>
            <a:ln>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791" name="TextBox 790">
            <a:extLst>
              <a:ext uri="{FF2B5EF4-FFF2-40B4-BE49-F238E27FC236}">
                <a16:creationId xmlns:a16="http://schemas.microsoft.com/office/drawing/2014/main" id="{96057FD3-EA21-CA8A-BE5E-16964E7AFBB2}"/>
              </a:ext>
            </a:extLst>
          </p:cNvPr>
          <p:cNvSpPr txBox="1">
            <a:spLocks/>
          </p:cNvSpPr>
          <p:nvPr/>
        </p:nvSpPr>
        <p:spPr>
          <a:xfrm>
            <a:off x="4315877" y="5107165"/>
            <a:ext cx="4789625" cy="217175"/>
          </a:xfrm>
          <a:prstGeom prst="rect">
            <a:avLst/>
          </a:prstGeom>
          <a:noFill/>
        </p:spPr>
        <p:txBody>
          <a:bodyPr wrap="square">
            <a:spAutoFit/>
          </a:bodyPr>
          <a:lstStyle/>
          <a:p>
            <a:pPr algn="ctr" defTabSz="914344" fontAlgn="base">
              <a:lnSpc>
                <a:spcPct val="110000"/>
              </a:lnSpc>
              <a:spcBef>
                <a:spcPct val="0"/>
              </a:spcBef>
              <a:spcAft>
                <a:spcPct val="0"/>
              </a:spcAft>
              <a:defRPr/>
            </a:pPr>
            <a:r>
              <a:rPr lang="en-US" sz="800">
                <a:latin typeface="Segoe UI Semibold" panose="020B0702040204020203" pitchFamily="34" charset="0"/>
                <a:cs typeface="Segoe UI Semibold" panose="020B0702040204020203" pitchFamily="34" charset="0"/>
              </a:rPr>
              <a:t>Limited set of Azure services extended to disconnected edge</a:t>
            </a:r>
          </a:p>
        </p:txBody>
      </p:sp>
      <p:cxnSp>
        <p:nvCxnSpPr>
          <p:cNvPr id="792" name="Straight Arrow Connector 791">
            <a:extLst>
              <a:ext uri="{FF2B5EF4-FFF2-40B4-BE49-F238E27FC236}">
                <a16:creationId xmlns:a16="http://schemas.microsoft.com/office/drawing/2014/main" id="{9BF24C05-5904-8ACE-1E5F-5E1A89E1700E}"/>
              </a:ext>
              <a:ext uri="{C183D7F6-B498-43B3-948B-1728B52AA6E4}">
                <adec:decorative xmlns:adec="http://schemas.microsoft.com/office/drawing/2017/decorative" val="1"/>
              </a:ext>
            </a:extLst>
          </p:cNvPr>
          <p:cNvCxnSpPr>
            <a:cxnSpLocks/>
          </p:cNvCxnSpPr>
          <p:nvPr/>
        </p:nvCxnSpPr>
        <p:spPr>
          <a:xfrm>
            <a:off x="3565144" y="5133103"/>
            <a:ext cx="0" cy="144000"/>
          </a:xfrm>
          <a:prstGeom prst="straightConnector1">
            <a:avLst/>
          </a:prstGeom>
          <a:ln w="19050" cap="rnd">
            <a:solidFill>
              <a:schemeClr val="tx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cxnSp>
        <p:nvCxnSpPr>
          <p:cNvPr id="793" name="Straight Arrow Connector 792">
            <a:extLst>
              <a:ext uri="{FF2B5EF4-FFF2-40B4-BE49-F238E27FC236}">
                <a16:creationId xmlns:a16="http://schemas.microsoft.com/office/drawing/2014/main" id="{53D84846-B558-58BE-CD8D-C81CA56BA0BF}"/>
              </a:ext>
              <a:ext uri="{C183D7F6-B498-43B3-948B-1728B52AA6E4}">
                <adec:decorative xmlns:adec="http://schemas.microsoft.com/office/drawing/2017/decorative" val="1"/>
              </a:ext>
            </a:extLst>
          </p:cNvPr>
          <p:cNvCxnSpPr>
            <a:cxnSpLocks/>
          </p:cNvCxnSpPr>
          <p:nvPr/>
        </p:nvCxnSpPr>
        <p:spPr>
          <a:xfrm>
            <a:off x="9781557" y="5133103"/>
            <a:ext cx="0" cy="144000"/>
          </a:xfrm>
          <a:prstGeom prst="straightConnector1">
            <a:avLst/>
          </a:prstGeom>
          <a:ln w="19050" cap="rnd">
            <a:solidFill>
              <a:schemeClr val="tx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sp>
        <p:nvSpPr>
          <p:cNvPr id="794" name="Rectangle: Rounded Corners 2053">
            <a:extLst>
              <a:ext uri="{FF2B5EF4-FFF2-40B4-BE49-F238E27FC236}">
                <a16:creationId xmlns:a16="http://schemas.microsoft.com/office/drawing/2014/main" id="{7160A66C-A2F5-4141-3CC9-C03610A93ED4}"/>
              </a:ext>
            </a:extLst>
          </p:cNvPr>
          <p:cNvSpPr>
            <a:spLocks/>
          </p:cNvSpPr>
          <p:nvPr/>
        </p:nvSpPr>
        <p:spPr>
          <a:xfrm>
            <a:off x="1096474" y="4335336"/>
            <a:ext cx="626454" cy="586507"/>
          </a:xfrm>
          <a:prstGeom prst="rect">
            <a:avLst/>
          </a:prstGeom>
          <a:no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spAutoFit/>
          </a:bodyPr>
          <a:lstStyle/>
          <a:p>
            <a:pPr marL="90484" algn="ctr" defTabSz="914344">
              <a:defRPr/>
            </a:pP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Azure </a:t>
            </a:r>
            <a:b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b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Local</a:t>
            </a:r>
          </a:p>
          <a:p>
            <a:pPr marL="90484" algn="ctr" defTabSz="914344">
              <a:lnSpc>
                <a:spcPct val="110000"/>
              </a:lnSpc>
              <a:defRPr/>
            </a:pPr>
            <a:r>
              <a:rPr lang="en-US" sz="800">
                <a:solidFill>
                  <a:srgbClr val="000000">
                    <a:hueOff val="0"/>
                    <a:satOff val="0"/>
                    <a:lumOff val="0"/>
                    <a:alphaOff val="0"/>
                  </a:srgbClr>
                </a:solidFill>
                <a:cs typeface="Segoe UI Semibold" panose="020B0702040204020203" pitchFamily="34" charset="0"/>
              </a:rPr>
              <a:t>(connected)</a:t>
            </a:r>
          </a:p>
        </p:txBody>
      </p:sp>
      <p:sp>
        <p:nvSpPr>
          <p:cNvPr id="795" name="Rectangle: Rounded Corners 2053">
            <a:extLst>
              <a:ext uri="{FF2B5EF4-FFF2-40B4-BE49-F238E27FC236}">
                <a16:creationId xmlns:a16="http://schemas.microsoft.com/office/drawing/2014/main" id="{007251BC-7CE0-885C-1EF4-3371707B60E3}"/>
              </a:ext>
            </a:extLst>
          </p:cNvPr>
          <p:cNvSpPr>
            <a:spLocks/>
          </p:cNvSpPr>
          <p:nvPr/>
        </p:nvSpPr>
        <p:spPr>
          <a:xfrm>
            <a:off x="1077080" y="5497064"/>
            <a:ext cx="665246" cy="584775"/>
          </a:xfrm>
          <a:prstGeom prst="rect">
            <a:avLst/>
          </a:prstGeom>
          <a:no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spAutoFit/>
          </a:bodyPr>
          <a:lstStyle/>
          <a:p>
            <a:pPr marL="90484" algn="ctr" defTabSz="914344">
              <a:defRPr/>
            </a:pP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Azure </a:t>
            </a:r>
            <a:b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b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Local</a:t>
            </a:r>
          </a:p>
          <a:p>
            <a:pPr algn="ctr" defTabSz="914377">
              <a:defRPr/>
            </a:pPr>
            <a:r>
              <a:rPr lang="en-US" sz="800">
                <a:solidFill>
                  <a:srgbClr val="000000"/>
                </a:solidFill>
                <a:cs typeface="Segoe Sans Text Semibold" pitchFamily="2" charset="0"/>
              </a:rPr>
              <a:t>(disconnected)</a:t>
            </a:r>
          </a:p>
        </p:txBody>
      </p:sp>
      <p:sp>
        <p:nvSpPr>
          <p:cNvPr id="796" name="TextBox 795">
            <a:extLst>
              <a:ext uri="{FF2B5EF4-FFF2-40B4-BE49-F238E27FC236}">
                <a16:creationId xmlns:a16="http://schemas.microsoft.com/office/drawing/2014/main" id="{233877D0-C28F-9095-84C0-CCAC5663F1A8}"/>
              </a:ext>
            </a:extLst>
          </p:cNvPr>
          <p:cNvSpPr txBox="1"/>
          <p:nvPr/>
        </p:nvSpPr>
        <p:spPr>
          <a:xfrm>
            <a:off x="2836988" y="4697002"/>
            <a:ext cx="831449" cy="89813"/>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Site Recovery</a:t>
            </a:r>
          </a:p>
        </p:txBody>
      </p:sp>
      <p:pic>
        <p:nvPicPr>
          <p:cNvPr id="797" name="Picture 10">
            <a:extLst>
              <a:ext uri="{FF2B5EF4-FFF2-40B4-BE49-F238E27FC236}">
                <a16:creationId xmlns:a16="http://schemas.microsoft.com/office/drawing/2014/main" id="{B3DA2E3F-29E4-E36A-89C5-D486B5432B9D}"/>
              </a:ext>
            </a:extLst>
          </p:cNvPr>
          <p:cNvPicPr>
            <a:picLocks noChangeAspect="1" noChangeArrowheads="1"/>
          </p:cNvPicPr>
          <p:nvPr/>
        </p:nvPicPr>
        <p:blipFill>
          <a:blip>
            <a:extLst>
              <a:ext uri="{96DAC541-7B7A-43D3-8B79-37D633B846F1}">
                <asvg:svgBlip xmlns:asvg="http://schemas.microsoft.com/office/drawing/2016/SVG/main" r:embed="rId57"/>
              </a:ext>
            </a:extLst>
          </a:blip>
          <a:srcRect/>
          <a:stretch/>
        </p:blipFill>
        <p:spPr bwMode="auto">
          <a:xfrm>
            <a:off x="2647752" y="4659790"/>
            <a:ext cx="164221" cy="164221"/>
          </a:xfrm>
          <a:prstGeom prst="rect">
            <a:avLst/>
          </a:prstGeom>
          <a:noFill/>
          <a:extLst>
            <a:ext uri="{909E8E84-426E-40DD-AFC4-6F175D3DCCD1}">
              <a14:hiddenFill xmlns:a14="http://schemas.microsoft.com/office/drawing/2010/main">
                <a:solidFill>
                  <a:srgbClr val="FFFFFF"/>
                </a:solidFill>
              </a14:hiddenFill>
            </a:ext>
          </a:extLst>
        </p:spPr>
      </p:pic>
      <p:sp>
        <p:nvSpPr>
          <p:cNvPr id="798" name="TextBox 797">
            <a:extLst>
              <a:ext uri="{FF2B5EF4-FFF2-40B4-BE49-F238E27FC236}">
                <a16:creationId xmlns:a16="http://schemas.microsoft.com/office/drawing/2014/main" id="{1DE326AD-73BF-E389-5B11-1D9FD31CCC32}"/>
              </a:ext>
            </a:extLst>
          </p:cNvPr>
          <p:cNvSpPr txBox="1"/>
          <p:nvPr/>
        </p:nvSpPr>
        <p:spPr>
          <a:xfrm>
            <a:off x="4836856" y="4256266"/>
            <a:ext cx="290144"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Copilot</a:t>
            </a:r>
          </a:p>
        </p:txBody>
      </p:sp>
      <p:pic>
        <p:nvPicPr>
          <p:cNvPr id="799" name="Picture 10">
            <a:extLst>
              <a:ext uri="{FF2B5EF4-FFF2-40B4-BE49-F238E27FC236}">
                <a16:creationId xmlns:a16="http://schemas.microsoft.com/office/drawing/2014/main" id="{FB099907-BCAD-1098-612C-37EC14BC9FBB}"/>
              </a:ext>
            </a:extLst>
          </p:cNvPr>
          <p:cNvPicPr>
            <a:picLocks noChangeAspect="1" noChangeArrowheads="1"/>
          </p:cNvPicPr>
          <p:nvPr/>
        </p:nvPicPr>
        <p:blipFill>
          <a:blip r:embed="rId12"/>
          <a:srcRect/>
          <a:stretch/>
        </p:blipFill>
        <p:spPr bwMode="auto">
          <a:xfrm>
            <a:off x="4636331" y="4223580"/>
            <a:ext cx="179552" cy="155168"/>
          </a:xfrm>
          <a:prstGeom prst="rect">
            <a:avLst/>
          </a:prstGeom>
          <a:noFill/>
          <a:extLst>
            <a:ext uri="{909E8E84-426E-40DD-AFC4-6F175D3DCCD1}">
              <a14:hiddenFill xmlns:a14="http://schemas.microsoft.com/office/drawing/2010/main">
                <a:solidFill>
                  <a:srgbClr val="FFFFFF"/>
                </a:solidFill>
              </a14:hiddenFill>
            </a:ext>
          </a:extLst>
        </p:spPr>
      </p:pic>
      <p:sp>
        <p:nvSpPr>
          <p:cNvPr id="800" name="TextBox 799">
            <a:extLst>
              <a:ext uri="{FF2B5EF4-FFF2-40B4-BE49-F238E27FC236}">
                <a16:creationId xmlns:a16="http://schemas.microsoft.com/office/drawing/2014/main" id="{FBC00016-6C8C-CE15-B021-F20F453FADA5}"/>
              </a:ext>
            </a:extLst>
          </p:cNvPr>
          <p:cNvSpPr txBox="1"/>
          <p:nvPr/>
        </p:nvSpPr>
        <p:spPr>
          <a:xfrm>
            <a:off x="3544725" y="4256266"/>
            <a:ext cx="365485"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Defender</a:t>
            </a:r>
          </a:p>
        </p:txBody>
      </p:sp>
      <p:pic>
        <p:nvPicPr>
          <p:cNvPr id="801" name="Picture 10">
            <a:extLst>
              <a:ext uri="{FF2B5EF4-FFF2-40B4-BE49-F238E27FC236}">
                <a16:creationId xmlns:a16="http://schemas.microsoft.com/office/drawing/2014/main" id="{C31DAC98-ACFB-7C4E-CD4F-B1CC9218FE8B}"/>
              </a:ext>
            </a:extLst>
          </p:cNvPr>
          <p:cNvPicPr>
            <a:picLocks noChangeAspect="1" noChangeArrowheads="1"/>
          </p:cNvPicPr>
          <p:nvPr/>
        </p:nvPicPr>
        <p:blipFill>
          <a:blip>
            <a:extLst>
              <a:ext uri="{96DAC541-7B7A-43D3-8B79-37D633B846F1}">
                <asvg:svgBlip xmlns:asvg="http://schemas.microsoft.com/office/drawing/2016/SVG/main" r:embed="rId15"/>
              </a:ext>
            </a:extLst>
          </a:blip>
          <a:srcRect/>
          <a:stretch/>
        </p:blipFill>
        <p:spPr bwMode="auto">
          <a:xfrm>
            <a:off x="3368780" y="4220593"/>
            <a:ext cx="161161" cy="161161"/>
          </a:xfrm>
          <a:prstGeom prst="rect">
            <a:avLst/>
          </a:prstGeom>
          <a:noFill/>
          <a:extLst>
            <a:ext uri="{909E8E84-426E-40DD-AFC4-6F175D3DCCD1}">
              <a14:hiddenFill xmlns:a14="http://schemas.microsoft.com/office/drawing/2010/main">
                <a:solidFill>
                  <a:srgbClr val="FFFFFF"/>
                </a:solidFill>
              </a14:hiddenFill>
            </a:ext>
          </a:extLst>
        </p:spPr>
      </p:pic>
      <p:sp>
        <p:nvSpPr>
          <p:cNvPr id="802" name="TextBox 801">
            <a:extLst>
              <a:ext uri="{FF2B5EF4-FFF2-40B4-BE49-F238E27FC236}">
                <a16:creationId xmlns:a16="http://schemas.microsoft.com/office/drawing/2014/main" id="{80176DE4-4A0A-2B85-7061-A88119807E9E}"/>
              </a:ext>
            </a:extLst>
          </p:cNvPr>
          <p:cNvSpPr txBox="1"/>
          <p:nvPr/>
        </p:nvSpPr>
        <p:spPr>
          <a:xfrm>
            <a:off x="3528195" y="4476099"/>
            <a:ext cx="318998"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Sentinel</a:t>
            </a:r>
          </a:p>
        </p:txBody>
      </p:sp>
      <p:pic>
        <p:nvPicPr>
          <p:cNvPr id="803" name="Picture 10">
            <a:extLst>
              <a:ext uri="{FF2B5EF4-FFF2-40B4-BE49-F238E27FC236}">
                <a16:creationId xmlns:a16="http://schemas.microsoft.com/office/drawing/2014/main" id="{9CAAD0AE-4667-C75C-33CA-C620B8C1445A}"/>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3342560" y="4439384"/>
            <a:ext cx="163229" cy="163229"/>
          </a:xfrm>
          <a:prstGeom prst="rect">
            <a:avLst/>
          </a:prstGeom>
          <a:noFill/>
          <a:extLst>
            <a:ext uri="{909E8E84-426E-40DD-AFC4-6F175D3DCCD1}">
              <a14:hiddenFill xmlns:a14="http://schemas.microsoft.com/office/drawing/2010/main">
                <a:solidFill>
                  <a:srgbClr val="FFFFFF"/>
                </a:solidFill>
              </a14:hiddenFill>
            </a:ext>
          </a:extLst>
        </p:spPr>
      </p:pic>
      <p:sp>
        <p:nvSpPr>
          <p:cNvPr id="804" name="TextBox 803">
            <a:extLst>
              <a:ext uri="{FF2B5EF4-FFF2-40B4-BE49-F238E27FC236}">
                <a16:creationId xmlns:a16="http://schemas.microsoft.com/office/drawing/2014/main" id="{5C5AABDA-B9D3-68CD-B85E-065D0E6E2B32}"/>
              </a:ext>
            </a:extLst>
          </p:cNvPr>
          <p:cNvSpPr txBox="1"/>
          <p:nvPr/>
        </p:nvSpPr>
        <p:spPr>
          <a:xfrm>
            <a:off x="4911061" y="4433013"/>
            <a:ext cx="20518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Key </a:t>
            </a:r>
          </a:p>
          <a:p>
            <a:pPr defTabSz="914344">
              <a:defRPr/>
            </a:pPr>
            <a:r>
              <a:rPr lang="en-US" sz="700"/>
              <a:t>Vault</a:t>
            </a:r>
          </a:p>
        </p:txBody>
      </p:sp>
      <p:pic>
        <p:nvPicPr>
          <p:cNvPr id="805" name="Picture 50">
            <a:extLst>
              <a:ext uri="{FF2B5EF4-FFF2-40B4-BE49-F238E27FC236}">
                <a16:creationId xmlns:a16="http://schemas.microsoft.com/office/drawing/2014/main" id="{A009EAFC-F467-E411-F4A4-B3F05A8E9223}"/>
              </a:ext>
            </a:extLst>
          </p:cNvPr>
          <p:cNvPicPr>
            <a:picLocks noChangeAspect="1" noChangeArrowheads="1"/>
          </p:cNvPicPr>
          <p:nvPr/>
        </p:nvPicPr>
        <p:blipFill>
          <a:blip>
            <a:extLst>
              <a:ext uri="{96DAC541-7B7A-43D3-8B79-37D633B846F1}">
                <asvg:svgBlip xmlns:asvg="http://schemas.microsoft.com/office/drawing/2016/SVG/main" r:embed="rId17"/>
              </a:ext>
            </a:extLst>
          </a:blip>
          <a:srcRect/>
          <a:stretch/>
        </p:blipFill>
        <p:spPr bwMode="auto">
          <a:xfrm>
            <a:off x="4714371" y="4436123"/>
            <a:ext cx="169767" cy="169767"/>
          </a:xfrm>
          <a:prstGeom prst="rect">
            <a:avLst/>
          </a:prstGeom>
          <a:noFill/>
          <a:extLst>
            <a:ext uri="{909E8E84-426E-40DD-AFC4-6F175D3DCCD1}">
              <a14:hiddenFill xmlns:a14="http://schemas.microsoft.com/office/drawing/2010/main">
                <a:solidFill>
                  <a:srgbClr val="FFFFFF"/>
                </a:solidFill>
              </a14:hiddenFill>
            </a:ext>
          </a:extLst>
        </p:spPr>
      </p:pic>
      <p:sp>
        <p:nvSpPr>
          <p:cNvPr id="806" name="TextBox 805">
            <a:extLst>
              <a:ext uri="{FF2B5EF4-FFF2-40B4-BE49-F238E27FC236}">
                <a16:creationId xmlns:a16="http://schemas.microsoft.com/office/drawing/2014/main" id="{8B547DCE-F1B4-D07C-87CA-0D582B8686C7}"/>
              </a:ext>
            </a:extLst>
          </p:cNvPr>
          <p:cNvSpPr txBox="1"/>
          <p:nvPr/>
        </p:nvSpPr>
        <p:spPr>
          <a:xfrm>
            <a:off x="2220101" y="4697002"/>
            <a:ext cx="286938"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Backup</a:t>
            </a:r>
          </a:p>
        </p:txBody>
      </p:sp>
      <p:pic>
        <p:nvPicPr>
          <p:cNvPr id="807" name="Picture 10">
            <a:extLst>
              <a:ext uri="{FF2B5EF4-FFF2-40B4-BE49-F238E27FC236}">
                <a16:creationId xmlns:a16="http://schemas.microsoft.com/office/drawing/2014/main" id="{291C5708-30D8-0DF9-69D3-F638E9AFD402}"/>
              </a:ext>
            </a:extLst>
          </p:cNvPr>
          <p:cNvPicPr>
            <a:picLocks noChangeAspect="1" noChangeArrowheads="1"/>
          </p:cNvPicPr>
          <p:nvPr/>
        </p:nvPicPr>
        <p:blipFill>
          <a:blip>
            <a:extLst>
              <a:ext uri="{96DAC541-7B7A-43D3-8B79-37D633B846F1}">
                <asvg:svgBlip xmlns:asvg="http://schemas.microsoft.com/office/drawing/2016/SVG/main" r:embed="rId60"/>
              </a:ext>
            </a:extLst>
          </a:blip>
          <a:srcRect/>
          <a:stretch/>
        </p:blipFill>
        <p:spPr bwMode="auto">
          <a:xfrm>
            <a:off x="2015210" y="4659790"/>
            <a:ext cx="164221" cy="164221"/>
          </a:xfrm>
          <a:prstGeom prst="rect">
            <a:avLst/>
          </a:prstGeom>
          <a:noFill/>
          <a:extLst>
            <a:ext uri="{909E8E84-426E-40DD-AFC4-6F175D3DCCD1}">
              <a14:hiddenFill xmlns:a14="http://schemas.microsoft.com/office/drawing/2010/main">
                <a:solidFill>
                  <a:srgbClr val="FFFFFF"/>
                </a:solidFill>
              </a14:hiddenFill>
            </a:ext>
          </a:extLst>
        </p:spPr>
      </p:pic>
      <p:pic>
        <p:nvPicPr>
          <p:cNvPr id="808" name="Picture 30">
            <a:extLst>
              <a:ext uri="{FF2B5EF4-FFF2-40B4-BE49-F238E27FC236}">
                <a16:creationId xmlns:a16="http://schemas.microsoft.com/office/drawing/2014/main" id="{D3186945-9301-15F9-5C5B-A43AF6C41645}"/>
              </a:ext>
            </a:extLst>
          </p:cNvPr>
          <p:cNvPicPr>
            <a:picLocks noChangeAspect="1" noChangeArrowheads="1"/>
          </p:cNvPicPr>
          <p:nvPr/>
        </p:nvPicPr>
        <p:blipFill>
          <a:blip>
            <a:extLst>
              <a:ext uri="{96DAC541-7B7A-43D3-8B79-37D633B846F1}">
                <asvg:svgBlip xmlns:asvg="http://schemas.microsoft.com/office/drawing/2016/SVG/main" r:embed="rId69"/>
              </a:ext>
            </a:extLst>
          </a:blip>
          <a:srcRect/>
          <a:stretch/>
        </p:blipFill>
        <p:spPr bwMode="auto">
          <a:xfrm>
            <a:off x="3988412" y="4438421"/>
            <a:ext cx="165155" cy="165155"/>
          </a:xfrm>
          <a:prstGeom prst="rect">
            <a:avLst/>
          </a:prstGeom>
          <a:noFill/>
          <a:extLst>
            <a:ext uri="{909E8E84-426E-40DD-AFC4-6F175D3DCCD1}">
              <a14:hiddenFill xmlns:a14="http://schemas.microsoft.com/office/drawing/2010/main">
                <a:solidFill>
                  <a:srgbClr val="FFFFFF"/>
                </a:solidFill>
              </a14:hiddenFill>
            </a:ext>
          </a:extLst>
        </p:spPr>
      </p:pic>
      <p:sp>
        <p:nvSpPr>
          <p:cNvPr id="809" name="TextBox 808">
            <a:extLst>
              <a:ext uri="{FF2B5EF4-FFF2-40B4-BE49-F238E27FC236}">
                <a16:creationId xmlns:a16="http://schemas.microsoft.com/office/drawing/2014/main" id="{FDBF3063-17B3-8090-66D2-DBF89DFB52D5}"/>
              </a:ext>
            </a:extLst>
          </p:cNvPr>
          <p:cNvSpPr txBox="1"/>
          <p:nvPr/>
        </p:nvSpPr>
        <p:spPr>
          <a:xfrm>
            <a:off x="4192305" y="4433013"/>
            <a:ext cx="33663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Logical</a:t>
            </a:r>
            <a:br>
              <a:rPr lang="en-US" sz="700"/>
            </a:br>
            <a:r>
              <a:rPr lang="en-US" sz="700"/>
              <a:t>Network</a:t>
            </a:r>
          </a:p>
        </p:txBody>
      </p:sp>
      <p:sp>
        <p:nvSpPr>
          <p:cNvPr id="810" name="TextBox 809">
            <a:extLst>
              <a:ext uri="{FF2B5EF4-FFF2-40B4-BE49-F238E27FC236}">
                <a16:creationId xmlns:a16="http://schemas.microsoft.com/office/drawing/2014/main" id="{0EADFA0B-3240-BBF7-EC53-E7C1C6A81253}"/>
              </a:ext>
            </a:extLst>
          </p:cNvPr>
          <p:cNvSpPr txBox="1"/>
          <p:nvPr/>
        </p:nvSpPr>
        <p:spPr>
          <a:xfrm>
            <a:off x="3969044" y="5705211"/>
            <a:ext cx="36067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Resource</a:t>
            </a:r>
            <a:br>
              <a:rPr lang="en-US" sz="700"/>
            </a:br>
            <a:r>
              <a:rPr lang="en-US" sz="700"/>
              <a:t>Manager</a:t>
            </a:r>
          </a:p>
        </p:txBody>
      </p:sp>
      <p:pic>
        <p:nvPicPr>
          <p:cNvPr id="811" name="Picture 10">
            <a:extLst>
              <a:ext uri="{FF2B5EF4-FFF2-40B4-BE49-F238E27FC236}">
                <a16:creationId xmlns:a16="http://schemas.microsoft.com/office/drawing/2014/main" id="{CDBEFF95-F76C-814C-B5E1-58794332A64D}"/>
              </a:ext>
            </a:extLst>
          </p:cNvPr>
          <p:cNvPicPr>
            <a:picLocks noChangeAspect="1" noChangeArrowheads="1"/>
          </p:cNvPicPr>
          <p:nvPr/>
        </p:nvPicPr>
        <p:blipFill>
          <a:blip>
            <a:extLst>
              <a:ext uri="{96DAC541-7B7A-43D3-8B79-37D633B846F1}">
                <asvg:svgBlip xmlns:asvg="http://schemas.microsoft.com/office/drawing/2016/SVG/main" r:embed="rId70"/>
              </a:ext>
            </a:extLst>
          </a:blip>
          <a:srcRect/>
          <a:stretch/>
        </p:blipFill>
        <p:spPr bwMode="auto">
          <a:xfrm>
            <a:off x="3754324" y="5703421"/>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812" name="TextBox 811">
            <a:extLst>
              <a:ext uri="{FF2B5EF4-FFF2-40B4-BE49-F238E27FC236}">
                <a16:creationId xmlns:a16="http://schemas.microsoft.com/office/drawing/2014/main" id="{2168416E-EEEF-87AA-F487-838290876282}"/>
              </a:ext>
            </a:extLst>
          </p:cNvPr>
          <p:cNvSpPr txBox="1"/>
          <p:nvPr/>
        </p:nvSpPr>
        <p:spPr>
          <a:xfrm>
            <a:off x="2947869" y="4213178"/>
            <a:ext cx="32060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Azure </a:t>
            </a:r>
          </a:p>
          <a:p>
            <a:pPr defTabSz="914344">
              <a:defRPr/>
            </a:pPr>
            <a:r>
              <a:rPr lang="en-US" sz="700"/>
              <a:t>Monitor</a:t>
            </a:r>
          </a:p>
        </p:txBody>
      </p:sp>
      <p:pic>
        <p:nvPicPr>
          <p:cNvPr id="813" name="Picture 46">
            <a:extLst>
              <a:ext uri="{FF2B5EF4-FFF2-40B4-BE49-F238E27FC236}">
                <a16:creationId xmlns:a16="http://schemas.microsoft.com/office/drawing/2014/main" id="{FE9D5F0B-DA48-996A-4129-C3ED021314E9}"/>
              </a:ext>
            </a:extLst>
          </p:cNvPr>
          <p:cNvPicPr>
            <a:picLocks noChangeAspect="1" noChangeArrowheads="1"/>
          </p:cNvPicPr>
          <p:nvPr/>
        </p:nvPicPr>
        <p:blipFill>
          <a:blip>
            <a:extLst>
              <a:ext uri="{96DAC541-7B7A-43D3-8B79-37D633B846F1}">
                <asvg:svgBlip xmlns:asvg="http://schemas.microsoft.com/office/drawing/2016/SVG/main" r:embed="rId11"/>
              </a:ext>
            </a:extLst>
          </a:blip>
          <a:srcRect/>
          <a:stretch/>
        </p:blipFill>
        <p:spPr bwMode="auto">
          <a:xfrm>
            <a:off x="2714332" y="4211388"/>
            <a:ext cx="179552" cy="179552"/>
          </a:xfrm>
          <a:prstGeom prst="rect">
            <a:avLst/>
          </a:prstGeom>
          <a:noFill/>
          <a:extLst>
            <a:ext uri="{909E8E84-426E-40DD-AFC4-6F175D3DCCD1}">
              <a14:hiddenFill xmlns:a14="http://schemas.microsoft.com/office/drawing/2010/main">
                <a:solidFill>
                  <a:srgbClr val="FFFFFF"/>
                </a:solidFill>
              </a14:hiddenFill>
            </a:ext>
          </a:extLst>
        </p:spPr>
      </p:pic>
      <p:pic>
        <p:nvPicPr>
          <p:cNvPr id="814" name="Picture 36">
            <a:extLst>
              <a:ext uri="{FF2B5EF4-FFF2-40B4-BE49-F238E27FC236}">
                <a16:creationId xmlns:a16="http://schemas.microsoft.com/office/drawing/2014/main" id="{35453FE7-FA7D-C78A-423A-764763589188}"/>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2022467" y="4211388"/>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815" name="TextBox 814">
            <a:extLst>
              <a:ext uri="{FF2B5EF4-FFF2-40B4-BE49-F238E27FC236}">
                <a16:creationId xmlns:a16="http://schemas.microsoft.com/office/drawing/2014/main" id="{CA0E6191-100B-7E46-2052-804250C40814}"/>
              </a:ext>
            </a:extLst>
          </p:cNvPr>
          <p:cNvSpPr txBox="1"/>
          <p:nvPr/>
        </p:nvSpPr>
        <p:spPr>
          <a:xfrm>
            <a:off x="2235328" y="4256266"/>
            <a:ext cx="376706"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Portal CLI</a:t>
            </a:r>
          </a:p>
        </p:txBody>
      </p:sp>
      <p:pic>
        <p:nvPicPr>
          <p:cNvPr id="816" name="Picture 36">
            <a:extLst>
              <a:ext uri="{FF2B5EF4-FFF2-40B4-BE49-F238E27FC236}">
                <a16:creationId xmlns:a16="http://schemas.microsoft.com/office/drawing/2014/main" id="{4E2F5AAF-3CD8-BA38-B855-9444237B1A80}"/>
              </a:ext>
            </a:extLst>
          </p:cNvPr>
          <p:cNvPicPr>
            <a:picLocks noChangeAspect="1" noChangeArrowheads="1"/>
          </p:cNvPicPr>
          <p:nvPr/>
        </p:nvPicPr>
        <p:blipFill>
          <a:blip>
            <a:extLst>
              <a:ext uri="{96DAC541-7B7A-43D3-8B79-37D633B846F1}">
                <asvg:svgBlip xmlns:asvg="http://schemas.microsoft.com/office/drawing/2016/SVG/main" r:embed="rId22"/>
              </a:ext>
            </a:extLst>
          </a:blip>
          <a:srcRect/>
          <a:stretch/>
        </p:blipFill>
        <p:spPr bwMode="auto">
          <a:xfrm>
            <a:off x="2637011" y="4439384"/>
            <a:ext cx="163229" cy="163229"/>
          </a:xfrm>
          <a:prstGeom prst="rect">
            <a:avLst/>
          </a:prstGeom>
          <a:noFill/>
          <a:extLst>
            <a:ext uri="{909E8E84-426E-40DD-AFC4-6F175D3DCCD1}">
              <a14:hiddenFill xmlns:a14="http://schemas.microsoft.com/office/drawing/2010/main">
                <a:solidFill>
                  <a:srgbClr val="FFFFFF"/>
                </a:solidFill>
              </a14:hiddenFill>
            </a:ext>
          </a:extLst>
        </p:spPr>
      </p:pic>
      <p:sp>
        <p:nvSpPr>
          <p:cNvPr id="817" name="TextBox 816">
            <a:extLst>
              <a:ext uri="{FF2B5EF4-FFF2-40B4-BE49-F238E27FC236}">
                <a16:creationId xmlns:a16="http://schemas.microsoft.com/office/drawing/2014/main" id="{D6085BE5-CE8B-206B-44D0-F2C97781E1D5}"/>
              </a:ext>
            </a:extLst>
          </p:cNvPr>
          <p:cNvSpPr txBox="1"/>
          <p:nvPr/>
        </p:nvSpPr>
        <p:spPr>
          <a:xfrm>
            <a:off x="2839524" y="4476099"/>
            <a:ext cx="312586"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Entra ID</a:t>
            </a:r>
          </a:p>
        </p:txBody>
      </p:sp>
      <p:sp>
        <p:nvSpPr>
          <p:cNvPr id="818" name="TextBox 817">
            <a:extLst>
              <a:ext uri="{FF2B5EF4-FFF2-40B4-BE49-F238E27FC236}">
                <a16:creationId xmlns:a16="http://schemas.microsoft.com/office/drawing/2014/main" id="{0F7E6BDD-8698-34ED-5C1B-FD30E5908D7B}"/>
              </a:ext>
            </a:extLst>
          </p:cNvPr>
          <p:cNvSpPr txBox="1"/>
          <p:nvPr/>
        </p:nvSpPr>
        <p:spPr>
          <a:xfrm>
            <a:off x="2248251" y="4476099"/>
            <a:ext cx="232436"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Policy</a:t>
            </a:r>
          </a:p>
        </p:txBody>
      </p:sp>
      <p:pic>
        <p:nvPicPr>
          <p:cNvPr id="819" name="Picture 10">
            <a:extLst>
              <a:ext uri="{FF2B5EF4-FFF2-40B4-BE49-F238E27FC236}">
                <a16:creationId xmlns:a16="http://schemas.microsoft.com/office/drawing/2014/main" id="{5EE36624-777F-2193-FDC9-DA25996CF271}"/>
              </a:ext>
            </a:extLst>
          </p:cNvPr>
          <p:cNvPicPr>
            <a:picLocks noChangeAspect="1" noChangeArrowheads="1"/>
          </p:cNvPicPr>
          <p:nvPr/>
        </p:nvPicPr>
        <p:blipFill>
          <a:blip>
            <a:extLst>
              <a:ext uri="{96DAC541-7B7A-43D3-8B79-37D633B846F1}">
                <asvg:svgBlip xmlns:asvg="http://schemas.microsoft.com/office/drawing/2016/SVG/main" r:embed="rId24"/>
              </a:ext>
            </a:extLst>
          </a:blip>
          <a:srcRect/>
          <a:stretch/>
        </p:blipFill>
        <p:spPr bwMode="auto">
          <a:xfrm>
            <a:off x="2027523" y="4431223"/>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820" name="TextBox 819">
            <a:extLst>
              <a:ext uri="{FF2B5EF4-FFF2-40B4-BE49-F238E27FC236}">
                <a16:creationId xmlns:a16="http://schemas.microsoft.com/office/drawing/2014/main" id="{EB29C0DE-3BD5-59A5-C4D5-CC3EFBB7BA89}"/>
              </a:ext>
            </a:extLst>
          </p:cNvPr>
          <p:cNvSpPr txBox="1"/>
          <p:nvPr/>
        </p:nvSpPr>
        <p:spPr>
          <a:xfrm>
            <a:off x="3124654" y="5411602"/>
            <a:ext cx="394339"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3rd Party </a:t>
            </a:r>
          </a:p>
          <a:p>
            <a:pPr defTabSz="914344">
              <a:defRPr/>
            </a:pPr>
            <a:r>
              <a:rPr lang="en-US" sz="700"/>
              <a:t>Monitor**</a:t>
            </a:r>
          </a:p>
        </p:txBody>
      </p:sp>
      <p:pic>
        <p:nvPicPr>
          <p:cNvPr id="821" name="Picture 36">
            <a:extLst>
              <a:ext uri="{FF2B5EF4-FFF2-40B4-BE49-F238E27FC236}">
                <a16:creationId xmlns:a16="http://schemas.microsoft.com/office/drawing/2014/main" id="{0F0E02D4-E40E-2547-94F9-64B02629C6B9}"/>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2069584" y="5409812"/>
            <a:ext cx="179552" cy="179552"/>
          </a:xfrm>
          <a:prstGeom prst="rect">
            <a:avLst/>
          </a:prstGeom>
          <a:noFill/>
          <a:extLst>
            <a:ext uri="{909E8E84-426E-40DD-AFC4-6F175D3DCCD1}">
              <a14:hiddenFill xmlns:a14="http://schemas.microsoft.com/office/drawing/2010/main">
                <a:solidFill>
                  <a:srgbClr val="FFFFFF"/>
                </a:solidFill>
              </a14:hiddenFill>
            </a:ext>
          </a:extLst>
        </p:spPr>
      </p:pic>
      <p:sp>
        <p:nvSpPr>
          <p:cNvPr id="822" name="TextBox 821">
            <a:extLst>
              <a:ext uri="{FF2B5EF4-FFF2-40B4-BE49-F238E27FC236}">
                <a16:creationId xmlns:a16="http://schemas.microsoft.com/office/drawing/2014/main" id="{7A873253-311B-5F38-1143-A78514CB70BC}"/>
              </a:ext>
            </a:extLst>
          </p:cNvPr>
          <p:cNvSpPr txBox="1"/>
          <p:nvPr/>
        </p:nvSpPr>
        <p:spPr>
          <a:xfrm>
            <a:off x="2292605" y="5454691"/>
            <a:ext cx="376706"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Portal CLI</a:t>
            </a:r>
          </a:p>
        </p:txBody>
      </p:sp>
      <p:sp>
        <p:nvSpPr>
          <p:cNvPr id="823" name="TextBox 822">
            <a:extLst>
              <a:ext uri="{FF2B5EF4-FFF2-40B4-BE49-F238E27FC236}">
                <a16:creationId xmlns:a16="http://schemas.microsoft.com/office/drawing/2014/main" id="{EE2D56A3-A30E-5738-2A46-0A75EA80E908}"/>
              </a:ext>
            </a:extLst>
          </p:cNvPr>
          <p:cNvSpPr txBox="1"/>
          <p:nvPr/>
        </p:nvSpPr>
        <p:spPr>
          <a:xfrm>
            <a:off x="4680288" y="5454691"/>
            <a:ext cx="370294"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Key Vault</a:t>
            </a:r>
          </a:p>
        </p:txBody>
      </p:sp>
      <p:pic>
        <p:nvPicPr>
          <p:cNvPr id="824" name="Picture 50">
            <a:extLst>
              <a:ext uri="{FF2B5EF4-FFF2-40B4-BE49-F238E27FC236}">
                <a16:creationId xmlns:a16="http://schemas.microsoft.com/office/drawing/2014/main" id="{F0273B76-CEC8-50D7-F10D-913C3011A14B}"/>
              </a:ext>
            </a:extLst>
          </p:cNvPr>
          <p:cNvPicPr>
            <a:picLocks noChangeAspect="1" noChangeArrowheads="1"/>
          </p:cNvPicPr>
          <p:nvPr/>
        </p:nvPicPr>
        <p:blipFill>
          <a:blip>
            <a:extLst>
              <a:ext uri="{96DAC541-7B7A-43D3-8B79-37D633B846F1}">
                <asvg:svgBlip xmlns:asvg="http://schemas.microsoft.com/office/drawing/2016/SVG/main" r:embed="rId17"/>
              </a:ext>
            </a:extLst>
          </a:blip>
          <a:srcRect/>
          <a:stretch/>
        </p:blipFill>
        <p:spPr bwMode="auto">
          <a:xfrm>
            <a:off x="4483598" y="5414714"/>
            <a:ext cx="169767" cy="169767"/>
          </a:xfrm>
          <a:prstGeom prst="rect">
            <a:avLst/>
          </a:prstGeom>
          <a:noFill/>
          <a:extLst>
            <a:ext uri="{909E8E84-426E-40DD-AFC4-6F175D3DCCD1}">
              <a14:hiddenFill xmlns:a14="http://schemas.microsoft.com/office/drawing/2010/main">
                <a:solidFill>
                  <a:srgbClr val="FFFFFF"/>
                </a:solidFill>
              </a14:hiddenFill>
            </a:ext>
          </a:extLst>
        </p:spPr>
      </p:pic>
      <p:sp>
        <p:nvSpPr>
          <p:cNvPr id="825" name="TextBox 824">
            <a:extLst>
              <a:ext uri="{FF2B5EF4-FFF2-40B4-BE49-F238E27FC236}">
                <a16:creationId xmlns:a16="http://schemas.microsoft.com/office/drawing/2014/main" id="{98417C89-2F41-AE31-00AF-6248B34ED534}"/>
              </a:ext>
            </a:extLst>
          </p:cNvPr>
          <p:cNvSpPr txBox="1"/>
          <p:nvPr/>
        </p:nvSpPr>
        <p:spPr>
          <a:xfrm>
            <a:off x="5590204" y="4226458"/>
            <a:ext cx="37670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Virtual </a:t>
            </a:r>
          </a:p>
          <a:p>
            <a:pPr defTabSz="914344">
              <a:defRPr/>
            </a:pPr>
            <a:r>
              <a:rPr lang="en-US" sz="700"/>
              <a:t>Machines</a:t>
            </a:r>
          </a:p>
        </p:txBody>
      </p:sp>
      <p:pic>
        <p:nvPicPr>
          <p:cNvPr id="826" name="Picture 10">
            <a:extLst>
              <a:ext uri="{FF2B5EF4-FFF2-40B4-BE49-F238E27FC236}">
                <a16:creationId xmlns:a16="http://schemas.microsoft.com/office/drawing/2014/main" id="{63E5AA9C-885C-85B0-6440-A60A12369C0C}"/>
              </a:ext>
            </a:extLst>
          </p:cNvPr>
          <p:cNvPicPr>
            <a:picLocks noChangeAspect="1" noChangeArrowheads="1"/>
          </p:cNvPicPr>
          <p:nvPr/>
        </p:nvPicPr>
        <p:blipFill>
          <a:blip>
            <a:extLst>
              <a:ext uri="{96DAC541-7B7A-43D3-8B79-37D633B846F1}">
                <asvg:svgBlip xmlns:asvg="http://schemas.microsoft.com/office/drawing/2016/SVG/main" r:embed="rId71"/>
              </a:ext>
            </a:extLst>
          </a:blip>
          <a:srcRect/>
          <a:stretch/>
        </p:blipFill>
        <p:spPr bwMode="auto">
          <a:xfrm>
            <a:off x="5365044" y="4227703"/>
            <a:ext cx="173483" cy="173483"/>
          </a:xfrm>
          <a:prstGeom prst="rect">
            <a:avLst/>
          </a:prstGeom>
          <a:noFill/>
          <a:extLst>
            <a:ext uri="{909E8E84-426E-40DD-AFC4-6F175D3DCCD1}">
              <a14:hiddenFill xmlns:a14="http://schemas.microsoft.com/office/drawing/2010/main">
                <a:solidFill>
                  <a:srgbClr val="FFFFFF"/>
                </a:solidFill>
              </a14:hiddenFill>
            </a:ext>
          </a:extLst>
        </p:spPr>
      </p:pic>
      <p:sp>
        <p:nvSpPr>
          <p:cNvPr id="827" name="TextBox 826">
            <a:extLst>
              <a:ext uri="{FF2B5EF4-FFF2-40B4-BE49-F238E27FC236}">
                <a16:creationId xmlns:a16="http://schemas.microsoft.com/office/drawing/2014/main" id="{63F4180A-8339-A1BC-8FA3-6C56E731F190}"/>
              </a:ext>
            </a:extLst>
          </p:cNvPr>
          <p:cNvSpPr txBox="1"/>
          <p:nvPr/>
        </p:nvSpPr>
        <p:spPr>
          <a:xfrm>
            <a:off x="6291699" y="4269546"/>
            <a:ext cx="445635"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Kubernetes</a:t>
            </a:r>
          </a:p>
        </p:txBody>
      </p:sp>
      <p:pic>
        <p:nvPicPr>
          <p:cNvPr id="828" name="Picture 10">
            <a:extLst>
              <a:ext uri="{FF2B5EF4-FFF2-40B4-BE49-F238E27FC236}">
                <a16:creationId xmlns:a16="http://schemas.microsoft.com/office/drawing/2014/main" id="{13F11B39-BB67-A6AB-E7BB-C4BF7F2EF6CB}"/>
              </a:ext>
            </a:extLst>
          </p:cNvPr>
          <p:cNvPicPr>
            <a:picLocks noChangeAspect="1" noChangeArrowheads="1"/>
          </p:cNvPicPr>
          <p:nvPr/>
        </p:nvPicPr>
        <p:blipFill>
          <a:blip>
            <a:extLst>
              <a:ext uri="{96DAC541-7B7A-43D3-8B79-37D633B846F1}">
                <asvg:svgBlip xmlns:asvg="http://schemas.microsoft.com/office/drawing/2016/SVG/main" r:embed="rId72"/>
              </a:ext>
            </a:extLst>
          </a:blip>
          <a:srcRect/>
          <a:stretch/>
        </p:blipFill>
        <p:spPr bwMode="auto">
          <a:xfrm>
            <a:off x="6076408" y="4227703"/>
            <a:ext cx="173483" cy="173483"/>
          </a:xfrm>
          <a:prstGeom prst="rect">
            <a:avLst/>
          </a:prstGeom>
          <a:noFill/>
          <a:extLst>
            <a:ext uri="{909E8E84-426E-40DD-AFC4-6F175D3DCCD1}">
              <a14:hiddenFill xmlns:a14="http://schemas.microsoft.com/office/drawing/2010/main">
                <a:solidFill>
                  <a:srgbClr val="FFFFFF"/>
                </a:solidFill>
              </a14:hiddenFill>
            </a:ext>
          </a:extLst>
        </p:spPr>
      </p:pic>
      <p:sp>
        <p:nvSpPr>
          <p:cNvPr id="829" name="TextBox 828">
            <a:extLst>
              <a:ext uri="{FF2B5EF4-FFF2-40B4-BE49-F238E27FC236}">
                <a16:creationId xmlns:a16="http://schemas.microsoft.com/office/drawing/2014/main" id="{D88795F5-FEE5-929D-8CF5-317FCECE4452}"/>
              </a:ext>
            </a:extLst>
          </p:cNvPr>
          <p:cNvSpPr txBox="1"/>
          <p:nvPr/>
        </p:nvSpPr>
        <p:spPr>
          <a:xfrm>
            <a:off x="7772486" y="4269546"/>
            <a:ext cx="307777"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Migrate</a:t>
            </a:r>
          </a:p>
        </p:txBody>
      </p:sp>
      <p:pic>
        <p:nvPicPr>
          <p:cNvPr id="830" name="Picture 10">
            <a:extLst>
              <a:ext uri="{FF2B5EF4-FFF2-40B4-BE49-F238E27FC236}">
                <a16:creationId xmlns:a16="http://schemas.microsoft.com/office/drawing/2014/main" id="{FCC376A0-7499-0835-0D4B-80AE0EDAFC48}"/>
              </a:ext>
            </a:extLst>
          </p:cNvPr>
          <p:cNvPicPr>
            <a:picLocks noChangeAspect="1" noChangeArrowheads="1"/>
          </p:cNvPicPr>
          <p:nvPr/>
        </p:nvPicPr>
        <p:blipFill>
          <a:blip>
            <a:extLst>
              <a:ext uri="{96DAC541-7B7A-43D3-8B79-37D633B846F1}">
                <asvg:svgBlip xmlns:asvg="http://schemas.microsoft.com/office/drawing/2016/SVG/main" r:embed="rId58"/>
              </a:ext>
            </a:extLst>
          </a:blip>
          <a:srcRect/>
          <a:stretch/>
        </p:blipFill>
        <p:spPr bwMode="auto">
          <a:xfrm>
            <a:off x="7565744" y="4227703"/>
            <a:ext cx="173483" cy="173483"/>
          </a:xfrm>
          <a:prstGeom prst="rect">
            <a:avLst/>
          </a:prstGeom>
          <a:noFill/>
          <a:extLst>
            <a:ext uri="{909E8E84-426E-40DD-AFC4-6F175D3DCCD1}">
              <a14:hiddenFill xmlns:a14="http://schemas.microsoft.com/office/drawing/2010/main">
                <a:solidFill>
                  <a:srgbClr val="FFFFFF"/>
                </a:solidFill>
              </a14:hiddenFill>
            </a:ext>
          </a:extLst>
        </p:spPr>
      </p:pic>
      <p:sp>
        <p:nvSpPr>
          <p:cNvPr id="831" name="TextBox 830">
            <a:extLst>
              <a:ext uri="{FF2B5EF4-FFF2-40B4-BE49-F238E27FC236}">
                <a16:creationId xmlns:a16="http://schemas.microsoft.com/office/drawing/2014/main" id="{68E35DFA-54A7-9338-202A-6D988F393918}"/>
              </a:ext>
            </a:extLst>
          </p:cNvPr>
          <p:cNvSpPr txBox="1"/>
          <p:nvPr/>
        </p:nvSpPr>
        <p:spPr>
          <a:xfrm>
            <a:off x="5591239" y="4532070"/>
            <a:ext cx="437620"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IoT </a:t>
            </a:r>
          </a:p>
          <a:p>
            <a:pPr defTabSz="914344">
              <a:defRPr/>
            </a:pPr>
            <a:r>
              <a:rPr lang="en-US" sz="700"/>
              <a:t>Operations</a:t>
            </a:r>
          </a:p>
        </p:txBody>
      </p:sp>
      <p:pic>
        <p:nvPicPr>
          <p:cNvPr id="832" name="Picture 10">
            <a:extLst>
              <a:ext uri="{FF2B5EF4-FFF2-40B4-BE49-F238E27FC236}">
                <a16:creationId xmlns:a16="http://schemas.microsoft.com/office/drawing/2014/main" id="{995FC144-1D3E-A8A8-38A6-00AB7B48B1CC}"/>
              </a:ext>
            </a:extLst>
          </p:cNvPr>
          <p:cNvPicPr>
            <a:picLocks noChangeAspect="1" noChangeArrowheads="1"/>
          </p:cNvPicPr>
          <p:nvPr/>
        </p:nvPicPr>
        <p:blipFill>
          <a:blip>
            <a:extLst>
              <a:ext uri="{96DAC541-7B7A-43D3-8B79-37D633B846F1}">
                <asvg:svgBlip xmlns:asvg="http://schemas.microsoft.com/office/drawing/2016/SVG/main" r:embed="rId73"/>
              </a:ext>
            </a:extLst>
          </a:blip>
          <a:srcRect/>
          <a:stretch/>
        </p:blipFill>
        <p:spPr bwMode="auto">
          <a:xfrm>
            <a:off x="5375948" y="4533316"/>
            <a:ext cx="173483" cy="173483"/>
          </a:xfrm>
          <a:prstGeom prst="rect">
            <a:avLst/>
          </a:prstGeom>
          <a:noFill/>
          <a:extLst>
            <a:ext uri="{909E8E84-426E-40DD-AFC4-6F175D3DCCD1}">
              <a14:hiddenFill xmlns:a14="http://schemas.microsoft.com/office/drawing/2010/main">
                <a:solidFill>
                  <a:srgbClr val="FFFFFF"/>
                </a:solidFill>
              </a14:hiddenFill>
            </a:ext>
          </a:extLst>
        </p:spPr>
      </p:pic>
      <p:sp>
        <p:nvSpPr>
          <p:cNvPr id="833" name="TextBox 832">
            <a:extLst>
              <a:ext uri="{FF2B5EF4-FFF2-40B4-BE49-F238E27FC236}">
                <a16:creationId xmlns:a16="http://schemas.microsoft.com/office/drawing/2014/main" id="{1FA06723-2CCD-286B-0F95-D7E68E0CBF18}"/>
              </a:ext>
            </a:extLst>
          </p:cNvPr>
          <p:cNvSpPr txBox="1"/>
          <p:nvPr/>
        </p:nvSpPr>
        <p:spPr>
          <a:xfrm>
            <a:off x="6189566" y="4852825"/>
            <a:ext cx="410369"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Container </a:t>
            </a:r>
          </a:p>
          <a:p>
            <a:pPr defTabSz="914344">
              <a:defRPr/>
            </a:pPr>
            <a:r>
              <a:rPr lang="en-US" sz="700"/>
              <a:t>Apps</a:t>
            </a:r>
          </a:p>
        </p:txBody>
      </p:sp>
      <p:pic>
        <p:nvPicPr>
          <p:cNvPr id="834" name="Picture 10">
            <a:extLst>
              <a:ext uri="{FF2B5EF4-FFF2-40B4-BE49-F238E27FC236}">
                <a16:creationId xmlns:a16="http://schemas.microsoft.com/office/drawing/2014/main" id="{B4AFE417-CB24-C65A-C184-3EE1850E4616}"/>
              </a:ext>
            </a:extLst>
          </p:cNvPr>
          <p:cNvPicPr>
            <a:picLocks noChangeAspect="1" noChangeArrowheads="1"/>
          </p:cNvPicPr>
          <p:nvPr/>
        </p:nvPicPr>
        <p:blipFill>
          <a:blip>
            <a:extLst>
              <a:ext uri="{96DAC541-7B7A-43D3-8B79-37D633B846F1}">
                <asvg:svgBlip xmlns:asvg="http://schemas.microsoft.com/office/drawing/2016/SVG/main" r:embed="rId29"/>
              </a:ext>
            </a:extLst>
          </a:blip>
          <a:srcRect/>
          <a:stretch/>
        </p:blipFill>
        <p:spPr bwMode="auto">
          <a:xfrm>
            <a:off x="5969067" y="4854069"/>
            <a:ext cx="173483" cy="173483"/>
          </a:xfrm>
          <a:prstGeom prst="rect">
            <a:avLst/>
          </a:prstGeom>
          <a:noFill/>
          <a:extLst>
            <a:ext uri="{909E8E84-426E-40DD-AFC4-6F175D3DCCD1}">
              <a14:hiddenFill xmlns:a14="http://schemas.microsoft.com/office/drawing/2010/main">
                <a:solidFill>
                  <a:srgbClr val="FFFFFF"/>
                </a:solidFill>
              </a14:hiddenFill>
            </a:ext>
          </a:extLst>
        </p:spPr>
      </p:pic>
      <p:sp>
        <p:nvSpPr>
          <p:cNvPr id="835" name="TextBox 834">
            <a:extLst>
              <a:ext uri="{FF2B5EF4-FFF2-40B4-BE49-F238E27FC236}">
                <a16:creationId xmlns:a16="http://schemas.microsoft.com/office/drawing/2014/main" id="{2FC2D2FF-EDF1-BAE0-1842-7EEBC8BE4C55}"/>
              </a:ext>
            </a:extLst>
          </p:cNvPr>
          <p:cNvSpPr txBox="1"/>
          <p:nvPr/>
        </p:nvSpPr>
        <p:spPr>
          <a:xfrm>
            <a:off x="6520911" y="5998630"/>
            <a:ext cx="40235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Microsoft </a:t>
            </a:r>
          </a:p>
          <a:p>
            <a:pPr defTabSz="914344">
              <a:defRPr/>
            </a:pPr>
            <a:r>
              <a:rPr lang="en-US" sz="700"/>
              <a:t>365 Local</a:t>
            </a:r>
          </a:p>
        </p:txBody>
      </p:sp>
      <p:pic>
        <p:nvPicPr>
          <p:cNvPr id="836" name="Picture 2">
            <a:extLst>
              <a:ext uri="{FF2B5EF4-FFF2-40B4-BE49-F238E27FC236}">
                <a16:creationId xmlns:a16="http://schemas.microsoft.com/office/drawing/2014/main" id="{A90F4ADA-1D4E-3AB8-506F-7A947764E53C}"/>
              </a:ext>
            </a:extLst>
          </p:cNvPr>
          <p:cNvPicPr>
            <a:picLocks noChangeAspect="1" noChangeArrowheads="1"/>
          </p:cNvPicPr>
          <p:nvPr/>
        </p:nvPicPr>
        <p:blipFill>
          <a:blip r:embed="rId74"/>
          <a:srcRect/>
          <a:stretch/>
        </p:blipFill>
        <p:spPr bwMode="auto">
          <a:xfrm>
            <a:off x="6624683" y="5657848"/>
            <a:ext cx="269348" cy="270699"/>
          </a:xfrm>
          <a:prstGeom prst="rect">
            <a:avLst/>
          </a:prstGeom>
          <a:noFill/>
          <a:extLst>
            <a:ext uri="{909E8E84-426E-40DD-AFC4-6F175D3DCCD1}">
              <a14:hiddenFill xmlns:a14="http://schemas.microsoft.com/office/drawing/2010/main">
                <a:solidFill>
                  <a:srgbClr val="FFFFFF"/>
                </a:solidFill>
              </a14:hiddenFill>
            </a:ext>
          </a:extLst>
        </p:spPr>
      </p:pic>
      <p:sp>
        <p:nvSpPr>
          <p:cNvPr id="837" name="TextBox 836">
            <a:extLst>
              <a:ext uri="{FF2B5EF4-FFF2-40B4-BE49-F238E27FC236}">
                <a16:creationId xmlns:a16="http://schemas.microsoft.com/office/drawing/2014/main" id="{BDC3D107-1BDD-77CE-6276-86CEB927A445}"/>
              </a:ext>
            </a:extLst>
          </p:cNvPr>
          <p:cNvSpPr txBox="1"/>
          <p:nvPr/>
        </p:nvSpPr>
        <p:spPr>
          <a:xfrm>
            <a:off x="6879841" y="5705211"/>
            <a:ext cx="395942"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Skype for </a:t>
            </a:r>
          </a:p>
          <a:p>
            <a:pPr defTabSz="914344">
              <a:defRPr/>
            </a:pPr>
            <a:r>
              <a:rPr lang="en-US" sz="700"/>
              <a:t>Business</a:t>
            </a:r>
          </a:p>
        </p:txBody>
      </p:sp>
      <p:sp>
        <p:nvSpPr>
          <p:cNvPr id="838" name="TextBox 837">
            <a:extLst>
              <a:ext uri="{FF2B5EF4-FFF2-40B4-BE49-F238E27FC236}">
                <a16:creationId xmlns:a16="http://schemas.microsoft.com/office/drawing/2014/main" id="{008C3E66-B045-6B36-DFC6-A8C0F17D5C71}"/>
              </a:ext>
            </a:extLst>
          </p:cNvPr>
          <p:cNvSpPr txBox="1"/>
          <p:nvPr/>
        </p:nvSpPr>
        <p:spPr>
          <a:xfrm>
            <a:off x="7099344" y="4226458"/>
            <a:ext cx="32861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dirty="0"/>
              <a:t>Virtual </a:t>
            </a:r>
          </a:p>
          <a:p>
            <a:pPr defTabSz="914344">
              <a:defRPr/>
            </a:pPr>
            <a:r>
              <a:rPr lang="en-US" sz="700" dirty="0"/>
              <a:t>Desktop</a:t>
            </a:r>
          </a:p>
        </p:txBody>
      </p:sp>
      <p:pic>
        <p:nvPicPr>
          <p:cNvPr id="839" name="Picture 50">
            <a:extLst>
              <a:ext uri="{FF2B5EF4-FFF2-40B4-BE49-F238E27FC236}">
                <a16:creationId xmlns:a16="http://schemas.microsoft.com/office/drawing/2014/main" id="{FE0086BE-0EC6-98A9-01E7-FE4D2B8F33E8}"/>
              </a:ext>
            </a:extLst>
          </p:cNvPr>
          <p:cNvPicPr>
            <a:picLocks noChangeAspect="1" noChangeArrowheads="1"/>
          </p:cNvPicPr>
          <p:nvPr/>
        </p:nvPicPr>
        <p:blipFill>
          <a:blip>
            <a:extLst>
              <a:ext uri="{96DAC541-7B7A-43D3-8B79-37D633B846F1}">
                <asvg:svgBlip xmlns:asvg="http://schemas.microsoft.com/office/drawing/2016/SVG/main" r:embed="rId33"/>
              </a:ext>
            </a:extLst>
          </a:blip>
          <a:srcRect/>
          <a:stretch/>
        </p:blipFill>
        <p:spPr bwMode="auto">
          <a:xfrm>
            <a:off x="6869674" y="4220715"/>
            <a:ext cx="187461" cy="187461"/>
          </a:xfrm>
          <a:prstGeom prst="rect">
            <a:avLst/>
          </a:prstGeom>
          <a:noFill/>
          <a:extLst>
            <a:ext uri="{909E8E84-426E-40DD-AFC4-6F175D3DCCD1}">
              <a14:hiddenFill xmlns:a14="http://schemas.microsoft.com/office/drawing/2010/main">
                <a:solidFill>
                  <a:srgbClr val="FFFFFF"/>
                </a:solidFill>
              </a14:hiddenFill>
            </a:ext>
          </a:extLst>
        </p:spPr>
      </p:pic>
      <p:sp>
        <p:nvSpPr>
          <p:cNvPr id="840" name="TextBox 839">
            <a:extLst>
              <a:ext uri="{FF2B5EF4-FFF2-40B4-BE49-F238E27FC236}">
                <a16:creationId xmlns:a16="http://schemas.microsoft.com/office/drawing/2014/main" id="{8030D3A5-3089-1418-1A52-F11A1159C8FD}"/>
              </a:ext>
            </a:extLst>
          </p:cNvPr>
          <p:cNvSpPr txBox="1"/>
          <p:nvPr/>
        </p:nvSpPr>
        <p:spPr>
          <a:xfrm>
            <a:off x="5575391" y="5423397"/>
            <a:ext cx="37670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Virtual </a:t>
            </a:r>
          </a:p>
          <a:p>
            <a:pPr defTabSz="914344">
              <a:defRPr/>
            </a:pPr>
            <a:r>
              <a:rPr lang="en-US" sz="700"/>
              <a:t>Machines</a:t>
            </a:r>
          </a:p>
        </p:txBody>
      </p:sp>
      <p:pic>
        <p:nvPicPr>
          <p:cNvPr id="841" name="Picture 10">
            <a:extLst>
              <a:ext uri="{FF2B5EF4-FFF2-40B4-BE49-F238E27FC236}">
                <a16:creationId xmlns:a16="http://schemas.microsoft.com/office/drawing/2014/main" id="{D594F0FF-CAC9-5139-B609-A14664BB1E5D}"/>
              </a:ext>
            </a:extLst>
          </p:cNvPr>
          <p:cNvPicPr>
            <a:picLocks noChangeAspect="1" noChangeArrowheads="1"/>
          </p:cNvPicPr>
          <p:nvPr/>
        </p:nvPicPr>
        <p:blipFill>
          <a:blip>
            <a:extLst>
              <a:ext uri="{96DAC541-7B7A-43D3-8B79-37D633B846F1}">
                <asvg:svgBlip xmlns:asvg="http://schemas.microsoft.com/office/drawing/2016/SVG/main" r:embed="rId71"/>
              </a:ext>
            </a:extLst>
          </a:blip>
          <a:srcRect/>
          <a:stretch/>
        </p:blipFill>
        <p:spPr bwMode="auto">
          <a:xfrm>
            <a:off x="5350229" y="5424643"/>
            <a:ext cx="173483" cy="173483"/>
          </a:xfrm>
          <a:prstGeom prst="rect">
            <a:avLst/>
          </a:prstGeom>
          <a:noFill/>
          <a:extLst>
            <a:ext uri="{909E8E84-426E-40DD-AFC4-6F175D3DCCD1}">
              <a14:hiddenFill xmlns:a14="http://schemas.microsoft.com/office/drawing/2010/main">
                <a:solidFill>
                  <a:srgbClr val="FFFFFF"/>
                </a:solidFill>
              </a14:hiddenFill>
            </a:ext>
          </a:extLst>
        </p:spPr>
      </p:pic>
      <p:sp>
        <p:nvSpPr>
          <p:cNvPr id="842" name="TextBox 841">
            <a:extLst>
              <a:ext uri="{FF2B5EF4-FFF2-40B4-BE49-F238E27FC236}">
                <a16:creationId xmlns:a16="http://schemas.microsoft.com/office/drawing/2014/main" id="{69F58B8E-EDCE-CFBB-2A41-977F9C934AA8}"/>
              </a:ext>
            </a:extLst>
          </p:cNvPr>
          <p:cNvSpPr txBox="1"/>
          <p:nvPr/>
        </p:nvSpPr>
        <p:spPr>
          <a:xfrm>
            <a:off x="6276042" y="5466486"/>
            <a:ext cx="445635"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Kubernetes</a:t>
            </a:r>
          </a:p>
        </p:txBody>
      </p:sp>
      <p:pic>
        <p:nvPicPr>
          <p:cNvPr id="843" name="Picture 10">
            <a:extLst>
              <a:ext uri="{FF2B5EF4-FFF2-40B4-BE49-F238E27FC236}">
                <a16:creationId xmlns:a16="http://schemas.microsoft.com/office/drawing/2014/main" id="{B864553E-C693-78EA-4174-9FAB5C306E63}"/>
              </a:ext>
            </a:extLst>
          </p:cNvPr>
          <p:cNvPicPr>
            <a:picLocks noChangeAspect="1" noChangeArrowheads="1"/>
          </p:cNvPicPr>
          <p:nvPr/>
        </p:nvPicPr>
        <p:blipFill>
          <a:blip>
            <a:extLst>
              <a:ext uri="{96DAC541-7B7A-43D3-8B79-37D633B846F1}">
                <asvg:svgBlip xmlns:asvg="http://schemas.microsoft.com/office/drawing/2016/SVG/main" r:embed="rId72"/>
              </a:ext>
            </a:extLst>
          </a:blip>
          <a:srcRect/>
          <a:stretch/>
        </p:blipFill>
        <p:spPr bwMode="auto">
          <a:xfrm>
            <a:off x="6060749" y="5424643"/>
            <a:ext cx="173483" cy="173483"/>
          </a:xfrm>
          <a:prstGeom prst="rect">
            <a:avLst/>
          </a:prstGeom>
          <a:noFill/>
          <a:extLst>
            <a:ext uri="{909E8E84-426E-40DD-AFC4-6F175D3DCCD1}">
              <a14:hiddenFill xmlns:a14="http://schemas.microsoft.com/office/drawing/2010/main">
                <a:solidFill>
                  <a:srgbClr val="FFFFFF"/>
                </a:solidFill>
              </a14:hiddenFill>
            </a:ext>
          </a:extLst>
        </p:spPr>
      </p:pic>
      <p:sp>
        <p:nvSpPr>
          <p:cNvPr id="844" name="TextBox 843">
            <a:extLst>
              <a:ext uri="{FF2B5EF4-FFF2-40B4-BE49-F238E27FC236}">
                <a16:creationId xmlns:a16="http://schemas.microsoft.com/office/drawing/2014/main" id="{3A153B92-57CE-F963-13AA-1AF6918EFD49}"/>
              </a:ext>
            </a:extLst>
          </p:cNvPr>
          <p:cNvSpPr txBox="1"/>
          <p:nvPr/>
        </p:nvSpPr>
        <p:spPr>
          <a:xfrm>
            <a:off x="6202099" y="5705211"/>
            <a:ext cx="38632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Container</a:t>
            </a:r>
          </a:p>
          <a:p>
            <a:pPr defTabSz="914344">
              <a:defRPr/>
            </a:pPr>
            <a:r>
              <a:rPr lang="en-US" sz="700"/>
              <a:t>Registry</a:t>
            </a:r>
          </a:p>
        </p:txBody>
      </p:sp>
      <p:pic>
        <p:nvPicPr>
          <p:cNvPr id="845" name="Picture 22">
            <a:extLst>
              <a:ext uri="{FF2B5EF4-FFF2-40B4-BE49-F238E27FC236}">
                <a16:creationId xmlns:a16="http://schemas.microsoft.com/office/drawing/2014/main" id="{D3EE8487-7A05-5E11-F607-E4D1DC7278BF}"/>
              </a:ext>
            </a:extLst>
          </p:cNvPr>
          <p:cNvPicPr>
            <a:picLocks noChangeAspect="1" noChangeArrowheads="1"/>
          </p:cNvPicPr>
          <p:nvPr/>
        </p:nvPicPr>
        <p:blipFill>
          <a:blip>
            <a:extLst>
              <a:ext uri="{96DAC541-7B7A-43D3-8B79-37D633B846F1}">
                <asvg:svgBlip xmlns:asvg="http://schemas.microsoft.com/office/drawing/2016/SVG/main" r:embed="rId31"/>
              </a:ext>
            </a:extLst>
          </a:blip>
          <a:srcRect/>
          <a:stretch/>
        </p:blipFill>
        <p:spPr bwMode="auto">
          <a:xfrm>
            <a:off x="5977165" y="5706456"/>
            <a:ext cx="173483" cy="173483"/>
          </a:xfrm>
          <a:prstGeom prst="rect">
            <a:avLst/>
          </a:prstGeom>
          <a:extLst>
            <a:ext uri="{909E8E84-426E-40DD-AFC4-6F175D3DCCD1}">
              <a14:hiddenFill xmlns:a14="http://schemas.microsoft.com/office/drawing/2010/main">
                <a:solidFill>
                  <a:srgbClr val="FFFFFF"/>
                </a:solidFill>
              </a14:hiddenFill>
            </a:ext>
          </a:extLst>
        </p:spPr>
      </p:pic>
      <p:pic>
        <p:nvPicPr>
          <p:cNvPr id="846" name="Picture 2">
            <a:extLst>
              <a:ext uri="{FF2B5EF4-FFF2-40B4-BE49-F238E27FC236}">
                <a16:creationId xmlns:a16="http://schemas.microsoft.com/office/drawing/2014/main" id="{F914568C-FF54-8A44-328B-B7D00D359F79}"/>
              </a:ext>
            </a:extLst>
          </p:cNvPr>
          <p:cNvPicPr>
            <a:picLocks noChangeAspect="1" noChangeArrowheads="1"/>
          </p:cNvPicPr>
          <p:nvPr/>
        </p:nvPicPr>
        <p:blipFill>
          <a:blip r:embed="rId74"/>
          <a:srcRect/>
          <a:stretch/>
        </p:blipFill>
        <p:spPr bwMode="auto">
          <a:xfrm>
            <a:off x="6644585" y="4805461"/>
            <a:ext cx="269348" cy="270699"/>
          </a:xfrm>
          <a:prstGeom prst="rect">
            <a:avLst/>
          </a:prstGeom>
          <a:noFill/>
          <a:extLst>
            <a:ext uri="{909E8E84-426E-40DD-AFC4-6F175D3DCCD1}">
              <a14:hiddenFill xmlns:a14="http://schemas.microsoft.com/office/drawing/2010/main">
                <a:solidFill>
                  <a:srgbClr val="FFFFFF"/>
                </a:solidFill>
              </a14:hiddenFill>
            </a:ext>
          </a:extLst>
        </p:spPr>
      </p:pic>
      <p:sp>
        <p:nvSpPr>
          <p:cNvPr id="847" name="TextBox 846">
            <a:extLst>
              <a:ext uri="{FF2B5EF4-FFF2-40B4-BE49-F238E27FC236}">
                <a16:creationId xmlns:a16="http://schemas.microsoft.com/office/drawing/2014/main" id="{1C033142-F337-CA10-5EFD-DE846995AFC7}"/>
              </a:ext>
            </a:extLst>
          </p:cNvPr>
          <p:cNvSpPr txBox="1"/>
          <p:nvPr/>
        </p:nvSpPr>
        <p:spPr>
          <a:xfrm>
            <a:off x="6886756" y="4852825"/>
            <a:ext cx="395942"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Skype for </a:t>
            </a:r>
          </a:p>
          <a:p>
            <a:pPr defTabSz="914344">
              <a:defRPr/>
            </a:pPr>
            <a:r>
              <a:rPr lang="en-US" sz="700"/>
              <a:t>business</a:t>
            </a:r>
          </a:p>
        </p:txBody>
      </p:sp>
      <p:sp>
        <p:nvSpPr>
          <p:cNvPr id="848" name="TextBox 847">
            <a:extLst>
              <a:ext uri="{FF2B5EF4-FFF2-40B4-BE49-F238E27FC236}">
                <a16:creationId xmlns:a16="http://schemas.microsoft.com/office/drawing/2014/main" id="{81E46B5B-D1C9-1F49-7306-379D1AA6850C}"/>
              </a:ext>
            </a:extLst>
          </p:cNvPr>
          <p:cNvSpPr txBox="1"/>
          <p:nvPr/>
        </p:nvSpPr>
        <p:spPr>
          <a:xfrm>
            <a:off x="6611593" y="4532070"/>
            <a:ext cx="40235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Microsoft </a:t>
            </a:r>
          </a:p>
          <a:p>
            <a:pPr defTabSz="914344">
              <a:defRPr/>
            </a:pPr>
            <a:r>
              <a:rPr lang="en-US" sz="700"/>
              <a:t>365 Local</a:t>
            </a:r>
          </a:p>
        </p:txBody>
      </p:sp>
      <p:sp>
        <p:nvSpPr>
          <p:cNvPr id="849" name="TextBox 848">
            <a:extLst>
              <a:ext uri="{FF2B5EF4-FFF2-40B4-BE49-F238E27FC236}">
                <a16:creationId xmlns:a16="http://schemas.microsoft.com/office/drawing/2014/main" id="{970C1C74-CE73-1B9A-07E2-483EB27D2ED0}"/>
              </a:ext>
            </a:extLst>
          </p:cNvPr>
          <p:cNvSpPr txBox="1"/>
          <p:nvPr/>
        </p:nvSpPr>
        <p:spPr>
          <a:xfrm>
            <a:off x="10132594" y="4226458"/>
            <a:ext cx="362279"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Machine </a:t>
            </a:r>
          </a:p>
          <a:p>
            <a:pPr defTabSz="914344">
              <a:defRPr/>
            </a:pPr>
            <a:r>
              <a:rPr lang="en-US" sz="700"/>
              <a:t>Learning</a:t>
            </a:r>
          </a:p>
        </p:txBody>
      </p:sp>
      <p:pic>
        <p:nvPicPr>
          <p:cNvPr id="850" name="Picture 10">
            <a:extLst>
              <a:ext uri="{FF2B5EF4-FFF2-40B4-BE49-F238E27FC236}">
                <a16:creationId xmlns:a16="http://schemas.microsoft.com/office/drawing/2014/main" id="{BB63E05B-4479-9CA8-A777-E1ADA7CB6BFC}"/>
              </a:ext>
            </a:extLst>
          </p:cNvPr>
          <p:cNvPicPr>
            <a:picLocks noChangeAspect="1" noChangeArrowheads="1"/>
          </p:cNvPicPr>
          <p:nvPr/>
        </p:nvPicPr>
        <p:blipFill>
          <a:blip>
            <a:extLst>
              <a:ext uri="{96DAC541-7B7A-43D3-8B79-37D633B846F1}">
                <asvg:svgBlip xmlns:asvg="http://schemas.microsoft.com/office/drawing/2016/SVG/main" r:embed="rId54"/>
              </a:ext>
            </a:extLst>
          </a:blip>
          <a:srcRect/>
          <a:stretch/>
        </p:blipFill>
        <p:spPr bwMode="auto">
          <a:xfrm>
            <a:off x="9933568" y="4234568"/>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51" name="TextBox 850">
            <a:extLst>
              <a:ext uri="{FF2B5EF4-FFF2-40B4-BE49-F238E27FC236}">
                <a16:creationId xmlns:a16="http://schemas.microsoft.com/office/drawing/2014/main" id="{0E3DCE38-8B78-4B92-76CD-DCDAD08330E4}"/>
              </a:ext>
            </a:extLst>
          </p:cNvPr>
          <p:cNvSpPr txBox="1"/>
          <p:nvPr/>
        </p:nvSpPr>
        <p:spPr>
          <a:xfrm>
            <a:off x="8545604" y="4269546"/>
            <a:ext cx="157094"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SQL</a:t>
            </a:r>
          </a:p>
        </p:txBody>
      </p:sp>
      <p:sp>
        <p:nvSpPr>
          <p:cNvPr id="852" name="TextBox 851">
            <a:extLst>
              <a:ext uri="{FF2B5EF4-FFF2-40B4-BE49-F238E27FC236}">
                <a16:creationId xmlns:a16="http://schemas.microsoft.com/office/drawing/2014/main" id="{7F2C5754-C6BE-B93B-C7E5-EE29787E2783}"/>
              </a:ext>
            </a:extLst>
          </p:cNvPr>
          <p:cNvSpPr txBox="1"/>
          <p:nvPr/>
        </p:nvSpPr>
        <p:spPr>
          <a:xfrm>
            <a:off x="8699322" y="4269546"/>
            <a:ext cx="65"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endParaRPr lang="en-US" sz="700">
              <a:solidFill>
                <a:srgbClr val="ECF6F9"/>
              </a:solidFill>
            </a:endParaRPr>
          </a:p>
        </p:txBody>
      </p:sp>
      <p:sp>
        <p:nvSpPr>
          <p:cNvPr id="853" name="TextBox 852">
            <a:extLst>
              <a:ext uri="{FF2B5EF4-FFF2-40B4-BE49-F238E27FC236}">
                <a16:creationId xmlns:a16="http://schemas.microsoft.com/office/drawing/2014/main" id="{5EE8A5EC-6BC6-E3E0-5ABE-0917F8FBD036}"/>
              </a:ext>
            </a:extLst>
          </p:cNvPr>
          <p:cNvSpPr txBox="1"/>
          <p:nvPr/>
        </p:nvSpPr>
        <p:spPr>
          <a:xfrm>
            <a:off x="9574734" y="6041719"/>
            <a:ext cx="880477" cy="89813"/>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Video Indexer*</a:t>
            </a:r>
          </a:p>
        </p:txBody>
      </p:sp>
      <p:pic>
        <p:nvPicPr>
          <p:cNvPr id="854" name="Picture 10">
            <a:extLst>
              <a:ext uri="{FF2B5EF4-FFF2-40B4-BE49-F238E27FC236}">
                <a16:creationId xmlns:a16="http://schemas.microsoft.com/office/drawing/2014/main" id="{76A0D0F2-4490-32B9-FC8D-F6EC8CDE1605}"/>
              </a:ext>
            </a:extLst>
          </p:cNvPr>
          <p:cNvPicPr>
            <a:picLocks noChangeAspect="1" noChangeArrowheads="1"/>
          </p:cNvPicPr>
          <p:nvPr/>
        </p:nvPicPr>
        <p:blipFill>
          <a:blip>
            <a:extLst>
              <a:ext uri="{96DAC541-7B7A-43D3-8B79-37D633B846F1}">
                <asvg:svgBlip xmlns:asvg="http://schemas.microsoft.com/office/drawing/2016/SVG/main" r:embed="rId55"/>
              </a:ext>
            </a:extLst>
          </a:blip>
          <a:srcRect/>
          <a:stretch/>
        </p:blipFill>
        <p:spPr bwMode="auto">
          <a:xfrm>
            <a:off x="9382352" y="6006740"/>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55" name="TextBox 854">
            <a:extLst>
              <a:ext uri="{FF2B5EF4-FFF2-40B4-BE49-F238E27FC236}">
                <a16:creationId xmlns:a16="http://schemas.microsoft.com/office/drawing/2014/main" id="{7C6ECCB4-3721-7A31-DEEE-D58052CFB3E3}"/>
              </a:ext>
            </a:extLst>
          </p:cNvPr>
          <p:cNvSpPr txBox="1"/>
          <p:nvPr/>
        </p:nvSpPr>
        <p:spPr>
          <a:xfrm>
            <a:off x="10917827" y="5423397"/>
            <a:ext cx="333425"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Local </a:t>
            </a:r>
          </a:p>
          <a:p>
            <a:pPr defTabSz="914344">
              <a:defRPr/>
            </a:pPr>
            <a:r>
              <a:rPr lang="en-US" sz="700"/>
              <a:t>Search*</a:t>
            </a:r>
          </a:p>
        </p:txBody>
      </p:sp>
      <p:pic>
        <p:nvPicPr>
          <p:cNvPr id="856" name="Picture 10">
            <a:extLst>
              <a:ext uri="{FF2B5EF4-FFF2-40B4-BE49-F238E27FC236}">
                <a16:creationId xmlns:a16="http://schemas.microsoft.com/office/drawing/2014/main" id="{1699A428-1E08-0342-430F-1A95518B8657}"/>
              </a:ext>
            </a:extLst>
          </p:cNvPr>
          <p:cNvPicPr>
            <a:picLocks noChangeAspect="1" noChangeArrowheads="1"/>
          </p:cNvPicPr>
          <p:nvPr/>
        </p:nvPicPr>
        <p:blipFill>
          <a:blip>
            <a:extLst>
              <a:ext uri="{96DAC541-7B7A-43D3-8B79-37D633B846F1}">
                <asvg:svgBlip xmlns:asvg="http://schemas.microsoft.com/office/drawing/2016/SVG/main" r:embed="rId42"/>
              </a:ext>
            </a:extLst>
          </a:blip>
          <a:srcRect/>
          <a:stretch/>
        </p:blipFill>
        <p:spPr bwMode="auto">
          <a:xfrm>
            <a:off x="10720451" y="5431507"/>
            <a:ext cx="159752" cy="159752"/>
          </a:xfrm>
          <a:prstGeom prst="rect">
            <a:avLst/>
          </a:prstGeom>
          <a:noFill/>
          <a:extLst>
            <a:ext uri="{909E8E84-426E-40DD-AFC4-6F175D3DCCD1}">
              <a14:hiddenFill xmlns:a14="http://schemas.microsoft.com/office/drawing/2010/main">
                <a:solidFill>
                  <a:srgbClr val="FFFFFF"/>
                </a:solidFill>
              </a14:hiddenFill>
            </a:ext>
          </a:extLst>
        </p:spPr>
      </p:pic>
      <p:pic>
        <p:nvPicPr>
          <p:cNvPr id="857" name="Picture 36">
            <a:extLst>
              <a:ext uri="{FF2B5EF4-FFF2-40B4-BE49-F238E27FC236}">
                <a16:creationId xmlns:a16="http://schemas.microsoft.com/office/drawing/2014/main" id="{4687BEBA-30F2-36E7-853B-E4FBF10C19EF}"/>
              </a:ext>
            </a:extLst>
          </p:cNvPr>
          <p:cNvPicPr>
            <a:picLocks noChangeAspect="1" noChangeArrowheads="1"/>
          </p:cNvPicPr>
          <p:nvPr/>
        </p:nvPicPr>
        <p:blipFill>
          <a:blip>
            <a:extLst>
              <a:ext uri="{96DAC541-7B7A-43D3-8B79-37D633B846F1}">
                <asvg:svgBlip xmlns:asvg="http://schemas.microsoft.com/office/drawing/2016/SVG/main" r:embed="rId40"/>
              </a:ext>
            </a:extLst>
          </a:blip>
          <a:srcRect/>
          <a:stretch/>
        </p:blipFill>
        <p:spPr bwMode="auto">
          <a:xfrm>
            <a:off x="9165873" y="5431507"/>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58" name="TextBox 857">
            <a:extLst>
              <a:ext uri="{FF2B5EF4-FFF2-40B4-BE49-F238E27FC236}">
                <a16:creationId xmlns:a16="http://schemas.microsoft.com/office/drawing/2014/main" id="{BE59AC82-3C24-66F5-A2E8-6097459BEC27}"/>
              </a:ext>
            </a:extLst>
          </p:cNvPr>
          <p:cNvSpPr txBox="1"/>
          <p:nvPr/>
        </p:nvSpPr>
        <p:spPr>
          <a:xfrm>
            <a:off x="9361691" y="5423397"/>
            <a:ext cx="36869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Agent </a:t>
            </a:r>
          </a:p>
          <a:p>
            <a:pPr defTabSz="914344">
              <a:defRPr/>
            </a:pPr>
            <a:r>
              <a:rPr lang="en-US" sz="700"/>
              <a:t>Services*</a:t>
            </a:r>
          </a:p>
        </p:txBody>
      </p:sp>
      <p:pic>
        <p:nvPicPr>
          <p:cNvPr id="859" name="Picture 36">
            <a:extLst>
              <a:ext uri="{FF2B5EF4-FFF2-40B4-BE49-F238E27FC236}">
                <a16:creationId xmlns:a16="http://schemas.microsoft.com/office/drawing/2014/main" id="{69841ACD-5BE8-65FD-BD5D-E8701C31BA28}"/>
              </a:ext>
            </a:extLst>
          </p:cNvPr>
          <p:cNvPicPr>
            <a:picLocks noChangeAspect="1" noChangeArrowheads="1"/>
          </p:cNvPicPr>
          <p:nvPr/>
        </p:nvPicPr>
        <p:blipFill>
          <a:blip>
            <a:extLst>
              <a:ext uri="{96DAC541-7B7A-43D3-8B79-37D633B846F1}">
                <asvg:svgBlip xmlns:asvg="http://schemas.microsoft.com/office/drawing/2016/SVG/main" r:embed="rId44"/>
              </a:ext>
            </a:extLst>
          </a:blip>
          <a:srcRect/>
          <a:stretch/>
        </p:blipFill>
        <p:spPr bwMode="auto">
          <a:xfrm>
            <a:off x="10719832" y="5713321"/>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60" name="TextBox 859">
            <a:extLst>
              <a:ext uri="{FF2B5EF4-FFF2-40B4-BE49-F238E27FC236}">
                <a16:creationId xmlns:a16="http://schemas.microsoft.com/office/drawing/2014/main" id="{A23DCC4F-DEA3-7227-E583-50C1896ACA1D}"/>
              </a:ext>
            </a:extLst>
          </p:cNvPr>
          <p:cNvSpPr txBox="1"/>
          <p:nvPr/>
        </p:nvSpPr>
        <p:spPr>
          <a:xfrm>
            <a:off x="10917361" y="5705211"/>
            <a:ext cx="39273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a:t>
            </a:r>
            <a:br>
              <a:rPr lang="en-US" sz="700"/>
            </a:br>
            <a:r>
              <a:rPr lang="en-US" sz="700"/>
              <a:t>Translator</a:t>
            </a:r>
          </a:p>
        </p:txBody>
      </p:sp>
      <p:pic>
        <p:nvPicPr>
          <p:cNvPr id="861" name="Picture 36">
            <a:extLst>
              <a:ext uri="{FF2B5EF4-FFF2-40B4-BE49-F238E27FC236}">
                <a16:creationId xmlns:a16="http://schemas.microsoft.com/office/drawing/2014/main" id="{9668E151-451A-34DD-6766-D7198A3DD209}"/>
              </a:ext>
            </a:extLst>
          </p:cNvPr>
          <p:cNvPicPr>
            <a:picLocks noChangeAspect="1" noChangeArrowheads="1"/>
          </p:cNvPicPr>
          <p:nvPr/>
        </p:nvPicPr>
        <p:blipFill>
          <a:blip>
            <a:extLst>
              <a:ext uri="{96DAC541-7B7A-43D3-8B79-37D633B846F1}">
                <asvg:svgBlip xmlns:asvg="http://schemas.microsoft.com/office/drawing/2016/SVG/main" r:embed="rId46"/>
              </a:ext>
            </a:extLst>
          </a:blip>
          <a:srcRect/>
          <a:stretch/>
        </p:blipFill>
        <p:spPr bwMode="auto">
          <a:xfrm>
            <a:off x="9977185" y="5713321"/>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62" name="TextBox 861">
            <a:extLst>
              <a:ext uri="{FF2B5EF4-FFF2-40B4-BE49-F238E27FC236}">
                <a16:creationId xmlns:a16="http://schemas.microsoft.com/office/drawing/2014/main" id="{2316F4A2-427B-4F61-1F46-D9203B7C72A2}"/>
              </a:ext>
            </a:extLst>
          </p:cNvPr>
          <p:cNvSpPr txBox="1"/>
          <p:nvPr/>
        </p:nvSpPr>
        <p:spPr>
          <a:xfrm>
            <a:off x="10172364" y="5705211"/>
            <a:ext cx="286938"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a:t>
            </a:r>
            <a:br>
              <a:rPr lang="en-US" sz="700"/>
            </a:br>
            <a:r>
              <a:rPr lang="en-US" sz="700"/>
              <a:t>Speech</a:t>
            </a:r>
          </a:p>
        </p:txBody>
      </p:sp>
      <p:sp>
        <p:nvSpPr>
          <p:cNvPr id="863" name="TextBox 862">
            <a:extLst>
              <a:ext uri="{FF2B5EF4-FFF2-40B4-BE49-F238E27FC236}">
                <a16:creationId xmlns:a16="http://schemas.microsoft.com/office/drawing/2014/main" id="{DA66E628-08A3-7F8D-53DC-BC86C7DD9EB8}"/>
              </a:ext>
            </a:extLst>
          </p:cNvPr>
          <p:cNvSpPr txBox="1"/>
          <p:nvPr/>
        </p:nvSpPr>
        <p:spPr>
          <a:xfrm>
            <a:off x="9457689" y="5705211"/>
            <a:ext cx="38632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a:t>
            </a:r>
            <a:br>
              <a:rPr lang="en-US" sz="700"/>
            </a:br>
            <a:r>
              <a:rPr lang="en-US" sz="700"/>
              <a:t>Language</a:t>
            </a:r>
          </a:p>
        </p:txBody>
      </p:sp>
      <p:pic>
        <p:nvPicPr>
          <p:cNvPr id="864" name="Picture 46">
            <a:extLst>
              <a:ext uri="{FF2B5EF4-FFF2-40B4-BE49-F238E27FC236}">
                <a16:creationId xmlns:a16="http://schemas.microsoft.com/office/drawing/2014/main" id="{3E70978E-E178-4976-6361-D5560CAD9C84}"/>
              </a:ext>
            </a:extLst>
          </p:cNvPr>
          <p:cNvPicPr>
            <a:picLocks noChangeAspect="1" noChangeArrowheads="1"/>
          </p:cNvPicPr>
          <p:nvPr/>
        </p:nvPicPr>
        <p:blipFill>
          <a:blip>
            <a:extLst>
              <a:ext uri="{96DAC541-7B7A-43D3-8B79-37D633B846F1}">
                <asvg:svgBlip xmlns:asvg="http://schemas.microsoft.com/office/drawing/2016/SVG/main" r:embed="rId47"/>
              </a:ext>
            </a:extLst>
          </a:blip>
          <a:srcRect/>
          <a:stretch/>
        </p:blipFill>
        <p:spPr bwMode="auto">
          <a:xfrm>
            <a:off x="9251335" y="5713321"/>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65" name="TextBox 864">
            <a:extLst>
              <a:ext uri="{FF2B5EF4-FFF2-40B4-BE49-F238E27FC236}">
                <a16:creationId xmlns:a16="http://schemas.microsoft.com/office/drawing/2014/main" id="{4D9F6CF3-28FE-D032-DAFB-FBC7DA046840}"/>
              </a:ext>
            </a:extLst>
          </p:cNvPr>
          <p:cNvSpPr txBox="1"/>
          <p:nvPr/>
        </p:nvSpPr>
        <p:spPr>
          <a:xfrm>
            <a:off x="8664843" y="5705211"/>
            <a:ext cx="458459"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Document </a:t>
            </a:r>
          </a:p>
          <a:p>
            <a:pPr defTabSz="914344">
              <a:defRPr/>
            </a:pPr>
            <a:r>
              <a:rPr lang="en-US" sz="700"/>
              <a:t>Intelligence</a:t>
            </a:r>
          </a:p>
        </p:txBody>
      </p:sp>
      <p:pic>
        <p:nvPicPr>
          <p:cNvPr id="866" name="Picture 46">
            <a:extLst>
              <a:ext uri="{FF2B5EF4-FFF2-40B4-BE49-F238E27FC236}">
                <a16:creationId xmlns:a16="http://schemas.microsoft.com/office/drawing/2014/main" id="{CA3E74F1-C84A-CFE8-D5CC-EFF423B43474}"/>
              </a:ext>
            </a:extLst>
          </p:cNvPr>
          <p:cNvPicPr>
            <a:picLocks noChangeAspect="1" noChangeArrowheads="1"/>
          </p:cNvPicPr>
          <p:nvPr/>
        </p:nvPicPr>
        <p:blipFill>
          <a:blip>
            <a:extLst>
              <a:ext uri="{96DAC541-7B7A-43D3-8B79-37D633B846F1}">
                <asvg:svgBlip xmlns:asvg="http://schemas.microsoft.com/office/drawing/2016/SVG/main" r:embed="rId49"/>
              </a:ext>
            </a:extLst>
          </a:blip>
          <a:srcRect/>
          <a:stretch/>
        </p:blipFill>
        <p:spPr bwMode="auto">
          <a:xfrm>
            <a:off x="8464067" y="5713321"/>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67" name="TextBox 866">
            <a:extLst>
              <a:ext uri="{FF2B5EF4-FFF2-40B4-BE49-F238E27FC236}">
                <a16:creationId xmlns:a16="http://schemas.microsoft.com/office/drawing/2014/main" id="{A59018B2-68F2-D8E8-52CC-76F5D80EC97F}"/>
              </a:ext>
            </a:extLst>
          </p:cNvPr>
          <p:cNvSpPr txBox="1"/>
          <p:nvPr/>
        </p:nvSpPr>
        <p:spPr>
          <a:xfrm>
            <a:off x="10158030" y="5423397"/>
            <a:ext cx="44884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Content </a:t>
            </a:r>
          </a:p>
          <a:p>
            <a:pPr defTabSz="914344">
              <a:defRPr/>
            </a:pPr>
            <a:r>
              <a:rPr lang="en-US" sz="700"/>
              <a:t>Safety</a:t>
            </a:r>
          </a:p>
        </p:txBody>
      </p:sp>
      <p:pic>
        <p:nvPicPr>
          <p:cNvPr id="868" name="Picture 46">
            <a:extLst>
              <a:ext uri="{FF2B5EF4-FFF2-40B4-BE49-F238E27FC236}">
                <a16:creationId xmlns:a16="http://schemas.microsoft.com/office/drawing/2014/main" id="{3344396D-1946-0109-0C3B-7660DF5529D4}"/>
              </a:ext>
            </a:extLst>
          </p:cNvPr>
          <p:cNvPicPr>
            <a:picLocks noChangeAspect="1" noChangeArrowheads="1"/>
          </p:cNvPicPr>
          <p:nvPr/>
        </p:nvPicPr>
        <p:blipFill>
          <a:blip>
            <a:extLst>
              <a:ext uri="{96DAC541-7B7A-43D3-8B79-37D633B846F1}">
                <asvg:svgBlip xmlns:asvg="http://schemas.microsoft.com/office/drawing/2016/SVG/main" r:embed="rId53"/>
              </a:ext>
            </a:extLst>
          </a:blip>
          <a:srcRect/>
          <a:stretch/>
        </p:blipFill>
        <p:spPr bwMode="auto">
          <a:xfrm>
            <a:off x="9952323" y="5431507"/>
            <a:ext cx="159752" cy="159752"/>
          </a:xfrm>
          <a:prstGeom prst="rect">
            <a:avLst/>
          </a:prstGeom>
          <a:noFill/>
          <a:extLst>
            <a:ext uri="{909E8E84-426E-40DD-AFC4-6F175D3DCCD1}">
              <a14:hiddenFill xmlns:a14="http://schemas.microsoft.com/office/drawing/2010/main">
                <a:solidFill>
                  <a:srgbClr val="FFFFFF"/>
                </a:solidFill>
              </a14:hiddenFill>
            </a:ext>
          </a:extLst>
        </p:spPr>
      </p:pic>
      <p:pic>
        <p:nvPicPr>
          <p:cNvPr id="869" name="Picture 36">
            <a:extLst>
              <a:ext uri="{FF2B5EF4-FFF2-40B4-BE49-F238E27FC236}">
                <a16:creationId xmlns:a16="http://schemas.microsoft.com/office/drawing/2014/main" id="{46B474D4-02C2-4AC2-F633-071384B57363}"/>
              </a:ext>
            </a:extLst>
          </p:cNvPr>
          <p:cNvPicPr>
            <a:picLocks noChangeAspect="1" noChangeArrowheads="1"/>
          </p:cNvPicPr>
          <p:nvPr/>
        </p:nvPicPr>
        <p:blipFill>
          <a:blip>
            <a:extLst>
              <a:ext uri="{96DAC541-7B7A-43D3-8B79-37D633B846F1}">
                <asvg:svgBlip xmlns:asvg="http://schemas.microsoft.com/office/drawing/2016/SVG/main" r:embed="rId41"/>
              </a:ext>
            </a:extLst>
          </a:blip>
          <a:srcRect/>
          <a:stretch/>
        </p:blipFill>
        <p:spPr bwMode="auto">
          <a:xfrm>
            <a:off x="8467325" y="5431507"/>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70" name="TextBox 869">
            <a:extLst>
              <a:ext uri="{FF2B5EF4-FFF2-40B4-BE49-F238E27FC236}">
                <a16:creationId xmlns:a16="http://schemas.microsoft.com/office/drawing/2014/main" id="{AABADC35-0558-41E2-969D-927D05E173CB}"/>
              </a:ext>
            </a:extLst>
          </p:cNvPr>
          <p:cNvSpPr txBox="1"/>
          <p:nvPr/>
        </p:nvSpPr>
        <p:spPr>
          <a:xfrm>
            <a:off x="8667222" y="5423397"/>
            <a:ext cx="349455"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Foundry </a:t>
            </a:r>
          </a:p>
          <a:p>
            <a:pPr defTabSz="914344">
              <a:defRPr/>
            </a:pPr>
            <a:r>
              <a:rPr lang="en-US" sz="700"/>
              <a:t>Local*</a:t>
            </a:r>
          </a:p>
        </p:txBody>
      </p:sp>
      <p:sp>
        <p:nvSpPr>
          <p:cNvPr id="871" name="TextBox 870">
            <a:extLst>
              <a:ext uri="{FF2B5EF4-FFF2-40B4-BE49-F238E27FC236}">
                <a16:creationId xmlns:a16="http://schemas.microsoft.com/office/drawing/2014/main" id="{3DEFDEA1-849C-5EBF-4B68-4C1F48994142}"/>
              </a:ext>
            </a:extLst>
          </p:cNvPr>
          <p:cNvSpPr txBox="1"/>
          <p:nvPr/>
        </p:nvSpPr>
        <p:spPr>
          <a:xfrm>
            <a:off x="11041430" y="4852825"/>
            <a:ext cx="36067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Video </a:t>
            </a:r>
          </a:p>
          <a:p>
            <a:pPr defTabSz="914344">
              <a:defRPr/>
            </a:pPr>
            <a:r>
              <a:rPr lang="en-US" sz="700"/>
              <a:t>Indexer</a:t>
            </a:r>
          </a:p>
        </p:txBody>
      </p:sp>
      <p:pic>
        <p:nvPicPr>
          <p:cNvPr id="872" name="Picture 10">
            <a:extLst>
              <a:ext uri="{FF2B5EF4-FFF2-40B4-BE49-F238E27FC236}">
                <a16:creationId xmlns:a16="http://schemas.microsoft.com/office/drawing/2014/main" id="{ABE51BC5-7318-B1AB-2A33-669E2EC6CC6F}"/>
              </a:ext>
            </a:extLst>
          </p:cNvPr>
          <p:cNvPicPr>
            <a:picLocks noChangeAspect="1" noChangeArrowheads="1"/>
          </p:cNvPicPr>
          <p:nvPr/>
        </p:nvPicPr>
        <p:blipFill>
          <a:blip>
            <a:extLst>
              <a:ext uri="{96DAC541-7B7A-43D3-8B79-37D633B846F1}">
                <asvg:svgBlip xmlns:asvg="http://schemas.microsoft.com/office/drawing/2016/SVG/main" r:embed="rId55"/>
              </a:ext>
            </a:extLst>
          </a:blip>
          <a:srcRect/>
          <a:stretch/>
        </p:blipFill>
        <p:spPr bwMode="auto">
          <a:xfrm>
            <a:off x="10835507" y="4860935"/>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73" name="TextBox 872">
            <a:extLst>
              <a:ext uri="{FF2B5EF4-FFF2-40B4-BE49-F238E27FC236}">
                <a16:creationId xmlns:a16="http://schemas.microsoft.com/office/drawing/2014/main" id="{B8602F76-4AE9-2D8C-BF5D-E7BD81919FE0}"/>
              </a:ext>
            </a:extLst>
          </p:cNvPr>
          <p:cNvSpPr txBox="1"/>
          <p:nvPr/>
        </p:nvSpPr>
        <p:spPr>
          <a:xfrm>
            <a:off x="11041430" y="4532070"/>
            <a:ext cx="333425"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Local </a:t>
            </a:r>
          </a:p>
          <a:p>
            <a:pPr defTabSz="914344">
              <a:defRPr/>
            </a:pPr>
            <a:r>
              <a:rPr lang="en-US" sz="700"/>
              <a:t>Search</a:t>
            </a:r>
          </a:p>
        </p:txBody>
      </p:sp>
      <p:pic>
        <p:nvPicPr>
          <p:cNvPr id="874" name="Picture 10">
            <a:extLst>
              <a:ext uri="{FF2B5EF4-FFF2-40B4-BE49-F238E27FC236}">
                <a16:creationId xmlns:a16="http://schemas.microsoft.com/office/drawing/2014/main" id="{2AAD57F4-AAA4-E399-8D5D-1E72FCA30CDD}"/>
              </a:ext>
            </a:extLst>
          </p:cNvPr>
          <p:cNvPicPr>
            <a:picLocks noChangeAspect="1" noChangeArrowheads="1"/>
          </p:cNvPicPr>
          <p:nvPr/>
        </p:nvPicPr>
        <p:blipFill>
          <a:blip>
            <a:extLst>
              <a:ext uri="{96DAC541-7B7A-43D3-8B79-37D633B846F1}">
                <asvg:svgBlip xmlns:asvg="http://schemas.microsoft.com/office/drawing/2016/SVG/main" r:embed="rId42"/>
              </a:ext>
            </a:extLst>
          </a:blip>
          <a:srcRect/>
          <a:stretch/>
        </p:blipFill>
        <p:spPr bwMode="auto">
          <a:xfrm>
            <a:off x="10835507" y="4540180"/>
            <a:ext cx="159752" cy="159752"/>
          </a:xfrm>
          <a:prstGeom prst="rect">
            <a:avLst/>
          </a:prstGeom>
          <a:noFill/>
          <a:extLst>
            <a:ext uri="{909E8E84-426E-40DD-AFC4-6F175D3DCCD1}">
              <a14:hiddenFill xmlns:a14="http://schemas.microsoft.com/office/drawing/2010/main">
                <a:solidFill>
                  <a:srgbClr val="FFFFFF"/>
                </a:solidFill>
              </a14:hiddenFill>
            </a:ext>
          </a:extLst>
        </p:spPr>
      </p:pic>
      <p:pic>
        <p:nvPicPr>
          <p:cNvPr id="875" name="Picture 36">
            <a:extLst>
              <a:ext uri="{FF2B5EF4-FFF2-40B4-BE49-F238E27FC236}">
                <a16:creationId xmlns:a16="http://schemas.microsoft.com/office/drawing/2014/main" id="{32AD97B8-D9D6-36FB-780A-3E14920768CD}"/>
              </a:ext>
            </a:extLst>
          </p:cNvPr>
          <p:cNvPicPr>
            <a:picLocks noChangeAspect="1" noChangeArrowheads="1"/>
          </p:cNvPicPr>
          <p:nvPr/>
        </p:nvPicPr>
        <p:blipFill>
          <a:blip>
            <a:extLst>
              <a:ext uri="{96DAC541-7B7A-43D3-8B79-37D633B846F1}">
                <asvg:svgBlip xmlns:asvg="http://schemas.microsoft.com/office/drawing/2016/SVG/main" r:embed="rId40"/>
              </a:ext>
            </a:extLst>
          </a:blip>
          <a:srcRect/>
          <a:stretch/>
        </p:blipFill>
        <p:spPr bwMode="auto">
          <a:xfrm>
            <a:off x="9948151" y="4860935"/>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76" name="TextBox 875">
            <a:extLst>
              <a:ext uri="{FF2B5EF4-FFF2-40B4-BE49-F238E27FC236}">
                <a16:creationId xmlns:a16="http://schemas.microsoft.com/office/drawing/2014/main" id="{B8BB7C0D-6C92-75A1-B999-58D0F756E8BF}"/>
              </a:ext>
            </a:extLst>
          </p:cNvPr>
          <p:cNvSpPr txBox="1"/>
          <p:nvPr/>
        </p:nvSpPr>
        <p:spPr>
          <a:xfrm>
            <a:off x="10151722" y="4852825"/>
            <a:ext cx="36869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Agent </a:t>
            </a:r>
          </a:p>
          <a:p>
            <a:pPr defTabSz="914344">
              <a:defRPr/>
            </a:pPr>
            <a:r>
              <a:rPr lang="en-US" sz="700"/>
              <a:t>Services*</a:t>
            </a:r>
          </a:p>
        </p:txBody>
      </p:sp>
      <p:pic>
        <p:nvPicPr>
          <p:cNvPr id="877" name="Picture 109">
            <a:extLst>
              <a:ext uri="{FF2B5EF4-FFF2-40B4-BE49-F238E27FC236}">
                <a16:creationId xmlns:a16="http://schemas.microsoft.com/office/drawing/2014/main" id="{71CA2DDA-CF4D-C771-AAD3-4B1BB3BA2B13}"/>
              </a:ext>
            </a:extLst>
          </p:cNvPr>
          <p:cNvPicPr>
            <a:picLocks noChangeAspect="1" noChangeArrowheads="1"/>
          </p:cNvPicPr>
          <p:nvPr/>
        </p:nvPicPr>
        <p:blipFill>
          <a:blip>
            <a:extLst>
              <a:ext uri="{96DAC541-7B7A-43D3-8B79-37D633B846F1}">
                <asvg:svgBlip xmlns:asvg="http://schemas.microsoft.com/office/drawing/2016/SVG/main" r:embed="rId46"/>
              </a:ext>
            </a:extLst>
          </a:blip>
          <a:srcRect/>
          <a:stretch/>
        </p:blipFill>
        <p:spPr bwMode="auto">
          <a:xfrm>
            <a:off x="8341799" y="4860935"/>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78" name="TextBox 877">
            <a:extLst>
              <a:ext uri="{FF2B5EF4-FFF2-40B4-BE49-F238E27FC236}">
                <a16:creationId xmlns:a16="http://schemas.microsoft.com/office/drawing/2014/main" id="{814422C7-BDC6-98DE-7726-431E20A2806D}"/>
              </a:ext>
            </a:extLst>
          </p:cNvPr>
          <p:cNvSpPr txBox="1"/>
          <p:nvPr/>
        </p:nvSpPr>
        <p:spPr>
          <a:xfrm>
            <a:off x="8545604" y="4852825"/>
            <a:ext cx="286938"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a:t>
            </a:r>
            <a:br>
              <a:rPr lang="en-US" sz="700"/>
            </a:br>
            <a:r>
              <a:rPr lang="en-US" sz="700"/>
              <a:t>Speech</a:t>
            </a:r>
          </a:p>
        </p:txBody>
      </p:sp>
      <p:sp>
        <p:nvSpPr>
          <p:cNvPr id="879" name="TextBox 878">
            <a:extLst>
              <a:ext uri="{FF2B5EF4-FFF2-40B4-BE49-F238E27FC236}">
                <a16:creationId xmlns:a16="http://schemas.microsoft.com/office/drawing/2014/main" id="{145BC119-D88F-17BD-17C4-909A83B90326}"/>
              </a:ext>
            </a:extLst>
          </p:cNvPr>
          <p:cNvSpPr txBox="1"/>
          <p:nvPr/>
        </p:nvSpPr>
        <p:spPr>
          <a:xfrm>
            <a:off x="9304117" y="4269546"/>
            <a:ext cx="392736"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Edge RAG</a:t>
            </a:r>
          </a:p>
        </p:txBody>
      </p:sp>
      <p:pic>
        <p:nvPicPr>
          <p:cNvPr id="880" name="Picture 10">
            <a:extLst>
              <a:ext uri="{FF2B5EF4-FFF2-40B4-BE49-F238E27FC236}">
                <a16:creationId xmlns:a16="http://schemas.microsoft.com/office/drawing/2014/main" id="{32B94BA5-3EBB-B8B6-4A42-82BFBD7EC462}"/>
              </a:ext>
            </a:extLst>
          </p:cNvPr>
          <p:cNvPicPr>
            <a:picLocks noChangeAspect="1" noChangeArrowheads="1"/>
          </p:cNvPicPr>
          <p:nvPr/>
        </p:nvPicPr>
        <p:blipFill>
          <a:blip>
            <a:extLst>
              <a:ext uri="{96DAC541-7B7A-43D3-8B79-37D633B846F1}">
                <asvg:svgBlip xmlns:asvg="http://schemas.microsoft.com/office/drawing/2016/SVG/main" r:embed="rId75"/>
              </a:ext>
            </a:extLst>
          </a:blip>
          <a:srcRect/>
          <a:stretch/>
        </p:blipFill>
        <p:spPr bwMode="auto">
          <a:xfrm>
            <a:off x="9103608" y="4241830"/>
            <a:ext cx="145229" cy="145229"/>
          </a:xfrm>
          <a:prstGeom prst="rect">
            <a:avLst/>
          </a:prstGeom>
          <a:noFill/>
          <a:extLst>
            <a:ext uri="{909E8E84-426E-40DD-AFC4-6F175D3DCCD1}">
              <a14:hiddenFill xmlns:a14="http://schemas.microsoft.com/office/drawing/2010/main">
                <a:solidFill>
                  <a:srgbClr val="FFFFFF"/>
                </a:solidFill>
              </a14:hiddenFill>
            </a:ext>
          </a:extLst>
        </p:spPr>
      </p:pic>
      <p:sp>
        <p:nvSpPr>
          <p:cNvPr id="881" name="TextBox 880">
            <a:extLst>
              <a:ext uri="{FF2B5EF4-FFF2-40B4-BE49-F238E27FC236}">
                <a16:creationId xmlns:a16="http://schemas.microsoft.com/office/drawing/2014/main" id="{CFDB73E3-BC3D-BB0B-D2FB-F3333C1B7A27}"/>
              </a:ext>
            </a:extLst>
          </p:cNvPr>
          <p:cNvSpPr txBox="1"/>
          <p:nvPr/>
        </p:nvSpPr>
        <p:spPr>
          <a:xfrm>
            <a:off x="9290438" y="4532070"/>
            <a:ext cx="44884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Content </a:t>
            </a:r>
          </a:p>
          <a:p>
            <a:pPr defTabSz="914344">
              <a:defRPr/>
            </a:pPr>
            <a:r>
              <a:rPr lang="en-US" sz="700"/>
              <a:t>Safety</a:t>
            </a:r>
          </a:p>
        </p:txBody>
      </p:sp>
      <p:pic>
        <p:nvPicPr>
          <p:cNvPr id="882" name="Picture 46">
            <a:extLst>
              <a:ext uri="{FF2B5EF4-FFF2-40B4-BE49-F238E27FC236}">
                <a16:creationId xmlns:a16="http://schemas.microsoft.com/office/drawing/2014/main" id="{7A8B8DEF-B8C5-3F39-8785-0F78B46D2F50}"/>
              </a:ext>
            </a:extLst>
          </p:cNvPr>
          <p:cNvPicPr>
            <a:picLocks noChangeAspect="1" noChangeArrowheads="1"/>
          </p:cNvPicPr>
          <p:nvPr/>
        </p:nvPicPr>
        <p:blipFill>
          <a:blip>
            <a:extLst>
              <a:ext uri="{96DAC541-7B7A-43D3-8B79-37D633B846F1}">
                <asvg:svgBlip xmlns:asvg="http://schemas.microsoft.com/office/drawing/2016/SVG/main" r:embed="rId53"/>
              </a:ext>
            </a:extLst>
          </a:blip>
          <a:srcRect/>
          <a:stretch/>
        </p:blipFill>
        <p:spPr bwMode="auto">
          <a:xfrm>
            <a:off x="9082597" y="4540180"/>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83" name="TextBox 882">
            <a:extLst>
              <a:ext uri="{FF2B5EF4-FFF2-40B4-BE49-F238E27FC236}">
                <a16:creationId xmlns:a16="http://schemas.microsoft.com/office/drawing/2014/main" id="{4AE09D35-DAB8-C639-B298-66F1337F95ED}"/>
              </a:ext>
            </a:extLst>
          </p:cNvPr>
          <p:cNvSpPr txBox="1"/>
          <p:nvPr/>
        </p:nvSpPr>
        <p:spPr>
          <a:xfrm>
            <a:off x="10151714" y="4532070"/>
            <a:ext cx="543418"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Document </a:t>
            </a:r>
          </a:p>
          <a:p>
            <a:pPr defTabSz="914344">
              <a:defRPr/>
            </a:pPr>
            <a:r>
              <a:rPr lang="en-US" sz="700"/>
              <a:t>Intelligence</a:t>
            </a:r>
          </a:p>
        </p:txBody>
      </p:sp>
      <p:pic>
        <p:nvPicPr>
          <p:cNvPr id="884" name="Picture 46">
            <a:extLst>
              <a:ext uri="{FF2B5EF4-FFF2-40B4-BE49-F238E27FC236}">
                <a16:creationId xmlns:a16="http://schemas.microsoft.com/office/drawing/2014/main" id="{F925B66C-7BC7-6F19-F9E1-A594EAD6F73E}"/>
              </a:ext>
            </a:extLst>
          </p:cNvPr>
          <p:cNvPicPr>
            <a:picLocks noChangeAspect="1" noChangeArrowheads="1"/>
          </p:cNvPicPr>
          <p:nvPr/>
        </p:nvPicPr>
        <p:blipFill>
          <a:blip>
            <a:extLst>
              <a:ext uri="{96DAC541-7B7A-43D3-8B79-37D633B846F1}">
                <asvg:svgBlip xmlns:asvg="http://schemas.microsoft.com/office/drawing/2016/SVG/main" r:embed="rId49"/>
              </a:ext>
            </a:extLst>
          </a:blip>
          <a:srcRect/>
          <a:stretch/>
        </p:blipFill>
        <p:spPr bwMode="auto">
          <a:xfrm>
            <a:off x="9948151" y="4540180"/>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85" name="TextBox 884">
            <a:extLst>
              <a:ext uri="{FF2B5EF4-FFF2-40B4-BE49-F238E27FC236}">
                <a16:creationId xmlns:a16="http://schemas.microsoft.com/office/drawing/2014/main" id="{FB8B3A04-E5DE-9858-0498-7211A9056166}"/>
              </a:ext>
            </a:extLst>
          </p:cNvPr>
          <p:cNvSpPr txBox="1"/>
          <p:nvPr/>
        </p:nvSpPr>
        <p:spPr>
          <a:xfrm>
            <a:off x="8545613" y="4532070"/>
            <a:ext cx="38632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a:t>
            </a:r>
            <a:br>
              <a:rPr lang="en-US" sz="700"/>
            </a:br>
            <a:r>
              <a:rPr lang="en-US" sz="700"/>
              <a:t>Language</a:t>
            </a:r>
          </a:p>
        </p:txBody>
      </p:sp>
      <p:pic>
        <p:nvPicPr>
          <p:cNvPr id="886" name="Picture 46">
            <a:extLst>
              <a:ext uri="{FF2B5EF4-FFF2-40B4-BE49-F238E27FC236}">
                <a16:creationId xmlns:a16="http://schemas.microsoft.com/office/drawing/2014/main" id="{B4BA22A2-822F-7824-8F28-FD3059B05B2F}"/>
              </a:ext>
            </a:extLst>
          </p:cNvPr>
          <p:cNvPicPr>
            <a:picLocks noChangeAspect="1" noChangeArrowheads="1"/>
          </p:cNvPicPr>
          <p:nvPr/>
        </p:nvPicPr>
        <p:blipFill>
          <a:blip>
            <a:extLst>
              <a:ext uri="{96DAC541-7B7A-43D3-8B79-37D633B846F1}">
                <asvg:svgBlip xmlns:asvg="http://schemas.microsoft.com/office/drawing/2016/SVG/main" r:embed="rId47"/>
              </a:ext>
            </a:extLst>
          </a:blip>
          <a:srcRect/>
          <a:stretch/>
        </p:blipFill>
        <p:spPr bwMode="auto">
          <a:xfrm>
            <a:off x="8332924" y="4540180"/>
            <a:ext cx="159752" cy="159752"/>
          </a:xfrm>
          <a:prstGeom prst="rect">
            <a:avLst/>
          </a:prstGeom>
          <a:noFill/>
          <a:extLst>
            <a:ext uri="{909E8E84-426E-40DD-AFC4-6F175D3DCCD1}">
              <a14:hiddenFill xmlns:a14="http://schemas.microsoft.com/office/drawing/2010/main">
                <a:solidFill>
                  <a:srgbClr val="FFFFFF"/>
                </a:solidFill>
              </a14:hiddenFill>
            </a:ext>
          </a:extLst>
        </p:spPr>
      </p:pic>
      <p:pic>
        <p:nvPicPr>
          <p:cNvPr id="887" name="Picture 36">
            <a:extLst>
              <a:ext uri="{FF2B5EF4-FFF2-40B4-BE49-F238E27FC236}">
                <a16:creationId xmlns:a16="http://schemas.microsoft.com/office/drawing/2014/main" id="{91774084-9BA9-D572-4291-081414B50AC2}"/>
              </a:ext>
            </a:extLst>
          </p:cNvPr>
          <p:cNvPicPr>
            <a:picLocks noChangeAspect="1" noChangeArrowheads="1"/>
          </p:cNvPicPr>
          <p:nvPr/>
        </p:nvPicPr>
        <p:blipFill>
          <a:blip>
            <a:extLst>
              <a:ext uri="{96DAC541-7B7A-43D3-8B79-37D633B846F1}">
                <asvg:svgBlip xmlns:asvg="http://schemas.microsoft.com/office/drawing/2016/SVG/main" r:embed="rId44"/>
              </a:ext>
            </a:extLst>
          </a:blip>
          <a:srcRect/>
          <a:stretch/>
        </p:blipFill>
        <p:spPr bwMode="auto">
          <a:xfrm>
            <a:off x="9082597" y="4860935"/>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88" name="TextBox 887">
            <a:extLst>
              <a:ext uri="{FF2B5EF4-FFF2-40B4-BE49-F238E27FC236}">
                <a16:creationId xmlns:a16="http://schemas.microsoft.com/office/drawing/2014/main" id="{743EF9FD-2878-A0B9-C3D4-27644303B3D4}"/>
              </a:ext>
            </a:extLst>
          </p:cNvPr>
          <p:cNvSpPr txBox="1"/>
          <p:nvPr/>
        </p:nvSpPr>
        <p:spPr>
          <a:xfrm>
            <a:off x="9290437" y="4895914"/>
            <a:ext cx="498534"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AI Translator</a:t>
            </a:r>
          </a:p>
        </p:txBody>
      </p:sp>
      <p:sp>
        <p:nvSpPr>
          <p:cNvPr id="889" name="TextBox 888">
            <a:extLst>
              <a:ext uri="{FF2B5EF4-FFF2-40B4-BE49-F238E27FC236}">
                <a16:creationId xmlns:a16="http://schemas.microsoft.com/office/drawing/2014/main" id="{A26DA8C6-5810-5176-0683-0AC308E7B7F7}"/>
              </a:ext>
            </a:extLst>
          </p:cNvPr>
          <p:cNvSpPr txBox="1"/>
          <p:nvPr/>
        </p:nvSpPr>
        <p:spPr>
          <a:xfrm>
            <a:off x="11041429" y="4226458"/>
            <a:ext cx="325410"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Foundry</a:t>
            </a:r>
            <a:br>
              <a:rPr lang="en-US" sz="700"/>
            </a:br>
            <a:r>
              <a:rPr lang="en-US" sz="700"/>
              <a:t>Local</a:t>
            </a:r>
          </a:p>
        </p:txBody>
      </p:sp>
      <p:pic>
        <p:nvPicPr>
          <p:cNvPr id="890" name="Picture 46">
            <a:extLst>
              <a:ext uri="{FF2B5EF4-FFF2-40B4-BE49-F238E27FC236}">
                <a16:creationId xmlns:a16="http://schemas.microsoft.com/office/drawing/2014/main" id="{A7B2092B-37A5-2D6E-1AA6-52817F91B62A}"/>
              </a:ext>
            </a:extLst>
          </p:cNvPr>
          <p:cNvPicPr>
            <a:picLocks noChangeAspect="1" noChangeArrowheads="1"/>
          </p:cNvPicPr>
          <p:nvPr/>
        </p:nvPicPr>
        <p:blipFill>
          <a:blip>
            <a:extLst>
              <a:ext uri="{96DAC541-7B7A-43D3-8B79-37D633B846F1}">
                <asvg:svgBlip xmlns:asvg="http://schemas.microsoft.com/office/drawing/2016/SVG/main" r:embed="rId41"/>
              </a:ext>
            </a:extLst>
          </a:blip>
          <a:srcRect/>
          <a:stretch/>
        </p:blipFill>
        <p:spPr bwMode="auto">
          <a:xfrm>
            <a:off x="10835507" y="4234568"/>
            <a:ext cx="159752" cy="159752"/>
          </a:xfrm>
          <a:prstGeom prst="rect">
            <a:avLst/>
          </a:prstGeom>
          <a:noFill/>
          <a:extLst>
            <a:ext uri="{909E8E84-426E-40DD-AFC4-6F175D3DCCD1}">
              <a14:hiddenFill xmlns:a14="http://schemas.microsoft.com/office/drawing/2010/main">
                <a:solidFill>
                  <a:srgbClr val="FFFFFF"/>
                </a:solidFill>
              </a14:hiddenFill>
            </a:ext>
          </a:extLst>
        </p:spPr>
      </p:pic>
      <p:sp>
        <p:nvSpPr>
          <p:cNvPr id="891" name="TextBox 890">
            <a:extLst>
              <a:ext uri="{FF2B5EF4-FFF2-40B4-BE49-F238E27FC236}">
                <a16:creationId xmlns:a16="http://schemas.microsoft.com/office/drawing/2014/main" id="{A79843A6-96E0-2D2F-70A6-1F7F486A2BB4}"/>
              </a:ext>
            </a:extLst>
          </p:cNvPr>
          <p:cNvSpPr txBox="1"/>
          <p:nvPr/>
        </p:nvSpPr>
        <p:spPr>
          <a:xfrm>
            <a:off x="7018196" y="5423397"/>
            <a:ext cx="40235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Virtual </a:t>
            </a:r>
          </a:p>
          <a:p>
            <a:pPr defTabSz="914344">
              <a:defRPr/>
            </a:pPr>
            <a:r>
              <a:rPr lang="en-US" sz="700"/>
              <a:t>Desktop**</a:t>
            </a:r>
            <a:endParaRPr lang="en-US" sz="700">
              <a:cs typeface="Segoe Sans Text"/>
            </a:endParaRPr>
          </a:p>
        </p:txBody>
      </p:sp>
      <p:pic>
        <p:nvPicPr>
          <p:cNvPr id="892" name="Picture 50">
            <a:extLst>
              <a:ext uri="{FF2B5EF4-FFF2-40B4-BE49-F238E27FC236}">
                <a16:creationId xmlns:a16="http://schemas.microsoft.com/office/drawing/2014/main" id="{C282CD20-A6F1-3B0A-9A3E-4E4CEC57F84C}"/>
              </a:ext>
            </a:extLst>
          </p:cNvPr>
          <p:cNvPicPr>
            <a:picLocks noChangeAspect="1" noChangeArrowheads="1"/>
          </p:cNvPicPr>
          <p:nvPr/>
        </p:nvPicPr>
        <p:blipFill>
          <a:blip>
            <a:extLst>
              <a:ext uri="{96DAC541-7B7A-43D3-8B79-37D633B846F1}">
                <asvg:svgBlip xmlns:asvg="http://schemas.microsoft.com/office/drawing/2016/SVG/main" r:embed="rId33"/>
              </a:ext>
            </a:extLst>
          </a:blip>
          <a:srcRect/>
          <a:stretch/>
        </p:blipFill>
        <p:spPr bwMode="auto">
          <a:xfrm>
            <a:off x="6818304" y="5426175"/>
            <a:ext cx="170419" cy="170419"/>
          </a:xfrm>
          <a:prstGeom prst="rect">
            <a:avLst/>
          </a:prstGeom>
          <a:noFill/>
          <a:extLst>
            <a:ext uri="{909E8E84-426E-40DD-AFC4-6F175D3DCCD1}">
              <a14:hiddenFill xmlns:a14="http://schemas.microsoft.com/office/drawing/2010/main">
                <a:solidFill>
                  <a:srgbClr val="FFFFFF"/>
                </a:solidFill>
              </a14:hiddenFill>
            </a:ext>
          </a:extLst>
        </p:spPr>
      </p:pic>
      <p:pic>
        <p:nvPicPr>
          <p:cNvPr id="893" name="Picture 892" descr="Virtual Network Pricing | Microsoft Azure">
            <a:extLst>
              <a:ext uri="{FF2B5EF4-FFF2-40B4-BE49-F238E27FC236}">
                <a16:creationId xmlns:a16="http://schemas.microsoft.com/office/drawing/2014/main" id="{EC7AB7EE-2D44-042F-9AEB-48F1F3BE8290}"/>
              </a:ext>
            </a:extLst>
          </p:cNvPr>
          <p:cNvPicPr>
            <a:picLocks noChangeAspect="1"/>
          </p:cNvPicPr>
          <p:nvPr/>
        </p:nvPicPr>
        <p:blipFill>
          <a:blip r:embed="rId76">
            <a:clrChange>
              <a:clrFrom>
                <a:srgbClr val="FFFFFF"/>
              </a:clrFrom>
              <a:clrTo>
                <a:srgbClr val="FFFFFF">
                  <a:alpha val="0"/>
                </a:srgbClr>
              </a:clrTo>
            </a:clrChange>
          </a:blip>
          <a:stretch>
            <a:fillRect/>
          </a:stretch>
        </p:blipFill>
        <p:spPr>
          <a:xfrm>
            <a:off x="3390228" y="6030043"/>
            <a:ext cx="174979" cy="91440"/>
          </a:xfrm>
          <a:prstGeom prst="rect">
            <a:avLst/>
          </a:prstGeom>
        </p:spPr>
      </p:pic>
      <p:sp>
        <p:nvSpPr>
          <p:cNvPr id="894" name="TextBox 893">
            <a:extLst>
              <a:ext uri="{FF2B5EF4-FFF2-40B4-BE49-F238E27FC236}">
                <a16:creationId xmlns:a16="http://schemas.microsoft.com/office/drawing/2014/main" id="{81CCB675-F33E-2F9A-4221-7727858718CA}"/>
              </a:ext>
            </a:extLst>
          </p:cNvPr>
          <p:cNvSpPr txBox="1"/>
          <p:nvPr/>
        </p:nvSpPr>
        <p:spPr>
          <a:xfrm>
            <a:off x="3616407" y="5987777"/>
            <a:ext cx="427909"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Virtual </a:t>
            </a:r>
            <a:br>
              <a:rPr lang="en-US" sz="700"/>
            </a:br>
            <a:r>
              <a:rPr lang="en-US" sz="700"/>
              <a:t>Network*</a:t>
            </a:r>
          </a:p>
        </p:txBody>
      </p:sp>
      <p:pic>
        <p:nvPicPr>
          <p:cNvPr id="895" name="Picture 894" descr="Pricing—Load Balancer | Microsoft Azure">
            <a:extLst>
              <a:ext uri="{FF2B5EF4-FFF2-40B4-BE49-F238E27FC236}">
                <a16:creationId xmlns:a16="http://schemas.microsoft.com/office/drawing/2014/main" id="{EDEEAE1A-55CB-F4E9-3FFE-A6BA20391BDC}"/>
              </a:ext>
            </a:extLst>
          </p:cNvPr>
          <p:cNvPicPr>
            <a:picLocks noChangeAspect="1"/>
          </p:cNvPicPr>
          <p:nvPr/>
        </p:nvPicPr>
        <p:blipFill>
          <a:blip r:embed="rId77">
            <a:clrChange>
              <a:clrFrom>
                <a:srgbClr val="FFFFFF"/>
              </a:clrFrom>
              <a:clrTo>
                <a:srgbClr val="FFFFFF">
                  <a:alpha val="0"/>
                </a:srgbClr>
              </a:clrTo>
            </a:clrChange>
          </a:blip>
          <a:stretch>
            <a:fillRect/>
          </a:stretch>
        </p:blipFill>
        <p:spPr>
          <a:xfrm>
            <a:off x="1982155" y="5701757"/>
            <a:ext cx="349956" cy="182880"/>
          </a:xfrm>
          <a:prstGeom prst="rect">
            <a:avLst/>
          </a:prstGeom>
        </p:spPr>
      </p:pic>
      <p:sp>
        <p:nvSpPr>
          <p:cNvPr id="896" name="TextBox 895">
            <a:extLst>
              <a:ext uri="{FF2B5EF4-FFF2-40B4-BE49-F238E27FC236}">
                <a16:creationId xmlns:a16="http://schemas.microsoft.com/office/drawing/2014/main" id="{1ED10F45-E762-C38A-120A-062FE0186102}"/>
              </a:ext>
            </a:extLst>
          </p:cNvPr>
          <p:cNvSpPr txBox="1"/>
          <p:nvPr/>
        </p:nvSpPr>
        <p:spPr>
          <a:xfrm>
            <a:off x="2288004" y="5705211"/>
            <a:ext cx="612403"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Software</a:t>
            </a:r>
          </a:p>
          <a:p>
            <a:pPr defTabSz="914344">
              <a:defRPr/>
            </a:pPr>
            <a:r>
              <a:rPr lang="en-US" sz="700"/>
              <a:t>Load Balancer*</a:t>
            </a:r>
          </a:p>
        </p:txBody>
      </p:sp>
      <p:pic>
        <p:nvPicPr>
          <p:cNvPr id="897" name="Picture 896" descr="Azure Managed Identities Icon - Free ...">
            <a:extLst>
              <a:ext uri="{FF2B5EF4-FFF2-40B4-BE49-F238E27FC236}">
                <a16:creationId xmlns:a16="http://schemas.microsoft.com/office/drawing/2014/main" id="{4D123849-0236-21F5-F8A0-D6772098F6F6}"/>
              </a:ext>
            </a:extLst>
          </p:cNvPr>
          <p:cNvPicPr>
            <a:picLocks noChangeAspect="1"/>
          </p:cNvPicPr>
          <p:nvPr/>
        </p:nvPicPr>
        <p:blipFill>
          <a:blip r:embed="rId78">
            <a:clrChange>
              <a:clrFrom>
                <a:srgbClr val="FFFFFF"/>
              </a:clrFrom>
              <a:clrTo>
                <a:srgbClr val="FFFFFF">
                  <a:alpha val="0"/>
                </a:srgbClr>
              </a:clrTo>
            </a:clrChange>
          </a:blip>
          <a:stretch>
            <a:fillRect/>
          </a:stretch>
        </p:blipFill>
        <p:spPr>
          <a:xfrm>
            <a:off x="2660615" y="5984323"/>
            <a:ext cx="182880" cy="182880"/>
          </a:xfrm>
          <a:prstGeom prst="rect">
            <a:avLst/>
          </a:prstGeom>
        </p:spPr>
      </p:pic>
      <p:sp>
        <p:nvSpPr>
          <p:cNvPr id="898" name="TextBox 897">
            <a:extLst>
              <a:ext uri="{FF2B5EF4-FFF2-40B4-BE49-F238E27FC236}">
                <a16:creationId xmlns:a16="http://schemas.microsoft.com/office/drawing/2014/main" id="{C54236D7-6905-F988-9EBF-71D265E049A8}"/>
              </a:ext>
            </a:extLst>
          </p:cNvPr>
          <p:cNvSpPr txBox="1"/>
          <p:nvPr/>
        </p:nvSpPr>
        <p:spPr>
          <a:xfrm>
            <a:off x="2878069" y="5987777"/>
            <a:ext cx="445776"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Managed Identities</a:t>
            </a:r>
          </a:p>
        </p:txBody>
      </p:sp>
      <p:pic>
        <p:nvPicPr>
          <p:cNvPr id="899" name="Graphic 898" descr="Database with solid fill">
            <a:extLst>
              <a:ext uri="{FF2B5EF4-FFF2-40B4-BE49-F238E27FC236}">
                <a16:creationId xmlns:a16="http://schemas.microsoft.com/office/drawing/2014/main" id="{2EB165FF-E76F-04D5-73B0-CBD1B1D904BC}"/>
              </a:ext>
            </a:extLst>
          </p:cNvPr>
          <p:cNvPicPr>
            <a:picLocks noChangeAspect="1"/>
          </p:cNvPicPr>
          <p:nvPr/>
        </p:nvPicPr>
        <p:blipFill>
          <a:blip>
            <a:extLst>
              <a:ext uri="{96DAC541-7B7A-43D3-8B79-37D633B846F1}">
                <asvg:svgBlip xmlns:asvg="http://schemas.microsoft.com/office/drawing/2016/SVG/main" r:embed="rId59"/>
              </a:ext>
            </a:extLst>
          </a:blip>
          <a:stretch>
            <a:fillRect/>
          </a:stretch>
        </p:blipFill>
        <p:spPr>
          <a:xfrm>
            <a:off x="5391041" y="5701757"/>
            <a:ext cx="182880" cy="182880"/>
          </a:xfrm>
          <a:prstGeom prst="rect">
            <a:avLst/>
          </a:prstGeom>
        </p:spPr>
      </p:pic>
      <p:sp>
        <p:nvSpPr>
          <p:cNvPr id="900" name="TextBox 899">
            <a:extLst>
              <a:ext uri="{FF2B5EF4-FFF2-40B4-BE49-F238E27FC236}">
                <a16:creationId xmlns:a16="http://schemas.microsoft.com/office/drawing/2014/main" id="{82492656-9B86-299B-0117-9865EDCB5E98}"/>
              </a:ext>
            </a:extLst>
          </p:cNvPr>
          <p:cNvSpPr txBox="1"/>
          <p:nvPr/>
        </p:nvSpPr>
        <p:spPr>
          <a:xfrm>
            <a:off x="5573922" y="5705211"/>
            <a:ext cx="33663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External </a:t>
            </a:r>
          </a:p>
          <a:p>
            <a:pPr defTabSz="914344">
              <a:defRPr/>
            </a:pPr>
            <a:r>
              <a:rPr lang="en-US" sz="700"/>
              <a:t>SAN</a:t>
            </a:r>
          </a:p>
        </p:txBody>
      </p:sp>
      <p:pic>
        <p:nvPicPr>
          <p:cNvPr id="901" name="Graphic 900" descr="Database with solid fill">
            <a:extLst>
              <a:ext uri="{FF2B5EF4-FFF2-40B4-BE49-F238E27FC236}">
                <a16:creationId xmlns:a16="http://schemas.microsoft.com/office/drawing/2014/main" id="{2E88E946-A487-FFAD-7D4B-2C668FD5823E}"/>
              </a:ext>
            </a:extLst>
          </p:cNvPr>
          <p:cNvPicPr>
            <a:picLocks noChangeAspect="1"/>
          </p:cNvPicPr>
          <p:nvPr/>
        </p:nvPicPr>
        <p:blipFill>
          <a:blip>
            <a:extLst>
              <a:ext uri="{96DAC541-7B7A-43D3-8B79-37D633B846F1}">
                <asvg:svgBlip xmlns:asvg="http://schemas.microsoft.com/office/drawing/2016/SVG/main" r:embed="rId59"/>
              </a:ext>
            </a:extLst>
          </a:blip>
          <a:stretch>
            <a:fillRect/>
          </a:stretch>
        </p:blipFill>
        <p:spPr>
          <a:xfrm>
            <a:off x="5319437" y="4849371"/>
            <a:ext cx="182880" cy="182880"/>
          </a:xfrm>
          <a:prstGeom prst="rect">
            <a:avLst/>
          </a:prstGeom>
        </p:spPr>
      </p:pic>
      <p:sp>
        <p:nvSpPr>
          <p:cNvPr id="902" name="TextBox 901">
            <a:extLst>
              <a:ext uri="{FF2B5EF4-FFF2-40B4-BE49-F238E27FC236}">
                <a16:creationId xmlns:a16="http://schemas.microsoft.com/office/drawing/2014/main" id="{1F5003A2-D3BF-451C-51D1-93DAE6F3A7D9}"/>
              </a:ext>
            </a:extLst>
          </p:cNvPr>
          <p:cNvSpPr txBox="1"/>
          <p:nvPr/>
        </p:nvSpPr>
        <p:spPr>
          <a:xfrm>
            <a:off x="5502318" y="4852825"/>
            <a:ext cx="33663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External </a:t>
            </a:r>
          </a:p>
          <a:p>
            <a:pPr defTabSz="914344">
              <a:defRPr/>
            </a:pPr>
            <a:r>
              <a:rPr lang="en-US" sz="700"/>
              <a:t>SAN</a:t>
            </a:r>
          </a:p>
        </p:txBody>
      </p:sp>
      <p:sp>
        <p:nvSpPr>
          <p:cNvPr id="903" name="TextBox 902">
            <a:extLst>
              <a:ext uri="{FF2B5EF4-FFF2-40B4-BE49-F238E27FC236}">
                <a16:creationId xmlns:a16="http://schemas.microsoft.com/office/drawing/2014/main" id="{0D775B00-A94C-FDDB-B8DA-C6C369AC4368}"/>
              </a:ext>
            </a:extLst>
          </p:cNvPr>
          <p:cNvSpPr txBox="1"/>
          <p:nvPr/>
        </p:nvSpPr>
        <p:spPr>
          <a:xfrm>
            <a:off x="3206762" y="5705211"/>
            <a:ext cx="394339"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Site </a:t>
            </a:r>
          </a:p>
          <a:p>
            <a:pPr defTabSz="914344">
              <a:defRPr/>
            </a:pPr>
            <a:r>
              <a:rPr lang="en-US" sz="700"/>
              <a:t>Recovery*</a:t>
            </a:r>
          </a:p>
        </p:txBody>
      </p:sp>
      <p:pic>
        <p:nvPicPr>
          <p:cNvPr id="904" name="Picture 10">
            <a:extLst>
              <a:ext uri="{FF2B5EF4-FFF2-40B4-BE49-F238E27FC236}">
                <a16:creationId xmlns:a16="http://schemas.microsoft.com/office/drawing/2014/main" id="{A2934D9B-1050-B5BA-C691-38B447FC04E0}"/>
              </a:ext>
            </a:extLst>
          </p:cNvPr>
          <p:cNvPicPr>
            <a:picLocks noChangeAspect="1" noChangeArrowheads="1"/>
          </p:cNvPicPr>
          <p:nvPr/>
        </p:nvPicPr>
        <p:blipFill>
          <a:blip>
            <a:extLst>
              <a:ext uri="{96DAC541-7B7A-43D3-8B79-37D633B846F1}">
                <asvg:svgBlip xmlns:asvg="http://schemas.microsoft.com/office/drawing/2016/SVG/main" r:embed="rId57"/>
              </a:ext>
            </a:extLst>
          </a:blip>
          <a:srcRect/>
          <a:stretch/>
        </p:blipFill>
        <p:spPr bwMode="auto">
          <a:xfrm>
            <a:off x="2986840" y="5711088"/>
            <a:ext cx="164221" cy="164221"/>
          </a:xfrm>
          <a:prstGeom prst="rect">
            <a:avLst/>
          </a:prstGeom>
          <a:noFill/>
          <a:extLst>
            <a:ext uri="{909E8E84-426E-40DD-AFC4-6F175D3DCCD1}">
              <a14:hiddenFill xmlns:a14="http://schemas.microsoft.com/office/drawing/2010/main">
                <a:solidFill>
                  <a:srgbClr val="FFFFFF"/>
                </a:solidFill>
              </a14:hiddenFill>
            </a:ext>
          </a:extLst>
        </p:spPr>
      </p:pic>
      <p:pic>
        <p:nvPicPr>
          <p:cNvPr id="905" name="Picture 904" descr="Azure Update Manager: WSUS in the Cloud">
            <a:extLst>
              <a:ext uri="{FF2B5EF4-FFF2-40B4-BE49-F238E27FC236}">
                <a16:creationId xmlns:a16="http://schemas.microsoft.com/office/drawing/2014/main" id="{EA11A2B3-AB17-F0F7-65F6-29B29F443A88}"/>
              </a:ext>
            </a:extLst>
          </p:cNvPr>
          <p:cNvPicPr>
            <a:picLocks noChangeAspect="1"/>
          </p:cNvPicPr>
          <p:nvPr/>
        </p:nvPicPr>
        <p:blipFill>
          <a:blip r:embed="rId79">
            <a:clrChange>
              <a:clrFrom>
                <a:srgbClr val="FFFFFF"/>
              </a:clrFrom>
              <a:clrTo>
                <a:srgbClr val="FFFFFF">
                  <a:alpha val="0"/>
                </a:srgbClr>
              </a:clrTo>
            </a:clrChange>
          </a:blip>
          <a:stretch>
            <a:fillRect/>
          </a:stretch>
        </p:blipFill>
        <p:spPr>
          <a:xfrm>
            <a:off x="3751014" y="5416470"/>
            <a:ext cx="167935" cy="166255"/>
          </a:xfrm>
          <a:prstGeom prst="rect">
            <a:avLst/>
          </a:prstGeom>
        </p:spPr>
      </p:pic>
      <p:sp>
        <p:nvSpPr>
          <p:cNvPr id="906" name="TextBox 905">
            <a:extLst>
              <a:ext uri="{FF2B5EF4-FFF2-40B4-BE49-F238E27FC236}">
                <a16:creationId xmlns:a16="http://schemas.microsoft.com/office/drawing/2014/main" id="{88DE49FF-6808-EFBC-E9D8-A43C5118A0EC}"/>
              </a:ext>
            </a:extLst>
          </p:cNvPr>
          <p:cNvSpPr txBox="1"/>
          <p:nvPr/>
        </p:nvSpPr>
        <p:spPr>
          <a:xfrm>
            <a:off x="3939020" y="5411602"/>
            <a:ext cx="351058"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Update </a:t>
            </a:r>
            <a:br>
              <a:rPr lang="en-US" sz="700"/>
            </a:br>
            <a:r>
              <a:rPr lang="en-US" sz="700"/>
              <a:t>Manager</a:t>
            </a:r>
          </a:p>
        </p:txBody>
      </p:sp>
      <p:pic>
        <p:nvPicPr>
          <p:cNvPr id="907" name="Picture 906" descr="Storage - Blob | Microsoft Azure Mono">
            <a:extLst>
              <a:ext uri="{FF2B5EF4-FFF2-40B4-BE49-F238E27FC236}">
                <a16:creationId xmlns:a16="http://schemas.microsoft.com/office/drawing/2014/main" id="{13033435-3199-8B5A-C07A-AA228536B4CC}"/>
              </a:ext>
            </a:extLst>
          </p:cNvPr>
          <p:cNvPicPr>
            <a:picLocks noChangeAspect="1"/>
          </p:cNvPicPr>
          <p:nvPr/>
        </p:nvPicPr>
        <p:blipFill>
          <a:blip r:embed="rId80">
            <a:clrChange>
              <a:clrFrom>
                <a:srgbClr val="FFFFFF"/>
              </a:clrFrom>
              <a:clrTo>
                <a:srgbClr val="FFFFFF">
                  <a:alpha val="0"/>
                </a:srgbClr>
              </a:clrTo>
            </a:clrChange>
          </a:blip>
          <a:stretch>
            <a:fillRect/>
          </a:stretch>
        </p:blipFill>
        <p:spPr>
          <a:xfrm>
            <a:off x="7389647" y="5689172"/>
            <a:ext cx="208051" cy="208051"/>
          </a:xfrm>
          <a:prstGeom prst="rect">
            <a:avLst/>
          </a:prstGeom>
        </p:spPr>
      </p:pic>
      <p:sp>
        <p:nvSpPr>
          <p:cNvPr id="908" name="TextBox 907">
            <a:extLst>
              <a:ext uri="{FF2B5EF4-FFF2-40B4-BE49-F238E27FC236}">
                <a16:creationId xmlns:a16="http://schemas.microsoft.com/office/drawing/2014/main" id="{D8DA800E-7FD0-8A06-43EF-2DF5741543D3}"/>
              </a:ext>
            </a:extLst>
          </p:cNvPr>
          <p:cNvSpPr txBox="1"/>
          <p:nvPr/>
        </p:nvSpPr>
        <p:spPr>
          <a:xfrm>
            <a:off x="7635187" y="5705211"/>
            <a:ext cx="44082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Blob Block </a:t>
            </a:r>
          </a:p>
          <a:p>
            <a:pPr defTabSz="914344">
              <a:defRPr/>
            </a:pPr>
            <a:r>
              <a:rPr lang="en-US" sz="700"/>
              <a:t>Endpoints*</a:t>
            </a:r>
            <a:endParaRPr lang="en-US" sz="700">
              <a:cs typeface="Segoe Sans Text"/>
            </a:endParaRPr>
          </a:p>
        </p:txBody>
      </p:sp>
      <p:pic>
        <p:nvPicPr>
          <p:cNvPr id="909" name="Picture 908" descr="Storage - Blob | Microsoft Azure Mono">
            <a:extLst>
              <a:ext uri="{FF2B5EF4-FFF2-40B4-BE49-F238E27FC236}">
                <a16:creationId xmlns:a16="http://schemas.microsoft.com/office/drawing/2014/main" id="{1CCD65B6-2429-311E-76F4-1DACF9EB3332}"/>
              </a:ext>
            </a:extLst>
          </p:cNvPr>
          <p:cNvPicPr>
            <a:picLocks noChangeAspect="1"/>
          </p:cNvPicPr>
          <p:nvPr/>
        </p:nvPicPr>
        <p:blipFill>
          <a:blip r:embed="rId80">
            <a:clrChange>
              <a:clrFrom>
                <a:srgbClr val="FFFFFF"/>
              </a:clrFrom>
              <a:clrTo>
                <a:srgbClr val="FFFFFF">
                  <a:alpha val="0"/>
                </a:srgbClr>
              </a:clrTo>
            </a:clrChange>
          </a:blip>
          <a:stretch>
            <a:fillRect/>
          </a:stretch>
        </p:blipFill>
        <p:spPr>
          <a:xfrm>
            <a:off x="7398455" y="4836785"/>
            <a:ext cx="208051" cy="208051"/>
          </a:xfrm>
          <a:prstGeom prst="rect">
            <a:avLst/>
          </a:prstGeom>
        </p:spPr>
      </p:pic>
      <p:sp>
        <p:nvSpPr>
          <p:cNvPr id="910" name="TextBox 909">
            <a:extLst>
              <a:ext uri="{FF2B5EF4-FFF2-40B4-BE49-F238E27FC236}">
                <a16:creationId xmlns:a16="http://schemas.microsoft.com/office/drawing/2014/main" id="{5BF50D0F-D263-BFB9-2AEA-F810F4165F23}"/>
              </a:ext>
            </a:extLst>
          </p:cNvPr>
          <p:cNvSpPr txBox="1"/>
          <p:nvPr/>
        </p:nvSpPr>
        <p:spPr>
          <a:xfrm>
            <a:off x="7654155" y="4852825"/>
            <a:ext cx="440826"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Blob Block </a:t>
            </a:r>
          </a:p>
          <a:p>
            <a:pPr defTabSz="914344">
              <a:defRPr/>
            </a:pPr>
            <a:r>
              <a:rPr lang="en-US" sz="700"/>
              <a:t>Endpoints*</a:t>
            </a:r>
            <a:endParaRPr lang="en-US" sz="700">
              <a:cs typeface="Segoe Sans Text"/>
            </a:endParaRPr>
          </a:p>
        </p:txBody>
      </p:sp>
      <p:pic>
        <p:nvPicPr>
          <p:cNvPr id="911" name="Picture 910" descr="Virtual Network Pricing | Microsoft Azure">
            <a:extLst>
              <a:ext uri="{FF2B5EF4-FFF2-40B4-BE49-F238E27FC236}">
                <a16:creationId xmlns:a16="http://schemas.microsoft.com/office/drawing/2014/main" id="{4A94D354-FCE1-3A63-94F5-6BD5B81121BC}"/>
              </a:ext>
            </a:extLst>
          </p:cNvPr>
          <p:cNvPicPr>
            <a:picLocks noChangeAspect="1"/>
          </p:cNvPicPr>
          <p:nvPr/>
        </p:nvPicPr>
        <p:blipFill>
          <a:blip r:embed="rId76">
            <a:clrChange>
              <a:clrFrom>
                <a:srgbClr val="FFFFFF"/>
              </a:clrFrom>
              <a:clrTo>
                <a:srgbClr val="FFFFFF">
                  <a:alpha val="0"/>
                </a:srgbClr>
              </a:clrTo>
            </a:clrChange>
          </a:blip>
          <a:stretch>
            <a:fillRect/>
          </a:stretch>
        </p:blipFill>
        <p:spPr>
          <a:xfrm>
            <a:off x="3488821" y="4696179"/>
            <a:ext cx="174979" cy="91440"/>
          </a:xfrm>
          <a:prstGeom prst="rect">
            <a:avLst/>
          </a:prstGeom>
        </p:spPr>
      </p:pic>
      <p:sp>
        <p:nvSpPr>
          <p:cNvPr id="912" name="TextBox 911">
            <a:extLst>
              <a:ext uri="{FF2B5EF4-FFF2-40B4-BE49-F238E27FC236}">
                <a16:creationId xmlns:a16="http://schemas.microsoft.com/office/drawing/2014/main" id="{78D19113-CEC5-3D43-659D-F8521F1191E9}"/>
              </a:ext>
            </a:extLst>
          </p:cNvPr>
          <p:cNvSpPr txBox="1"/>
          <p:nvPr/>
        </p:nvSpPr>
        <p:spPr>
          <a:xfrm>
            <a:off x="3672040" y="4697002"/>
            <a:ext cx="790664" cy="89813"/>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Virtual Network*</a:t>
            </a:r>
          </a:p>
        </p:txBody>
      </p:sp>
      <p:pic>
        <p:nvPicPr>
          <p:cNvPr id="913" name="Picture 912" descr="Azure Managed Identities Icon - Free ...">
            <a:extLst>
              <a:ext uri="{FF2B5EF4-FFF2-40B4-BE49-F238E27FC236}">
                <a16:creationId xmlns:a16="http://schemas.microsoft.com/office/drawing/2014/main" id="{81EA97FB-1E51-227F-B6A9-5404A2AF2AD4}"/>
              </a:ext>
            </a:extLst>
          </p:cNvPr>
          <p:cNvPicPr>
            <a:picLocks noChangeAspect="1"/>
          </p:cNvPicPr>
          <p:nvPr/>
        </p:nvPicPr>
        <p:blipFill>
          <a:blip r:embed="rId78">
            <a:clrChange>
              <a:clrFrom>
                <a:srgbClr val="FFFFFF"/>
              </a:clrFrom>
              <a:clrTo>
                <a:srgbClr val="FFFFFF">
                  <a:alpha val="0"/>
                </a:srgbClr>
              </a:clrTo>
            </a:clrChange>
          </a:blip>
          <a:stretch>
            <a:fillRect/>
          </a:stretch>
        </p:blipFill>
        <p:spPr>
          <a:xfrm>
            <a:off x="4524644" y="4650459"/>
            <a:ext cx="182880" cy="182880"/>
          </a:xfrm>
          <a:prstGeom prst="rect">
            <a:avLst/>
          </a:prstGeom>
        </p:spPr>
      </p:pic>
      <p:sp>
        <p:nvSpPr>
          <p:cNvPr id="914" name="TextBox 913">
            <a:extLst>
              <a:ext uri="{FF2B5EF4-FFF2-40B4-BE49-F238E27FC236}">
                <a16:creationId xmlns:a16="http://schemas.microsoft.com/office/drawing/2014/main" id="{2FD6CCA4-A09E-CC5E-29F0-9C6236D15DF3}"/>
              </a:ext>
            </a:extLst>
          </p:cNvPr>
          <p:cNvSpPr txBox="1"/>
          <p:nvPr/>
        </p:nvSpPr>
        <p:spPr>
          <a:xfrm>
            <a:off x="4723688" y="4653913"/>
            <a:ext cx="506235"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Managed Identities</a:t>
            </a:r>
          </a:p>
        </p:txBody>
      </p:sp>
      <p:pic>
        <p:nvPicPr>
          <p:cNvPr id="915" name="Picture 914" descr="Pricing—Load Balancer | Microsoft Azure">
            <a:extLst>
              <a:ext uri="{FF2B5EF4-FFF2-40B4-BE49-F238E27FC236}">
                <a16:creationId xmlns:a16="http://schemas.microsoft.com/office/drawing/2014/main" id="{6E9E8EBC-F4BA-6A88-50AF-E1BCA685BD87}"/>
              </a:ext>
            </a:extLst>
          </p:cNvPr>
          <p:cNvPicPr>
            <a:picLocks noChangeAspect="1"/>
          </p:cNvPicPr>
          <p:nvPr/>
        </p:nvPicPr>
        <p:blipFill>
          <a:blip r:embed="rId77">
            <a:clrChange>
              <a:clrFrom>
                <a:srgbClr val="FFFFFF"/>
              </a:clrFrom>
              <a:clrTo>
                <a:srgbClr val="FFFFFF">
                  <a:alpha val="0"/>
                </a:srgbClr>
              </a:clrTo>
            </a:clrChange>
          </a:blip>
          <a:stretch>
            <a:fillRect/>
          </a:stretch>
        </p:blipFill>
        <p:spPr>
          <a:xfrm>
            <a:off x="4294298" y="4855926"/>
            <a:ext cx="397807" cy="207887"/>
          </a:xfrm>
          <a:prstGeom prst="rect">
            <a:avLst/>
          </a:prstGeom>
        </p:spPr>
      </p:pic>
      <p:sp>
        <p:nvSpPr>
          <p:cNvPr id="916" name="TextBox 915">
            <a:extLst>
              <a:ext uri="{FF2B5EF4-FFF2-40B4-BE49-F238E27FC236}">
                <a16:creationId xmlns:a16="http://schemas.microsoft.com/office/drawing/2014/main" id="{985BB39F-EF8F-4384-309B-71032C4B1B84}"/>
              </a:ext>
            </a:extLst>
          </p:cNvPr>
          <p:cNvSpPr txBox="1"/>
          <p:nvPr/>
        </p:nvSpPr>
        <p:spPr>
          <a:xfrm>
            <a:off x="4599606" y="4871875"/>
            <a:ext cx="773681"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Software Load</a:t>
            </a:r>
          </a:p>
          <a:p>
            <a:pPr defTabSz="914344">
              <a:defRPr/>
            </a:pPr>
            <a:r>
              <a:rPr lang="en-US" sz="700"/>
              <a:t> Balancer*</a:t>
            </a:r>
          </a:p>
        </p:txBody>
      </p:sp>
      <p:sp>
        <p:nvSpPr>
          <p:cNvPr id="917" name="TextBox 916">
            <a:extLst>
              <a:ext uri="{FF2B5EF4-FFF2-40B4-BE49-F238E27FC236}">
                <a16:creationId xmlns:a16="http://schemas.microsoft.com/office/drawing/2014/main" id="{3BB011BE-CEAC-359B-DF1D-4D47FF39282D}"/>
              </a:ext>
            </a:extLst>
          </p:cNvPr>
          <p:cNvSpPr txBox="1"/>
          <p:nvPr/>
        </p:nvSpPr>
        <p:spPr>
          <a:xfrm>
            <a:off x="7745512" y="5466486"/>
            <a:ext cx="344646"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Migrate*</a:t>
            </a:r>
          </a:p>
        </p:txBody>
      </p:sp>
      <p:pic>
        <p:nvPicPr>
          <p:cNvPr id="918" name="Picture 10">
            <a:extLst>
              <a:ext uri="{FF2B5EF4-FFF2-40B4-BE49-F238E27FC236}">
                <a16:creationId xmlns:a16="http://schemas.microsoft.com/office/drawing/2014/main" id="{D59C6C6E-ACC0-05C8-4990-0481B7B21DD0}"/>
              </a:ext>
            </a:extLst>
          </p:cNvPr>
          <p:cNvPicPr>
            <a:picLocks noChangeAspect="1" noChangeArrowheads="1"/>
          </p:cNvPicPr>
          <p:nvPr/>
        </p:nvPicPr>
        <p:blipFill>
          <a:blip>
            <a:extLst>
              <a:ext uri="{96DAC541-7B7A-43D3-8B79-37D633B846F1}">
                <asvg:svgBlip xmlns:asvg="http://schemas.microsoft.com/office/drawing/2016/SVG/main" r:embed="rId58"/>
              </a:ext>
            </a:extLst>
          </a:blip>
          <a:srcRect/>
          <a:stretch/>
        </p:blipFill>
        <p:spPr bwMode="auto">
          <a:xfrm>
            <a:off x="7502143" y="5406425"/>
            <a:ext cx="209915" cy="209915"/>
          </a:xfrm>
          <a:prstGeom prst="rect">
            <a:avLst/>
          </a:prstGeom>
          <a:noFill/>
          <a:extLst>
            <a:ext uri="{909E8E84-426E-40DD-AFC4-6F175D3DCCD1}">
              <a14:hiddenFill xmlns:a14="http://schemas.microsoft.com/office/drawing/2010/main">
                <a:solidFill>
                  <a:srgbClr val="FFFFFF"/>
                </a:solidFill>
              </a14:hiddenFill>
            </a:ext>
          </a:extLst>
        </p:spPr>
      </p:pic>
      <p:sp>
        <p:nvSpPr>
          <p:cNvPr id="919" name="TextBox 918">
            <a:extLst>
              <a:ext uri="{FF2B5EF4-FFF2-40B4-BE49-F238E27FC236}">
                <a16:creationId xmlns:a16="http://schemas.microsoft.com/office/drawing/2014/main" id="{1B37A841-9AD9-2C8A-5A6C-00EB0BA067A3}"/>
              </a:ext>
            </a:extLst>
          </p:cNvPr>
          <p:cNvSpPr txBox="1"/>
          <p:nvPr/>
        </p:nvSpPr>
        <p:spPr>
          <a:xfrm>
            <a:off x="2295099" y="6030866"/>
            <a:ext cx="232436" cy="89813"/>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Policy</a:t>
            </a:r>
          </a:p>
        </p:txBody>
      </p:sp>
      <p:pic>
        <p:nvPicPr>
          <p:cNvPr id="920" name="Picture 10">
            <a:extLst>
              <a:ext uri="{FF2B5EF4-FFF2-40B4-BE49-F238E27FC236}">
                <a16:creationId xmlns:a16="http://schemas.microsoft.com/office/drawing/2014/main" id="{CEC8CC8A-464A-FC85-406E-CA5FAF645327}"/>
              </a:ext>
            </a:extLst>
          </p:cNvPr>
          <p:cNvPicPr>
            <a:picLocks noChangeAspect="1" noChangeArrowheads="1"/>
          </p:cNvPicPr>
          <p:nvPr/>
        </p:nvPicPr>
        <p:blipFill>
          <a:blip>
            <a:extLst>
              <a:ext uri="{96DAC541-7B7A-43D3-8B79-37D633B846F1}">
                <asvg:svgBlip xmlns:asvg="http://schemas.microsoft.com/office/drawing/2016/SVG/main" r:embed="rId24"/>
              </a:ext>
            </a:extLst>
          </a:blip>
          <a:srcRect/>
          <a:stretch/>
        </p:blipFill>
        <p:spPr bwMode="auto">
          <a:xfrm>
            <a:off x="2094945" y="5985987"/>
            <a:ext cx="179552" cy="179552"/>
          </a:xfrm>
          <a:prstGeom prst="rect">
            <a:avLst/>
          </a:prstGeom>
          <a:noFill/>
          <a:extLst>
            <a:ext uri="{909E8E84-426E-40DD-AFC4-6F175D3DCCD1}">
              <a14:hiddenFill xmlns:a14="http://schemas.microsoft.com/office/drawing/2010/main">
                <a:solidFill>
                  <a:srgbClr val="FFFFFF"/>
                </a:solidFill>
              </a14:hiddenFill>
            </a:ext>
          </a:extLst>
        </p:spPr>
      </p:pic>
      <p:pic>
        <p:nvPicPr>
          <p:cNvPr id="921" name="Picture 30">
            <a:extLst>
              <a:ext uri="{FF2B5EF4-FFF2-40B4-BE49-F238E27FC236}">
                <a16:creationId xmlns:a16="http://schemas.microsoft.com/office/drawing/2014/main" id="{1E727E79-2647-75E4-F10D-94A37C734163}"/>
              </a:ext>
            </a:extLst>
          </p:cNvPr>
          <p:cNvPicPr>
            <a:picLocks noChangeAspect="1" noChangeArrowheads="1"/>
          </p:cNvPicPr>
          <p:nvPr/>
        </p:nvPicPr>
        <p:blipFill>
          <a:blip>
            <a:extLst>
              <a:ext uri="{96DAC541-7B7A-43D3-8B79-37D633B846F1}">
                <asvg:svgBlip xmlns:asvg="http://schemas.microsoft.com/office/drawing/2016/SVG/main" r:embed="rId69"/>
              </a:ext>
            </a:extLst>
          </a:blip>
          <a:srcRect/>
          <a:stretch/>
        </p:blipFill>
        <p:spPr bwMode="auto">
          <a:xfrm>
            <a:off x="4501967" y="5710620"/>
            <a:ext cx="165155" cy="165155"/>
          </a:xfrm>
          <a:prstGeom prst="rect">
            <a:avLst/>
          </a:prstGeom>
          <a:noFill/>
          <a:extLst>
            <a:ext uri="{909E8E84-426E-40DD-AFC4-6F175D3DCCD1}">
              <a14:hiddenFill xmlns:a14="http://schemas.microsoft.com/office/drawing/2010/main">
                <a:solidFill>
                  <a:srgbClr val="FFFFFF"/>
                </a:solidFill>
              </a14:hiddenFill>
            </a:ext>
          </a:extLst>
        </p:spPr>
      </p:pic>
      <p:sp>
        <p:nvSpPr>
          <p:cNvPr id="922" name="TextBox 921">
            <a:extLst>
              <a:ext uri="{FF2B5EF4-FFF2-40B4-BE49-F238E27FC236}">
                <a16:creationId xmlns:a16="http://schemas.microsoft.com/office/drawing/2014/main" id="{54FBF2AC-D4A7-912D-943F-955B6D7C0998}"/>
              </a:ext>
            </a:extLst>
          </p:cNvPr>
          <p:cNvSpPr txBox="1"/>
          <p:nvPr/>
        </p:nvSpPr>
        <p:spPr>
          <a:xfrm>
            <a:off x="4721100" y="5705211"/>
            <a:ext cx="336631"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Logical</a:t>
            </a:r>
            <a:br>
              <a:rPr lang="en-US" sz="700"/>
            </a:br>
            <a:r>
              <a:rPr lang="en-US" sz="700"/>
              <a:t>Network</a:t>
            </a:r>
          </a:p>
        </p:txBody>
      </p:sp>
      <p:pic>
        <p:nvPicPr>
          <p:cNvPr id="923" name="Picture 922">
            <a:extLst>
              <a:ext uri="{FF2B5EF4-FFF2-40B4-BE49-F238E27FC236}">
                <a16:creationId xmlns:a16="http://schemas.microsoft.com/office/drawing/2014/main" id="{0F97F15C-EA74-F948-0D04-796CD231C978}"/>
              </a:ext>
            </a:extLst>
          </p:cNvPr>
          <p:cNvPicPr>
            <a:picLocks noChangeAspect="1"/>
          </p:cNvPicPr>
          <p:nvPr/>
        </p:nvPicPr>
        <p:blipFill>
          <a:blip r:embed="rId56">
            <a:clrChange>
              <a:clrFrom>
                <a:srgbClr val="FFFFFF"/>
              </a:clrFrom>
              <a:clrTo>
                <a:srgbClr val="FFFFFF">
                  <a:alpha val="0"/>
                </a:srgbClr>
              </a:clrTo>
            </a:clrChange>
          </a:blip>
          <a:stretch>
            <a:fillRect/>
          </a:stretch>
        </p:blipFill>
        <p:spPr>
          <a:xfrm>
            <a:off x="7211602" y="4512502"/>
            <a:ext cx="263913" cy="215127"/>
          </a:xfrm>
          <a:prstGeom prst="rect">
            <a:avLst/>
          </a:prstGeom>
        </p:spPr>
      </p:pic>
      <p:sp>
        <p:nvSpPr>
          <p:cNvPr id="924" name="TextBox 923">
            <a:extLst>
              <a:ext uri="{FF2B5EF4-FFF2-40B4-BE49-F238E27FC236}">
                <a16:creationId xmlns:a16="http://schemas.microsoft.com/office/drawing/2014/main" id="{1ECC43F3-B851-FF7E-8737-36C0F7001929}"/>
              </a:ext>
            </a:extLst>
          </p:cNvPr>
          <p:cNvSpPr txBox="1"/>
          <p:nvPr/>
        </p:nvSpPr>
        <p:spPr>
          <a:xfrm>
            <a:off x="7496507" y="4532070"/>
            <a:ext cx="658835"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GitHub </a:t>
            </a:r>
            <a:br>
              <a:rPr lang="en-US" sz="700"/>
            </a:br>
            <a:r>
              <a:rPr lang="en-US" sz="700"/>
              <a:t>Enterprise Local*</a:t>
            </a:r>
          </a:p>
        </p:txBody>
      </p:sp>
      <p:pic>
        <p:nvPicPr>
          <p:cNvPr id="925" name="Graphic 924" descr="Bar chart outline">
            <a:extLst>
              <a:ext uri="{FF2B5EF4-FFF2-40B4-BE49-F238E27FC236}">
                <a16:creationId xmlns:a16="http://schemas.microsoft.com/office/drawing/2014/main" id="{2BB53ABD-EB69-A2D0-68E9-BDD618142DEC}"/>
              </a:ext>
            </a:extLst>
          </p:cNvPr>
          <p:cNvPicPr>
            <a:picLocks noChangeAspect="1"/>
          </p:cNvPicPr>
          <p:nvPr/>
        </p:nvPicPr>
        <p:blipFill>
          <a:blip>
            <a:extLst>
              <a:ext uri="{96DAC541-7B7A-43D3-8B79-37D633B846F1}">
                <asvg:svgBlip xmlns:asvg="http://schemas.microsoft.com/office/drawing/2016/SVG/main" r:embed="rId81"/>
              </a:ext>
            </a:extLst>
          </a:blip>
          <a:stretch>
            <a:fillRect/>
          </a:stretch>
        </p:blipFill>
        <p:spPr>
          <a:xfrm>
            <a:off x="2906904" y="5399219"/>
            <a:ext cx="200741" cy="200741"/>
          </a:xfrm>
          <a:prstGeom prst="rect">
            <a:avLst/>
          </a:prstGeom>
        </p:spPr>
      </p:pic>
      <p:pic>
        <p:nvPicPr>
          <p:cNvPr id="926" name="Picture 36">
            <a:extLst>
              <a:ext uri="{FF2B5EF4-FFF2-40B4-BE49-F238E27FC236}">
                <a16:creationId xmlns:a16="http://schemas.microsoft.com/office/drawing/2014/main" id="{7E52DA93-3C2F-59FE-8A5C-48339922FC88}"/>
              </a:ext>
            </a:extLst>
          </p:cNvPr>
          <p:cNvPicPr>
            <a:picLocks noChangeAspect="1" noChangeArrowheads="1"/>
          </p:cNvPicPr>
          <p:nvPr/>
        </p:nvPicPr>
        <p:blipFill>
          <a:blip>
            <a:extLst>
              <a:ext uri="{96DAC541-7B7A-43D3-8B79-37D633B846F1}">
                <asvg:svgBlip xmlns:asvg="http://schemas.microsoft.com/office/drawing/2016/SVG/main" r:embed="rId37"/>
              </a:ext>
            </a:extLst>
          </a:blip>
          <a:srcRect/>
          <a:stretch/>
        </p:blipFill>
        <p:spPr bwMode="auto">
          <a:xfrm>
            <a:off x="8312546" y="4217090"/>
            <a:ext cx="194727" cy="194727"/>
          </a:xfrm>
          <a:prstGeom prst="rect">
            <a:avLst/>
          </a:prstGeom>
          <a:noFill/>
          <a:extLst>
            <a:ext uri="{909E8E84-426E-40DD-AFC4-6F175D3DCCD1}">
              <a14:hiddenFill xmlns:a14="http://schemas.microsoft.com/office/drawing/2010/main">
                <a:solidFill>
                  <a:srgbClr val="FFFFFF"/>
                </a:solidFill>
              </a14:hiddenFill>
            </a:ext>
          </a:extLst>
        </p:spPr>
      </p:pic>
      <p:pic>
        <p:nvPicPr>
          <p:cNvPr id="927" name="Picture 926" descr="Azure Update Manager: WSUS in the Cloud">
            <a:extLst>
              <a:ext uri="{FF2B5EF4-FFF2-40B4-BE49-F238E27FC236}">
                <a16:creationId xmlns:a16="http://schemas.microsoft.com/office/drawing/2014/main" id="{FA4F0C30-B52E-AA7B-D893-A983645D9984}"/>
              </a:ext>
            </a:extLst>
          </p:cNvPr>
          <p:cNvPicPr>
            <a:picLocks noChangeAspect="1"/>
          </p:cNvPicPr>
          <p:nvPr/>
        </p:nvPicPr>
        <p:blipFill>
          <a:blip r:embed="rId79">
            <a:clrChange>
              <a:clrFrom>
                <a:srgbClr val="FFFFFF"/>
              </a:clrFrom>
              <a:clrTo>
                <a:srgbClr val="FFFFFF">
                  <a:alpha val="0"/>
                </a:srgbClr>
              </a:clrTo>
            </a:clrChange>
          </a:blip>
          <a:stretch>
            <a:fillRect/>
          </a:stretch>
        </p:blipFill>
        <p:spPr>
          <a:xfrm>
            <a:off x="3998019" y="4212895"/>
            <a:ext cx="167935" cy="166255"/>
          </a:xfrm>
          <a:prstGeom prst="rect">
            <a:avLst/>
          </a:prstGeom>
        </p:spPr>
      </p:pic>
      <p:sp>
        <p:nvSpPr>
          <p:cNvPr id="928" name="TextBox 927">
            <a:extLst>
              <a:ext uri="{FF2B5EF4-FFF2-40B4-BE49-F238E27FC236}">
                <a16:creationId xmlns:a16="http://schemas.microsoft.com/office/drawing/2014/main" id="{1EAD2401-B14B-1737-FECE-918B3235A4D5}"/>
              </a:ext>
            </a:extLst>
          </p:cNvPr>
          <p:cNvSpPr txBox="1"/>
          <p:nvPr/>
        </p:nvSpPr>
        <p:spPr>
          <a:xfrm>
            <a:off x="4186025" y="4217357"/>
            <a:ext cx="451083"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Update</a:t>
            </a:r>
          </a:p>
          <a:p>
            <a:pPr defTabSz="914344">
              <a:defRPr/>
            </a:pPr>
            <a:r>
              <a:rPr lang="en-US" sz="700"/>
              <a:t>Manager</a:t>
            </a:r>
          </a:p>
        </p:txBody>
      </p:sp>
      <p:sp>
        <p:nvSpPr>
          <p:cNvPr id="929" name="TextBox 928">
            <a:extLst>
              <a:ext uri="{FF2B5EF4-FFF2-40B4-BE49-F238E27FC236}">
                <a16:creationId xmlns:a16="http://schemas.microsoft.com/office/drawing/2014/main" id="{BEB30412-4AA7-5D5A-9B32-E37E44AB6FF6}"/>
              </a:ext>
            </a:extLst>
          </p:cNvPr>
          <p:cNvSpPr txBox="1"/>
          <p:nvPr/>
        </p:nvSpPr>
        <p:spPr>
          <a:xfrm>
            <a:off x="2422387" y="4871875"/>
            <a:ext cx="1297908" cy="175990"/>
          </a:xfrm>
          <a:prstGeom prst="rect">
            <a:avLst/>
          </a:prstGeom>
          <a:noFill/>
        </p:spPr>
        <p:txBody>
          <a:bodyPr wrap="square" lIns="0" tIns="3600" rIns="0" bIns="0" rtlCol="0" anchor="ctr">
            <a:spAutoFit/>
          </a:bodyPr>
          <a:lstStyle/>
          <a:p>
            <a:pPr defTabSz="914344">
              <a:lnSpc>
                <a:spcPct val="80000"/>
              </a:lnSpc>
              <a:defRPr/>
            </a:pPr>
            <a:r>
              <a:rPr lang="en-US" sz="700">
                <a:solidFill>
                  <a:srgbClr val="000000"/>
                </a:solidFill>
              </a:rPr>
              <a:t>Sovereign Private</a:t>
            </a:r>
          </a:p>
          <a:p>
            <a:pPr defTabSz="914344">
              <a:lnSpc>
                <a:spcPct val="80000"/>
              </a:lnSpc>
              <a:defRPr/>
            </a:pPr>
            <a:r>
              <a:rPr lang="en-US" sz="700">
                <a:solidFill>
                  <a:srgbClr val="000000"/>
                </a:solidFill>
              </a:rPr>
              <a:t> Landing Zone*</a:t>
            </a:r>
          </a:p>
        </p:txBody>
      </p:sp>
      <p:grpSp>
        <p:nvGrpSpPr>
          <p:cNvPr id="930" name="Group 929">
            <a:extLst>
              <a:ext uri="{FF2B5EF4-FFF2-40B4-BE49-F238E27FC236}">
                <a16:creationId xmlns:a16="http://schemas.microsoft.com/office/drawing/2014/main" id="{677F3392-9971-5AF3-E255-C91644C14EB0}"/>
              </a:ext>
            </a:extLst>
          </p:cNvPr>
          <p:cNvGrpSpPr/>
          <p:nvPr/>
        </p:nvGrpSpPr>
        <p:grpSpPr>
          <a:xfrm>
            <a:off x="2039544" y="4820077"/>
            <a:ext cx="367981" cy="279585"/>
            <a:chOff x="2359080" y="-244127"/>
            <a:chExt cx="1239982" cy="751266"/>
          </a:xfrm>
        </p:grpSpPr>
        <p:pic>
          <p:nvPicPr>
            <p:cNvPr id="931" name="Graphic 930" descr="Cloud outline">
              <a:extLst>
                <a:ext uri="{FF2B5EF4-FFF2-40B4-BE49-F238E27FC236}">
                  <a16:creationId xmlns:a16="http://schemas.microsoft.com/office/drawing/2014/main" id="{5C390869-F052-9BEE-82F5-CE30497BAF10}"/>
                </a:ext>
              </a:extLst>
            </p:cNvPr>
            <p:cNvPicPr>
              <a:picLocks noChangeAspect="1"/>
            </p:cNvPicPr>
            <p:nvPr/>
          </p:nvPicPr>
          <p:blipFill>
            <a:blip>
              <a:extLst>
                <a:ext uri="{96DAC541-7B7A-43D3-8B79-37D633B846F1}">
                  <asvg:svgBlip xmlns:asvg="http://schemas.microsoft.com/office/drawing/2016/SVG/main" r:embed="rId61"/>
                </a:ext>
              </a:extLst>
            </a:blip>
            <a:stretch>
              <a:fillRect/>
            </a:stretch>
          </p:blipFill>
          <p:spPr>
            <a:xfrm>
              <a:off x="2684662" y="-244127"/>
              <a:ext cx="914400" cy="751266"/>
            </a:xfrm>
            <a:prstGeom prst="rect">
              <a:avLst/>
            </a:prstGeom>
          </p:spPr>
        </p:pic>
        <p:sp>
          <p:nvSpPr>
            <p:cNvPr id="932" name="Rectangle: Rounded Corners 931">
              <a:extLst>
                <a:ext uri="{FF2B5EF4-FFF2-40B4-BE49-F238E27FC236}">
                  <a16:creationId xmlns:a16="http://schemas.microsoft.com/office/drawing/2014/main" id="{BE0C469A-B549-8A4E-54AE-1F129811A4F8}"/>
                </a:ext>
              </a:extLst>
            </p:cNvPr>
            <p:cNvSpPr/>
            <p:nvPr/>
          </p:nvSpPr>
          <p:spPr bwMode="auto">
            <a:xfrm>
              <a:off x="2359080" y="55232"/>
              <a:ext cx="369092" cy="203205"/>
            </a:xfrm>
            <a:prstGeom prst="round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ct val="0"/>
                </a:spcBef>
                <a:spcAft>
                  <a:spcPct val="0"/>
                </a:spcAft>
                <a:defRPr/>
              </a:pPr>
              <a:r>
                <a:rPr lang="en-US" sz="400" b="1">
                  <a:solidFill>
                    <a:srgbClr val="FFFFFF"/>
                  </a:solidFill>
                  <a:ea typeface="Segoe UI" pitchFamily="34" charset="0"/>
                  <a:cs typeface="Segoe UI" pitchFamily="34" charset="0"/>
                </a:rPr>
                <a:t>SLZ</a:t>
              </a:r>
            </a:p>
          </p:txBody>
        </p:sp>
      </p:grpSp>
      <p:sp>
        <p:nvSpPr>
          <p:cNvPr id="933" name="TextBox 932">
            <a:extLst>
              <a:ext uri="{FF2B5EF4-FFF2-40B4-BE49-F238E27FC236}">
                <a16:creationId xmlns:a16="http://schemas.microsoft.com/office/drawing/2014/main" id="{1966671B-0453-FB30-9A20-2750EFB28734}"/>
              </a:ext>
            </a:extLst>
          </p:cNvPr>
          <p:cNvSpPr txBox="1"/>
          <p:nvPr/>
        </p:nvSpPr>
        <p:spPr>
          <a:xfrm>
            <a:off x="4408487" y="5987777"/>
            <a:ext cx="636393" cy="175990"/>
          </a:xfrm>
          <a:prstGeom prst="rect">
            <a:avLst/>
          </a:prstGeom>
          <a:noFill/>
        </p:spPr>
        <p:txBody>
          <a:bodyPr wrap="none" lIns="0" tIns="3600" rIns="0" bIns="0" rtlCol="0" anchor="ctr">
            <a:spAutoFit/>
          </a:bodyPr>
          <a:lstStyle/>
          <a:p>
            <a:pPr defTabSz="914344">
              <a:lnSpc>
                <a:spcPct val="80000"/>
              </a:lnSpc>
              <a:defRPr/>
            </a:pPr>
            <a:r>
              <a:rPr lang="en-US" sz="700">
                <a:solidFill>
                  <a:srgbClr val="000000"/>
                </a:solidFill>
              </a:rPr>
              <a:t>Cloud to Edge </a:t>
            </a:r>
            <a:br>
              <a:rPr lang="en-US" sz="700">
                <a:solidFill>
                  <a:srgbClr val="000000"/>
                </a:solidFill>
              </a:rPr>
            </a:br>
            <a:r>
              <a:rPr lang="en-US" sz="700">
                <a:solidFill>
                  <a:srgbClr val="000000"/>
                </a:solidFill>
              </a:rPr>
              <a:t>App Continuity*</a:t>
            </a:r>
          </a:p>
        </p:txBody>
      </p:sp>
      <p:grpSp>
        <p:nvGrpSpPr>
          <p:cNvPr id="934" name="Group 933">
            <a:extLst>
              <a:ext uri="{FF2B5EF4-FFF2-40B4-BE49-F238E27FC236}">
                <a16:creationId xmlns:a16="http://schemas.microsoft.com/office/drawing/2014/main" id="{A76B34E8-3238-0D76-302A-950DB52102BC}"/>
              </a:ext>
            </a:extLst>
          </p:cNvPr>
          <p:cNvGrpSpPr/>
          <p:nvPr/>
        </p:nvGrpSpPr>
        <p:grpSpPr>
          <a:xfrm>
            <a:off x="4127620" y="5935981"/>
            <a:ext cx="271360" cy="279585"/>
            <a:chOff x="2684662" y="-244127"/>
            <a:chExt cx="914400" cy="751266"/>
          </a:xfrm>
        </p:grpSpPr>
        <p:pic>
          <p:nvPicPr>
            <p:cNvPr id="935" name="Graphic 934" descr="Cloud outline">
              <a:extLst>
                <a:ext uri="{FF2B5EF4-FFF2-40B4-BE49-F238E27FC236}">
                  <a16:creationId xmlns:a16="http://schemas.microsoft.com/office/drawing/2014/main" id="{F06A9D4C-83CE-26F0-35AB-EA0A4F65139D}"/>
                </a:ext>
              </a:extLst>
            </p:cNvPr>
            <p:cNvPicPr>
              <a:picLocks noChangeAspect="1"/>
            </p:cNvPicPr>
            <p:nvPr/>
          </p:nvPicPr>
          <p:blipFill>
            <a:blip>
              <a:extLst>
                <a:ext uri="{96DAC541-7B7A-43D3-8B79-37D633B846F1}">
                  <asvg:svgBlip xmlns:asvg="http://schemas.microsoft.com/office/drawing/2016/SVG/main" r:embed="rId61"/>
                </a:ext>
              </a:extLst>
            </a:blip>
            <a:stretch>
              <a:fillRect/>
            </a:stretch>
          </p:blipFill>
          <p:spPr>
            <a:xfrm>
              <a:off x="2684662" y="-244127"/>
              <a:ext cx="914400" cy="751266"/>
            </a:xfrm>
            <a:prstGeom prst="rect">
              <a:avLst/>
            </a:prstGeom>
          </p:spPr>
        </p:pic>
        <p:sp>
          <p:nvSpPr>
            <p:cNvPr id="936" name="Rectangle: Rounded Corners 935">
              <a:extLst>
                <a:ext uri="{FF2B5EF4-FFF2-40B4-BE49-F238E27FC236}">
                  <a16:creationId xmlns:a16="http://schemas.microsoft.com/office/drawing/2014/main" id="{B3ED188C-CD08-7CA8-E80F-77A5A3511CAE}"/>
                </a:ext>
              </a:extLst>
            </p:cNvPr>
            <p:cNvSpPr/>
            <p:nvPr/>
          </p:nvSpPr>
          <p:spPr bwMode="auto">
            <a:xfrm>
              <a:off x="2962636" y="55232"/>
              <a:ext cx="369091" cy="203204"/>
            </a:xfrm>
            <a:prstGeom prst="round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ct val="0"/>
                </a:spcBef>
                <a:spcAft>
                  <a:spcPct val="0"/>
                </a:spcAft>
                <a:defRPr/>
              </a:pPr>
              <a:r>
                <a:rPr lang="en-US" sz="400" b="1">
                  <a:solidFill>
                    <a:srgbClr val="FFFFFF"/>
                  </a:solidFill>
                  <a:ea typeface="Segoe UI" pitchFamily="34" charset="0"/>
                  <a:cs typeface="Segoe UI" pitchFamily="34" charset="0"/>
                </a:rPr>
                <a:t>SLZ</a:t>
              </a:r>
            </a:p>
          </p:txBody>
        </p:sp>
      </p:grpSp>
      <p:grpSp>
        <p:nvGrpSpPr>
          <p:cNvPr id="937" name="Group 936">
            <a:extLst>
              <a:ext uri="{FF2B5EF4-FFF2-40B4-BE49-F238E27FC236}">
                <a16:creationId xmlns:a16="http://schemas.microsoft.com/office/drawing/2014/main" id="{F27CC7DC-813A-42BF-72DC-2EF5539F9EE1}"/>
              </a:ext>
            </a:extLst>
          </p:cNvPr>
          <p:cNvGrpSpPr>
            <a:grpSpLocks/>
          </p:cNvGrpSpPr>
          <p:nvPr/>
        </p:nvGrpSpPr>
        <p:grpSpPr>
          <a:xfrm>
            <a:off x="5250416" y="4129054"/>
            <a:ext cx="2985328" cy="996887"/>
            <a:chOff x="5120657" y="1645920"/>
            <a:chExt cx="2985328" cy="1930399"/>
          </a:xfrm>
        </p:grpSpPr>
        <p:cxnSp>
          <p:nvCxnSpPr>
            <p:cNvPr id="938" name="Straight Connector 937">
              <a:extLst>
                <a:ext uri="{FF2B5EF4-FFF2-40B4-BE49-F238E27FC236}">
                  <a16:creationId xmlns:a16="http://schemas.microsoft.com/office/drawing/2014/main" id="{EC01A248-DAD0-63A1-EFDD-0773A1A263AF}"/>
                </a:ext>
              </a:extLst>
            </p:cNvPr>
            <p:cNvCxnSpPr>
              <a:cxnSpLocks/>
            </p:cNvCxnSpPr>
            <p:nvPr/>
          </p:nvCxnSpPr>
          <p:spPr>
            <a:xfrm>
              <a:off x="5120657" y="1645920"/>
              <a:ext cx="0" cy="1930399"/>
            </a:xfrm>
            <a:prstGeom prst="line">
              <a:avLst/>
            </a:prstGeom>
            <a:ln>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39" name="Straight Connector 938">
              <a:extLst>
                <a:ext uri="{FF2B5EF4-FFF2-40B4-BE49-F238E27FC236}">
                  <a16:creationId xmlns:a16="http://schemas.microsoft.com/office/drawing/2014/main" id="{43FC77B8-0B51-A988-2C32-F4EA3CE9842A}"/>
                </a:ext>
              </a:extLst>
            </p:cNvPr>
            <p:cNvCxnSpPr>
              <a:cxnSpLocks/>
            </p:cNvCxnSpPr>
            <p:nvPr/>
          </p:nvCxnSpPr>
          <p:spPr>
            <a:xfrm>
              <a:off x="8105985" y="1645920"/>
              <a:ext cx="0" cy="1930399"/>
            </a:xfrm>
            <a:prstGeom prst="line">
              <a:avLst/>
            </a:prstGeom>
            <a:ln>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940" name="Picture 4" descr="Buy Exchange Server Standard 2019 ...">
            <a:extLst>
              <a:ext uri="{FF2B5EF4-FFF2-40B4-BE49-F238E27FC236}">
                <a16:creationId xmlns:a16="http://schemas.microsoft.com/office/drawing/2014/main" id="{B13EEC86-24E5-BDEC-4185-3AF750548264}"/>
              </a:ext>
            </a:extLst>
          </p:cNvPr>
          <p:cNvPicPr>
            <a:picLocks noChangeAspect="1" noChangeArrowheads="1"/>
          </p:cNvPicPr>
          <p:nvPr/>
        </p:nvPicPr>
        <p:blipFill rotWithShape="1">
          <a:blip r:embed="rId8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3535" y="4496215"/>
            <a:ext cx="201168" cy="239264"/>
          </a:xfrm>
          <a:prstGeom prst="rect">
            <a:avLst/>
          </a:prstGeom>
          <a:noFill/>
          <a:extLst>
            <a:ext uri="{909E8E84-426E-40DD-AFC4-6F175D3DCCD1}">
              <a14:hiddenFill xmlns:a14="http://schemas.microsoft.com/office/drawing/2010/main">
                <a:solidFill>
                  <a:srgbClr val="FFFFFF"/>
                </a:solidFill>
              </a14:hiddenFill>
            </a:ext>
          </a:extLst>
        </p:spPr>
      </p:pic>
      <p:pic>
        <p:nvPicPr>
          <p:cNvPr id="941" name="Picture 940" descr="Microsoft Sharepoint Download png">
            <a:extLst>
              <a:ext uri="{FF2B5EF4-FFF2-40B4-BE49-F238E27FC236}">
                <a16:creationId xmlns:a16="http://schemas.microsoft.com/office/drawing/2014/main" id="{CCA36335-9C1E-DB25-7FCE-E598552FF1EB}"/>
              </a:ext>
            </a:extLst>
          </p:cNvPr>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6387184" y="4531101"/>
            <a:ext cx="182880" cy="182880"/>
          </a:xfrm>
          <a:prstGeom prst="rect">
            <a:avLst/>
          </a:prstGeom>
          <a:noFill/>
          <a:extLst>
            <a:ext uri="{909E8E84-426E-40DD-AFC4-6F175D3DCCD1}">
              <a14:hiddenFill xmlns:a14="http://schemas.microsoft.com/office/drawing/2010/main">
                <a:solidFill>
                  <a:srgbClr val="FFFFFF"/>
                </a:solidFill>
              </a14:hiddenFill>
            </a:ext>
          </a:extLst>
        </p:spPr>
      </p:pic>
      <p:pic>
        <p:nvPicPr>
          <p:cNvPr id="942" name="Picture 4" descr="Buy Exchange Server Standard 2019 ...">
            <a:extLst>
              <a:ext uri="{FF2B5EF4-FFF2-40B4-BE49-F238E27FC236}">
                <a16:creationId xmlns:a16="http://schemas.microsoft.com/office/drawing/2014/main" id="{D1042309-BA92-607D-5E49-05287D3956A5}"/>
              </a:ext>
            </a:extLst>
          </p:cNvPr>
          <p:cNvPicPr>
            <a:picLocks noChangeAspect="1" noChangeArrowheads="1"/>
          </p:cNvPicPr>
          <p:nvPr/>
        </p:nvPicPr>
        <p:blipFill rotWithShape="1">
          <a:blip r:embed="rId8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02919" y="5966984"/>
            <a:ext cx="201168" cy="239264"/>
          </a:xfrm>
          <a:prstGeom prst="rect">
            <a:avLst/>
          </a:prstGeom>
          <a:noFill/>
          <a:extLst>
            <a:ext uri="{909E8E84-426E-40DD-AFC4-6F175D3DCCD1}">
              <a14:hiddenFill xmlns:a14="http://schemas.microsoft.com/office/drawing/2010/main">
                <a:solidFill>
                  <a:srgbClr val="FFFFFF"/>
                </a:solidFill>
              </a14:hiddenFill>
            </a:ext>
          </a:extLst>
        </p:spPr>
      </p:pic>
      <p:pic>
        <p:nvPicPr>
          <p:cNvPr id="943" name="Picture 942" descr="Microsoft Sharepoint Download png">
            <a:extLst>
              <a:ext uri="{FF2B5EF4-FFF2-40B4-BE49-F238E27FC236}">
                <a16:creationId xmlns:a16="http://schemas.microsoft.com/office/drawing/2014/main" id="{B858264A-A4D8-B8E2-ACBA-5EBC31A3B0DB}"/>
              </a:ext>
            </a:extLst>
          </p:cNvPr>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6317781" y="5995176"/>
            <a:ext cx="182880" cy="182880"/>
          </a:xfrm>
          <a:prstGeom prst="rect">
            <a:avLst/>
          </a:prstGeom>
          <a:noFill/>
          <a:extLst>
            <a:ext uri="{909E8E84-426E-40DD-AFC4-6F175D3DCCD1}">
              <a14:hiddenFill xmlns:a14="http://schemas.microsoft.com/office/drawing/2010/main">
                <a:solidFill>
                  <a:srgbClr val="FFFFFF"/>
                </a:solidFill>
              </a14:hiddenFill>
            </a:ext>
          </a:extLst>
        </p:spPr>
      </p:pic>
      <p:sp>
        <p:nvSpPr>
          <p:cNvPr id="944" name="TextBox 943">
            <a:extLst>
              <a:ext uri="{FF2B5EF4-FFF2-40B4-BE49-F238E27FC236}">
                <a16:creationId xmlns:a16="http://schemas.microsoft.com/office/drawing/2014/main" id="{05FB3666-07E6-EB4D-BE59-10BC71EB7675}"/>
              </a:ext>
            </a:extLst>
          </p:cNvPr>
          <p:cNvSpPr txBox="1"/>
          <p:nvPr/>
        </p:nvSpPr>
        <p:spPr>
          <a:xfrm>
            <a:off x="3446657" y="4871875"/>
            <a:ext cx="701139" cy="175990"/>
          </a:xfrm>
          <a:prstGeom prst="rect">
            <a:avLst/>
          </a:prstGeom>
          <a:noFill/>
        </p:spPr>
        <p:txBody>
          <a:bodyPr wrap="squar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pPr defTabSz="914344">
              <a:defRPr/>
            </a:pPr>
            <a:r>
              <a:rPr lang="en-US" sz="700"/>
              <a:t>Network </a:t>
            </a:r>
            <a:br>
              <a:rPr lang="en-US" sz="700"/>
            </a:br>
            <a:r>
              <a:rPr lang="en-US" sz="700"/>
              <a:t>Security Groups</a:t>
            </a:r>
          </a:p>
        </p:txBody>
      </p:sp>
      <p:pic>
        <p:nvPicPr>
          <p:cNvPr id="945" name="Graphic 944">
            <a:extLst>
              <a:ext uri="{FF2B5EF4-FFF2-40B4-BE49-F238E27FC236}">
                <a16:creationId xmlns:a16="http://schemas.microsoft.com/office/drawing/2014/main" id="{9D8E8414-FF19-CBCD-8885-9ED5283EFD23}"/>
              </a:ext>
            </a:extLst>
          </p:cNvPr>
          <p:cNvPicPr>
            <a:picLocks noChangeAspect="1"/>
          </p:cNvPicPr>
          <p:nvPr/>
        </p:nvPicPr>
        <p:blipFill>
          <a:blip>
            <a:extLst>
              <a:ext uri="{96DAC541-7B7A-43D3-8B79-37D633B846F1}">
                <asvg:svgBlip xmlns:asvg="http://schemas.microsoft.com/office/drawing/2016/SVG/main" r:embed="rId62"/>
              </a:ext>
            </a:extLst>
          </a:blip>
          <a:stretch>
            <a:fillRect/>
          </a:stretch>
        </p:blipFill>
        <p:spPr>
          <a:xfrm>
            <a:off x="3222165" y="4874136"/>
            <a:ext cx="171451" cy="171451"/>
          </a:xfrm>
          <a:prstGeom prst="rect">
            <a:avLst/>
          </a:prstGeom>
        </p:spPr>
      </p:pic>
      <p:sp>
        <p:nvSpPr>
          <p:cNvPr id="946" name="Rectangle: Rounded Corners 357">
            <a:extLst>
              <a:ext uri="{FF2B5EF4-FFF2-40B4-BE49-F238E27FC236}">
                <a16:creationId xmlns:a16="http://schemas.microsoft.com/office/drawing/2014/main" id="{E890A353-B99C-EF14-818F-D221652C687E}"/>
              </a:ext>
            </a:extLst>
          </p:cNvPr>
          <p:cNvSpPr>
            <a:spLocks/>
          </p:cNvSpPr>
          <p:nvPr/>
        </p:nvSpPr>
        <p:spPr bwMode="auto">
          <a:xfrm>
            <a:off x="1910090" y="4131234"/>
            <a:ext cx="9601199" cy="994708"/>
          </a:xfrm>
          <a:prstGeom prst="rect">
            <a:avLst/>
          </a:prstGeom>
          <a:noFill/>
          <a:ln w="9525" cap="flat" cmpd="sng" algn="ctr">
            <a:solidFill>
              <a:schemeClr val="tx2">
                <a:lumMod val="50000"/>
              </a:schemeClr>
            </a:solidFill>
            <a:prstDash val="solid"/>
            <a:headEnd type="none" w="med" len="med"/>
            <a:tailEnd type="none" w="med" len="med"/>
          </a:ln>
          <a:effectLst/>
        </p:spPr>
        <p:txBody>
          <a:bodyPr rot="0" spcFirstLastPara="0" vertOverflow="overflow" horzOverflow="overflow" vert="horz" wrap="square" lIns="216000" tIns="45720" rIns="91440" bIns="46800" numCol="1" spcCol="0" rtlCol="0" fromWordArt="0" anchor="ctr" anchorCtr="0" forceAA="0" compatLnSpc="1">
            <a:prstTxWarp prst="textNoShape">
              <a:avLst/>
            </a:prstTxWarp>
            <a:noAutofit/>
          </a:bodyPr>
          <a:lstStyle/>
          <a:p>
            <a:pPr algn="ctr" defTabSz="932449" fontAlgn="base">
              <a:lnSpc>
                <a:spcPct val="90000"/>
              </a:lnSpc>
              <a:spcBef>
                <a:spcPct val="0"/>
              </a:spcBef>
              <a:spcAft>
                <a:spcPct val="0"/>
              </a:spcAft>
              <a:defRPr/>
            </a:pPr>
            <a:endParaRPr lang="en-US" sz="700" kern="0">
              <a:solidFill>
                <a:srgbClr val="000000"/>
              </a:solidFill>
              <a:latin typeface="Segoe Sans Text Semibold"/>
              <a:cs typeface="Segoe UI" pitchFamily="34" charset="0"/>
            </a:endParaRPr>
          </a:p>
        </p:txBody>
      </p:sp>
      <p:sp>
        <p:nvSpPr>
          <p:cNvPr id="3" name="TextBox 2">
            <a:extLst>
              <a:ext uri="{FF2B5EF4-FFF2-40B4-BE49-F238E27FC236}">
                <a16:creationId xmlns:a16="http://schemas.microsoft.com/office/drawing/2014/main" id="{846FC9F3-5292-DC8E-700B-A81A8814BF99}"/>
              </a:ext>
            </a:extLst>
          </p:cNvPr>
          <p:cNvSpPr txBox="1"/>
          <p:nvPr/>
        </p:nvSpPr>
        <p:spPr>
          <a:xfrm>
            <a:off x="11038961" y="3103729"/>
            <a:ext cx="38632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r>
              <a:rPr lang="en-US" sz="700"/>
              <a:t>Vision </a:t>
            </a:r>
          </a:p>
          <a:p>
            <a:r>
              <a:rPr lang="en-US" sz="700"/>
              <a:t>Container</a:t>
            </a:r>
          </a:p>
        </p:txBody>
      </p:sp>
      <p:pic>
        <p:nvPicPr>
          <p:cNvPr id="5" name="Picture 4">
            <a:extLst>
              <a:ext uri="{FF2B5EF4-FFF2-40B4-BE49-F238E27FC236}">
                <a16:creationId xmlns:a16="http://schemas.microsoft.com/office/drawing/2014/main" id="{E5B9B7BF-5CCD-9751-7464-CDBFFB71DC07}"/>
              </a:ext>
            </a:extLst>
          </p:cNvPr>
          <p:cNvPicPr>
            <a:picLocks noChangeAspect="1"/>
          </p:cNvPicPr>
          <p:nvPr/>
        </p:nvPicPr>
        <p:blipFill>
          <a:blip r:embed="rId84">
            <a:extLst>
              <a:ext uri="{28A0092B-C50C-407E-A947-70E740481C1C}">
                <a14:useLocalDpi xmlns:a14="http://schemas.microsoft.com/office/drawing/2010/main" val="0"/>
              </a:ext>
            </a:extLst>
          </a:blip>
          <a:stretch>
            <a:fillRect/>
          </a:stretch>
        </p:blipFill>
        <p:spPr>
          <a:xfrm>
            <a:off x="10792352" y="3089081"/>
            <a:ext cx="200056" cy="200056"/>
          </a:xfrm>
          <a:prstGeom prst="rect">
            <a:avLst/>
          </a:prstGeom>
        </p:spPr>
      </p:pic>
      <p:sp>
        <p:nvSpPr>
          <p:cNvPr id="11" name="TextBox 10">
            <a:extLst>
              <a:ext uri="{FF2B5EF4-FFF2-40B4-BE49-F238E27FC236}">
                <a16:creationId xmlns:a16="http://schemas.microsoft.com/office/drawing/2014/main" id="{BB487E93-C7A7-4295-04B8-48A42EF673B0}"/>
              </a:ext>
            </a:extLst>
          </p:cNvPr>
          <p:cNvSpPr txBox="1"/>
          <p:nvPr/>
        </p:nvSpPr>
        <p:spPr>
          <a:xfrm>
            <a:off x="10940000" y="6032741"/>
            <a:ext cx="386324"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r>
              <a:rPr lang="en-US" sz="700"/>
              <a:t>Vision </a:t>
            </a:r>
          </a:p>
          <a:p>
            <a:r>
              <a:rPr lang="en-US" sz="700"/>
              <a:t>Container</a:t>
            </a:r>
          </a:p>
        </p:txBody>
      </p:sp>
      <p:pic>
        <p:nvPicPr>
          <p:cNvPr id="13" name="Picture 12">
            <a:extLst>
              <a:ext uri="{FF2B5EF4-FFF2-40B4-BE49-F238E27FC236}">
                <a16:creationId xmlns:a16="http://schemas.microsoft.com/office/drawing/2014/main" id="{E5EA622A-F9F7-CC3F-9EEA-55FA8C0ABAFC}"/>
              </a:ext>
            </a:extLst>
          </p:cNvPr>
          <p:cNvPicPr>
            <a:picLocks noChangeAspect="1"/>
          </p:cNvPicPr>
          <p:nvPr/>
        </p:nvPicPr>
        <p:blipFill>
          <a:blip r:embed="rId84">
            <a:extLst>
              <a:ext uri="{28A0092B-C50C-407E-A947-70E740481C1C}">
                <a14:useLocalDpi xmlns:a14="http://schemas.microsoft.com/office/drawing/2010/main" val="0"/>
              </a:ext>
            </a:extLst>
          </a:blip>
          <a:stretch>
            <a:fillRect/>
          </a:stretch>
        </p:blipFill>
        <p:spPr>
          <a:xfrm>
            <a:off x="10693391" y="6018092"/>
            <a:ext cx="200056" cy="200056"/>
          </a:xfrm>
          <a:prstGeom prst="rect">
            <a:avLst/>
          </a:prstGeom>
        </p:spPr>
      </p:pic>
      <p:sp>
        <p:nvSpPr>
          <p:cNvPr id="19" name="TextBox 18">
            <a:extLst>
              <a:ext uri="{FF2B5EF4-FFF2-40B4-BE49-F238E27FC236}">
                <a16:creationId xmlns:a16="http://schemas.microsoft.com/office/drawing/2014/main" id="{9B04509D-B911-4B2C-6AF2-0C9C1961EAA5}"/>
              </a:ext>
            </a:extLst>
          </p:cNvPr>
          <p:cNvSpPr txBox="1"/>
          <p:nvPr/>
        </p:nvSpPr>
        <p:spPr>
          <a:xfrm>
            <a:off x="5562820" y="5978511"/>
            <a:ext cx="511358" cy="175990"/>
          </a:xfrm>
          <a:prstGeom prst="rect">
            <a:avLst/>
          </a:prstGeom>
          <a:noFill/>
        </p:spPr>
        <p:txBody>
          <a:bodyPr wrap="none" lIns="0" tIns="3600" rIns="0" bIns="0" rtlCol="0" anchor="ctr">
            <a:spAutoFit/>
          </a:bodyPr>
          <a:lstStyle>
            <a:defPPr>
              <a:defRPr lang="en-US"/>
            </a:defPPr>
            <a:lvl1pPr marR="0" lvl="0" indent="0" defTabSz="914367" fontAlgn="auto">
              <a:lnSpc>
                <a:spcPct val="80000"/>
              </a:lnSpc>
              <a:spcBef>
                <a:spcPts val="0"/>
              </a:spcBef>
              <a:spcAft>
                <a:spcPts val="0"/>
              </a:spcAft>
              <a:buClrTx/>
              <a:buSzTx/>
              <a:buFontTx/>
              <a:buNone/>
              <a:tabLst/>
              <a:defRPr kumimoji="0" sz="800" b="0" i="0" u="none" strike="noStrike" cap="none" spc="0" normalizeH="0" baseline="0">
                <a:ln>
                  <a:noFill/>
                </a:ln>
                <a:solidFill>
                  <a:srgbClr val="000000"/>
                </a:solidFill>
                <a:effectLst/>
                <a:uLnTx/>
                <a:uFillTx/>
              </a:defRPr>
            </a:lvl1pPr>
          </a:lstStyle>
          <a:p>
            <a:r>
              <a:rPr lang="en-US" sz="700"/>
              <a:t>IoT </a:t>
            </a:r>
          </a:p>
          <a:p>
            <a:r>
              <a:rPr lang="en-US" sz="700"/>
              <a:t>Operations**</a:t>
            </a:r>
          </a:p>
        </p:txBody>
      </p:sp>
      <p:pic>
        <p:nvPicPr>
          <p:cNvPr id="21" name="Picture 10">
            <a:extLst>
              <a:ext uri="{FF2B5EF4-FFF2-40B4-BE49-F238E27FC236}">
                <a16:creationId xmlns:a16="http://schemas.microsoft.com/office/drawing/2014/main" id="{D5CDBB98-17F7-7E64-4A1A-860D8837354A}"/>
              </a:ext>
            </a:extLst>
          </p:cNvPr>
          <p:cNvPicPr>
            <a:picLocks noChangeAspect="1" noChangeArrowheads="1"/>
          </p:cNvPicPr>
          <p:nvPr/>
        </p:nvPicPr>
        <p:blipFill>
          <a:blip>
            <a:extLst>
              <a:ext uri="{96DAC541-7B7A-43D3-8B79-37D633B846F1}">
                <asvg:svgBlip xmlns:asvg="http://schemas.microsoft.com/office/drawing/2016/SVG/main" r:embed="rId73"/>
              </a:ext>
            </a:extLst>
          </a:blip>
          <a:srcRect/>
          <a:stretch/>
        </p:blipFill>
        <p:spPr bwMode="auto">
          <a:xfrm>
            <a:off x="5347529" y="5979757"/>
            <a:ext cx="173483" cy="173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9997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36"/>
                                        </p:tgtEl>
                                        <p:attrNameLst>
                                          <p:attrName>style.visibility</p:attrName>
                                        </p:attrNameLst>
                                      </p:cBhvr>
                                      <p:to>
                                        <p:strVal val="visible"/>
                                      </p:to>
                                    </p:set>
                                    <p:animEffect transition="in" filter="fade">
                                      <p:cBhvr>
                                        <p:cTn id="7" dur="500"/>
                                        <p:tgtEl>
                                          <p:spTgt spid="636"/>
                                        </p:tgtEl>
                                      </p:cBhvr>
                                    </p:animEffect>
                                  </p:childTnLst>
                                </p:cTn>
                              </p:par>
                              <p:par>
                                <p:cTn id="8" presetID="42" presetClass="path" presetSubtype="0" decel="100000" fill="hold" grpId="1" nodeType="withEffect">
                                  <p:stCondLst>
                                    <p:cond delay="0"/>
                                  </p:stCondLst>
                                  <p:childTnLst>
                                    <p:animMotion origin="layout" path="M -8.33333E-7 -2.96296E-6 L -8.33333E-7 0.03542 " pathEditMode="relative" rAng="0" ptsTypes="AA">
                                      <p:cBhvr>
                                        <p:cTn id="9" dur="700" spd="-100000" fill="hold"/>
                                        <p:tgtEl>
                                          <p:spTgt spid="636"/>
                                        </p:tgtEl>
                                        <p:attrNameLst>
                                          <p:attrName>ppt_x</p:attrName>
                                          <p:attrName>ppt_y</p:attrName>
                                        </p:attrNameLst>
                                      </p:cBhvr>
                                      <p:rCtr x="0" y="1759"/>
                                    </p:animMotion>
                                  </p:childTnLst>
                                </p:cTn>
                              </p:par>
                              <p:par>
                                <p:cTn id="10" presetID="10" presetClass="entr" presetSubtype="0" fill="hold" grpId="0" nodeType="withEffect">
                                  <p:stCondLst>
                                    <p:cond delay="700"/>
                                  </p:stCondLst>
                                  <p:childTnLst>
                                    <p:set>
                                      <p:cBhvr>
                                        <p:cTn id="11" dur="1" fill="hold">
                                          <p:stCondLst>
                                            <p:cond delay="0"/>
                                          </p:stCondLst>
                                        </p:cTn>
                                        <p:tgtEl>
                                          <p:spTgt spid="637"/>
                                        </p:tgtEl>
                                        <p:attrNameLst>
                                          <p:attrName>style.visibility</p:attrName>
                                        </p:attrNameLst>
                                      </p:cBhvr>
                                      <p:to>
                                        <p:strVal val="visible"/>
                                      </p:to>
                                    </p:set>
                                    <p:animEffect transition="in" filter="fade">
                                      <p:cBhvr>
                                        <p:cTn id="12" dur="500"/>
                                        <p:tgtEl>
                                          <p:spTgt spid="637"/>
                                        </p:tgtEl>
                                      </p:cBhvr>
                                    </p:animEffect>
                                  </p:childTnLst>
                                </p:cTn>
                              </p:par>
                              <p:par>
                                <p:cTn id="13" presetID="10" presetClass="entr" presetSubtype="0" fill="hold" grpId="0" nodeType="withEffect">
                                  <p:stCondLst>
                                    <p:cond delay="700"/>
                                  </p:stCondLst>
                                  <p:childTnLst>
                                    <p:set>
                                      <p:cBhvr>
                                        <p:cTn id="14" dur="1" fill="hold">
                                          <p:stCondLst>
                                            <p:cond delay="0"/>
                                          </p:stCondLst>
                                        </p:cTn>
                                        <p:tgtEl>
                                          <p:spTgt spid="638"/>
                                        </p:tgtEl>
                                        <p:attrNameLst>
                                          <p:attrName>style.visibility</p:attrName>
                                        </p:attrNameLst>
                                      </p:cBhvr>
                                      <p:to>
                                        <p:strVal val="visible"/>
                                      </p:to>
                                    </p:set>
                                    <p:animEffect transition="in" filter="fade">
                                      <p:cBhvr>
                                        <p:cTn id="15" dur="500"/>
                                        <p:tgtEl>
                                          <p:spTgt spid="638"/>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633"/>
                                        </p:tgtEl>
                                        <p:attrNameLst>
                                          <p:attrName>style.visibility</p:attrName>
                                        </p:attrNameLst>
                                      </p:cBhvr>
                                      <p:to>
                                        <p:strVal val="visible"/>
                                      </p:to>
                                    </p:set>
                                    <p:animEffect transition="in" filter="fade">
                                      <p:cBhvr>
                                        <p:cTn id="18" dur="500"/>
                                        <p:tgtEl>
                                          <p:spTgt spid="633"/>
                                        </p:tgtEl>
                                      </p:cBhvr>
                                    </p:animEffect>
                                  </p:childTnLst>
                                </p:cTn>
                              </p:par>
                              <p:par>
                                <p:cTn id="19" presetID="42" presetClass="path" presetSubtype="0" decel="100000" fill="hold" grpId="1" nodeType="withEffect">
                                  <p:stCondLst>
                                    <p:cond delay="100"/>
                                  </p:stCondLst>
                                  <p:childTnLst>
                                    <p:animMotion origin="layout" path="M -2.70833E-6 2.96296E-6 L -2.70833E-6 0.03541 " pathEditMode="relative" rAng="0" ptsTypes="AA">
                                      <p:cBhvr>
                                        <p:cTn id="20" dur="700" spd="-100000" fill="hold"/>
                                        <p:tgtEl>
                                          <p:spTgt spid="633"/>
                                        </p:tgtEl>
                                        <p:attrNameLst>
                                          <p:attrName>ppt_x</p:attrName>
                                          <p:attrName>ppt_y</p:attrName>
                                        </p:attrNameLst>
                                      </p:cBhvr>
                                      <p:rCtr x="0" y="1759"/>
                                    </p:animMotion>
                                  </p:childTnLst>
                                </p:cTn>
                              </p:par>
                              <p:par>
                                <p:cTn id="21" presetID="10" presetClass="entr" presetSubtype="0" fill="hold" grpId="0" nodeType="withEffect">
                                  <p:stCondLst>
                                    <p:cond delay="100"/>
                                  </p:stCondLst>
                                  <p:childTnLst>
                                    <p:set>
                                      <p:cBhvr>
                                        <p:cTn id="22" dur="1" fill="hold">
                                          <p:stCondLst>
                                            <p:cond delay="0"/>
                                          </p:stCondLst>
                                        </p:cTn>
                                        <p:tgtEl>
                                          <p:spTgt spid="634"/>
                                        </p:tgtEl>
                                        <p:attrNameLst>
                                          <p:attrName>style.visibility</p:attrName>
                                        </p:attrNameLst>
                                      </p:cBhvr>
                                      <p:to>
                                        <p:strVal val="visible"/>
                                      </p:to>
                                    </p:set>
                                    <p:animEffect transition="in" filter="fade">
                                      <p:cBhvr>
                                        <p:cTn id="23" dur="500"/>
                                        <p:tgtEl>
                                          <p:spTgt spid="634"/>
                                        </p:tgtEl>
                                      </p:cBhvr>
                                    </p:animEffect>
                                  </p:childTnLst>
                                </p:cTn>
                              </p:par>
                              <p:par>
                                <p:cTn id="24" presetID="42" presetClass="path" presetSubtype="0" decel="100000" fill="hold" grpId="1" nodeType="withEffect">
                                  <p:stCondLst>
                                    <p:cond delay="100"/>
                                  </p:stCondLst>
                                  <p:childTnLst>
                                    <p:animMotion origin="layout" path="M -2.70833E-6 2.96296E-6 L -2.70833E-6 0.03541 " pathEditMode="relative" rAng="0" ptsTypes="AA">
                                      <p:cBhvr>
                                        <p:cTn id="25" dur="700" spd="-100000" fill="hold"/>
                                        <p:tgtEl>
                                          <p:spTgt spid="634"/>
                                        </p:tgtEl>
                                        <p:attrNameLst>
                                          <p:attrName>ppt_x</p:attrName>
                                          <p:attrName>ppt_y</p:attrName>
                                        </p:attrNameLst>
                                      </p:cBhvr>
                                      <p:rCtr x="0" y="1759"/>
                                    </p:animMotion>
                                  </p:childTnLst>
                                </p:cTn>
                              </p:par>
                              <p:par>
                                <p:cTn id="26" presetID="10" presetClass="entr" presetSubtype="0" fill="hold" grpId="0" nodeType="withEffect">
                                  <p:stCondLst>
                                    <p:cond delay="100"/>
                                  </p:stCondLst>
                                  <p:childTnLst>
                                    <p:set>
                                      <p:cBhvr>
                                        <p:cTn id="27" dur="1" fill="hold">
                                          <p:stCondLst>
                                            <p:cond delay="0"/>
                                          </p:stCondLst>
                                        </p:cTn>
                                        <p:tgtEl>
                                          <p:spTgt spid="635"/>
                                        </p:tgtEl>
                                        <p:attrNameLst>
                                          <p:attrName>style.visibility</p:attrName>
                                        </p:attrNameLst>
                                      </p:cBhvr>
                                      <p:to>
                                        <p:strVal val="visible"/>
                                      </p:to>
                                    </p:set>
                                    <p:animEffect transition="in" filter="fade">
                                      <p:cBhvr>
                                        <p:cTn id="28" dur="500"/>
                                        <p:tgtEl>
                                          <p:spTgt spid="635"/>
                                        </p:tgtEl>
                                      </p:cBhvr>
                                    </p:animEffect>
                                  </p:childTnLst>
                                </p:cTn>
                              </p:par>
                              <p:par>
                                <p:cTn id="29" presetID="42" presetClass="path" presetSubtype="0" decel="100000" fill="hold" grpId="1" nodeType="withEffect">
                                  <p:stCondLst>
                                    <p:cond delay="100"/>
                                  </p:stCondLst>
                                  <p:childTnLst>
                                    <p:animMotion origin="layout" path="M -2.08333E-6 2.96296E-6 L -2.08333E-6 0.03541 " pathEditMode="relative" rAng="0" ptsTypes="AA">
                                      <p:cBhvr>
                                        <p:cTn id="30" dur="700" spd="-100000" fill="hold"/>
                                        <p:tgtEl>
                                          <p:spTgt spid="635"/>
                                        </p:tgtEl>
                                        <p:attrNameLst>
                                          <p:attrName>ppt_x</p:attrName>
                                          <p:attrName>ppt_y</p:attrName>
                                        </p:attrNameLst>
                                      </p:cBhvr>
                                      <p:rCtr x="0" y="1759"/>
                                    </p:animMotion>
                                  </p:childTnLst>
                                </p:cTn>
                              </p:par>
                              <p:par>
                                <p:cTn id="31" presetID="10" presetClass="entr" presetSubtype="0" fill="hold" nodeType="withEffect">
                                  <p:stCondLst>
                                    <p:cond delay="100"/>
                                  </p:stCondLst>
                                  <p:childTnLst>
                                    <p:set>
                                      <p:cBhvr>
                                        <p:cTn id="32" dur="1" fill="hold">
                                          <p:stCondLst>
                                            <p:cond delay="0"/>
                                          </p:stCondLst>
                                        </p:cTn>
                                        <p:tgtEl>
                                          <p:spTgt spid="639"/>
                                        </p:tgtEl>
                                        <p:attrNameLst>
                                          <p:attrName>style.visibility</p:attrName>
                                        </p:attrNameLst>
                                      </p:cBhvr>
                                      <p:to>
                                        <p:strVal val="visible"/>
                                      </p:to>
                                    </p:set>
                                    <p:animEffect transition="in" filter="fade">
                                      <p:cBhvr>
                                        <p:cTn id="33" dur="500"/>
                                        <p:tgtEl>
                                          <p:spTgt spid="639"/>
                                        </p:tgtEl>
                                      </p:cBhvr>
                                    </p:animEffect>
                                  </p:childTnLst>
                                </p:cTn>
                              </p:par>
                              <p:par>
                                <p:cTn id="34" presetID="42" presetClass="path" presetSubtype="0" decel="100000" fill="hold" nodeType="withEffect">
                                  <p:stCondLst>
                                    <p:cond delay="100"/>
                                  </p:stCondLst>
                                  <p:childTnLst>
                                    <p:animMotion origin="layout" path="M -8.33333E-7 -2.96296E-6 L -8.33333E-7 0.03542 " pathEditMode="relative" rAng="0" ptsTypes="AA">
                                      <p:cBhvr>
                                        <p:cTn id="35" dur="700" spd="-100000" fill="hold"/>
                                        <p:tgtEl>
                                          <p:spTgt spid="639"/>
                                        </p:tgtEl>
                                        <p:attrNameLst>
                                          <p:attrName>ppt_x</p:attrName>
                                          <p:attrName>ppt_y</p:attrName>
                                        </p:attrNameLst>
                                      </p:cBhvr>
                                      <p:rCtr x="0" y="1759"/>
                                    </p:animMotion>
                                  </p:childTnLst>
                                </p:cTn>
                              </p:par>
                              <p:par>
                                <p:cTn id="36" presetID="10" presetClass="entr" presetSubtype="0" fill="hold" nodeType="withEffect">
                                  <p:stCondLst>
                                    <p:cond delay="100"/>
                                  </p:stCondLst>
                                  <p:childTnLst>
                                    <p:set>
                                      <p:cBhvr>
                                        <p:cTn id="37" dur="1" fill="hold">
                                          <p:stCondLst>
                                            <p:cond delay="0"/>
                                          </p:stCondLst>
                                        </p:cTn>
                                        <p:tgtEl>
                                          <p:spTgt spid="642"/>
                                        </p:tgtEl>
                                        <p:attrNameLst>
                                          <p:attrName>style.visibility</p:attrName>
                                        </p:attrNameLst>
                                      </p:cBhvr>
                                      <p:to>
                                        <p:strVal val="visible"/>
                                      </p:to>
                                    </p:set>
                                    <p:animEffect transition="in" filter="fade">
                                      <p:cBhvr>
                                        <p:cTn id="38" dur="500"/>
                                        <p:tgtEl>
                                          <p:spTgt spid="642"/>
                                        </p:tgtEl>
                                      </p:cBhvr>
                                    </p:animEffect>
                                  </p:childTnLst>
                                </p:cTn>
                              </p:par>
                              <p:par>
                                <p:cTn id="39" presetID="42" presetClass="path" presetSubtype="0" decel="100000" fill="hold" nodeType="withEffect">
                                  <p:stCondLst>
                                    <p:cond delay="100"/>
                                  </p:stCondLst>
                                  <p:childTnLst>
                                    <p:animMotion origin="layout" path="M -8.33333E-7 -2.96296E-6 L -8.33333E-7 0.03542 " pathEditMode="relative" rAng="0" ptsTypes="AA">
                                      <p:cBhvr>
                                        <p:cTn id="40" dur="700" spd="-100000" fill="hold"/>
                                        <p:tgtEl>
                                          <p:spTgt spid="642"/>
                                        </p:tgtEl>
                                        <p:attrNameLst>
                                          <p:attrName>ppt_x</p:attrName>
                                          <p:attrName>ppt_y</p:attrName>
                                        </p:attrNameLst>
                                      </p:cBhvr>
                                      <p:rCtr x="0" y="1759"/>
                                    </p:animMotion>
                                  </p:childTnLst>
                                </p:cTn>
                              </p:par>
                              <p:par>
                                <p:cTn id="41" presetID="10" presetClass="entr" presetSubtype="0" fill="hold" nodeType="withEffect">
                                  <p:stCondLst>
                                    <p:cond delay="100"/>
                                  </p:stCondLst>
                                  <p:childTnLst>
                                    <p:set>
                                      <p:cBhvr>
                                        <p:cTn id="42" dur="1" fill="hold">
                                          <p:stCondLst>
                                            <p:cond delay="0"/>
                                          </p:stCondLst>
                                        </p:cTn>
                                        <p:tgtEl>
                                          <p:spTgt spid="643"/>
                                        </p:tgtEl>
                                        <p:attrNameLst>
                                          <p:attrName>style.visibility</p:attrName>
                                        </p:attrNameLst>
                                      </p:cBhvr>
                                      <p:to>
                                        <p:strVal val="visible"/>
                                      </p:to>
                                    </p:set>
                                    <p:animEffect transition="in" filter="fade">
                                      <p:cBhvr>
                                        <p:cTn id="43" dur="500"/>
                                        <p:tgtEl>
                                          <p:spTgt spid="643"/>
                                        </p:tgtEl>
                                      </p:cBhvr>
                                    </p:animEffect>
                                  </p:childTnLst>
                                </p:cTn>
                              </p:par>
                              <p:par>
                                <p:cTn id="44" presetID="42" presetClass="path" presetSubtype="0" decel="100000" fill="hold" nodeType="withEffect">
                                  <p:stCondLst>
                                    <p:cond delay="100"/>
                                  </p:stCondLst>
                                  <p:childTnLst>
                                    <p:animMotion origin="layout" path="M -8.33333E-7 -2.96296E-6 L -8.33333E-7 0.03542 " pathEditMode="relative" rAng="0" ptsTypes="AA">
                                      <p:cBhvr>
                                        <p:cTn id="45" dur="700" spd="-100000" fill="hold"/>
                                        <p:tgtEl>
                                          <p:spTgt spid="643"/>
                                        </p:tgtEl>
                                        <p:attrNameLst>
                                          <p:attrName>ppt_x</p:attrName>
                                          <p:attrName>ppt_y</p:attrName>
                                        </p:attrNameLst>
                                      </p:cBhvr>
                                      <p:rCtr x="0" y="1759"/>
                                    </p:animMotion>
                                  </p:childTnLst>
                                </p:cTn>
                              </p:par>
                              <p:par>
                                <p:cTn id="46" presetID="10" presetClass="entr" presetSubtype="0" fill="hold" grpId="0" nodeType="withEffect">
                                  <p:stCondLst>
                                    <p:cond delay="100"/>
                                  </p:stCondLst>
                                  <p:childTnLst>
                                    <p:set>
                                      <p:cBhvr>
                                        <p:cTn id="47" dur="1" fill="hold">
                                          <p:stCondLst>
                                            <p:cond delay="0"/>
                                          </p:stCondLst>
                                        </p:cTn>
                                        <p:tgtEl>
                                          <p:spTgt spid="644"/>
                                        </p:tgtEl>
                                        <p:attrNameLst>
                                          <p:attrName>style.visibility</p:attrName>
                                        </p:attrNameLst>
                                      </p:cBhvr>
                                      <p:to>
                                        <p:strVal val="visible"/>
                                      </p:to>
                                    </p:set>
                                    <p:animEffect transition="in" filter="fade">
                                      <p:cBhvr>
                                        <p:cTn id="48" dur="500"/>
                                        <p:tgtEl>
                                          <p:spTgt spid="644"/>
                                        </p:tgtEl>
                                      </p:cBhvr>
                                    </p:animEffect>
                                  </p:childTnLst>
                                </p:cTn>
                              </p:par>
                              <p:par>
                                <p:cTn id="49" presetID="42" presetClass="path" presetSubtype="0" decel="100000" fill="hold" grpId="1" nodeType="withEffect">
                                  <p:stCondLst>
                                    <p:cond delay="100"/>
                                  </p:stCondLst>
                                  <p:childTnLst>
                                    <p:animMotion origin="layout" path="M -8.33333E-7 -2.96296E-6 L -8.33333E-7 0.03542 " pathEditMode="relative" rAng="0" ptsTypes="AA">
                                      <p:cBhvr>
                                        <p:cTn id="50" dur="700" spd="-100000" fill="hold"/>
                                        <p:tgtEl>
                                          <p:spTgt spid="644"/>
                                        </p:tgtEl>
                                        <p:attrNameLst>
                                          <p:attrName>ppt_x</p:attrName>
                                          <p:attrName>ppt_y</p:attrName>
                                        </p:attrNameLst>
                                      </p:cBhvr>
                                      <p:rCtr x="0" y="1759"/>
                                    </p:animMotion>
                                  </p:childTnLst>
                                </p:cTn>
                              </p:par>
                              <p:par>
                                <p:cTn id="51" presetID="10" presetClass="entr" presetSubtype="0" fill="hold" grpId="0" nodeType="withEffect">
                                  <p:stCondLst>
                                    <p:cond delay="100"/>
                                  </p:stCondLst>
                                  <p:childTnLst>
                                    <p:set>
                                      <p:cBhvr>
                                        <p:cTn id="52" dur="1" fill="hold">
                                          <p:stCondLst>
                                            <p:cond delay="0"/>
                                          </p:stCondLst>
                                        </p:cTn>
                                        <p:tgtEl>
                                          <p:spTgt spid="645"/>
                                        </p:tgtEl>
                                        <p:attrNameLst>
                                          <p:attrName>style.visibility</p:attrName>
                                        </p:attrNameLst>
                                      </p:cBhvr>
                                      <p:to>
                                        <p:strVal val="visible"/>
                                      </p:to>
                                    </p:set>
                                    <p:animEffect transition="in" filter="fade">
                                      <p:cBhvr>
                                        <p:cTn id="53" dur="500"/>
                                        <p:tgtEl>
                                          <p:spTgt spid="645"/>
                                        </p:tgtEl>
                                      </p:cBhvr>
                                    </p:animEffect>
                                  </p:childTnLst>
                                </p:cTn>
                              </p:par>
                              <p:par>
                                <p:cTn id="54" presetID="42" presetClass="path" presetSubtype="0" decel="100000" fill="hold" grpId="1" nodeType="withEffect">
                                  <p:stCondLst>
                                    <p:cond delay="100"/>
                                  </p:stCondLst>
                                  <p:childTnLst>
                                    <p:animMotion origin="layout" path="M -8.33333E-7 -2.96296E-6 L -8.33333E-7 0.03542 " pathEditMode="relative" rAng="0" ptsTypes="AA">
                                      <p:cBhvr>
                                        <p:cTn id="55" dur="700" spd="-100000" fill="hold"/>
                                        <p:tgtEl>
                                          <p:spTgt spid="645"/>
                                        </p:tgtEl>
                                        <p:attrNameLst>
                                          <p:attrName>ppt_x</p:attrName>
                                          <p:attrName>ppt_y</p:attrName>
                                        </p:attrNameLst>
                                      </p:cBhvr>
                                      <p:rCtr x="0" y="1759"/>
                                    </p:animMotion>
                                  </p:childTnLst>
                                </p:cTn>
                              </p:par>
                              <p:par>
                                <p:cTn id="56" presetID="10" presetClass="entr" presetSubtype="0" fill="hold" nodeType="withEffect">
                                  <p:stCondLst>
                                    <p:cond delay="100"/>
                                  </p:stCondLst>
                                  <p:childTnLst>
                                    <p:set>
                                      <p:cBhvr>
                                        <p:cTn id="57" dur="1" fill="hold">
                                          <p:stCondLst>
                                            <p:cond delay="0"/>
                                          </p:stCondLst>
                                        </p:cTn>
                                        <p:tgtEl>
                                          <p:spTgt spid="646"/>
                                        </p:tgtEl>
                                        <p:attrNameLst>
                                          <p:attrName>style.visibility</p:attrName>
                                        </p:attrNameLst>
                                      </p:cBhvr>
                                      <p:to>
                                        <p:strVal val="visible"/>
                                      </p:to>
                                    </p:set>
                                    <p:animEffect transition="in" filter="fade">
                                      <p:cBhvr>
                                        <p:cTn id="58" dur="500"/>
                                        <p:tgtEl>
                                          <p:spTgt spid="646"/>
                                        </p:tgtEl>
                                      </p:cBhvr>
                                    </p:animEffect>
                                  </p:childTnLst>
                                </p:cTn>
                              </p:par>
                              <p:par>
                                <p:cTn id="59" presetID="42" presetClass="path" presetSubtype="0" decel="100000" fill="hold" nodeType="withEffect">
                                  <p:stCondLst>
                                    <p:cond delay="100"/>
                                  </p:stCondLst>
                                  <p:childTnLst>
                                    <p:animMotion origin="layout" path="M -8.33333E-7 -2.96296E-6 L -8.33333E-7 0.03542 " pathEditMode="relative" rAng="0" ptsTypes="AA">
                                      <p:cBhvr>
                                        <p:cTn id="60" dur="700" spd="-100000" fill="hold"/>
                                        <p:tgtEl>
                                          <p:spTgt spid="646"/>
                                        </p:tgtEl>
                                        <p:attrNameLst>
                                          <p:attrName>ppt_x</p:attrName>
                                          <p:attrName>ppt_y</p:attrName>
                                        </p:attrNameLst>
                                      </p:cBhvr>
                                      <p:rCtr x="0" y="1759"/>
                                    </p:animMotion>
                                  </p:childTnLst>
                                </p:cTn>
                              </p:par>
                              <p:par>
                                <p:cTn id="61" presetID="10" presetClass="entr" presetSubtype="0" fill="hold" grpId="0" nodeType="withEffect">
                                  <p:stCondLst>
                                    <p:cond delay="100"/>
                                  </p:stCondLst>
                                  <p:childTnLst>
                                    <p:set>
                                      <p:cBhvr>
                                        <p:cTn id="62" dur="1" fill="hold">
                                          <p:stCondLst>
                                            <p:cond delay="0"/>
                                          </p:stCondLst>
                                        </p:cTn>
                                        <p:tgtEl>
                                          <p:spTgt spid="647"/>
                                        </p:tgtEl>
                                        <p:attrNameLst>
                                          <p:attrName>style.visibility</p:attrName>
                                        </p:attrNameLst>
                                      </p:cBhvr>
                                      <p:to>
                                        <p:strVal val="visible"/>
                                      </p:to>
                                    </p:set>
                                    <p:animEffect transition="in" filter="fade">
                                      <p:cBhvr>
                                        <p:cTn id="63" dur="500"/>
                                        <p:tgtEl>
                                          <p:spTgt spid="647"/>
                                        </p:tgtEl>
                                      </p:cBhvr>
                                    </p:animEffect>
                                  </p:childTnLst>
                                </p:cTn>
                              </p:par>
                              <p:par>
                                <p:cTn id="64" presetID="42" presetClass="path" presetSubtype="0" decel="100000" fill="hold" grpId="1" nodeType="withEffect">
                                  <p:stCondLst>
                                    <p:cond delay="100"/>
                                  </p:stCondLst>
                                  <p:childTnLst>
                                    <p:animMotion origin="layout" path="M -8.33333E-7 -2.96296E-6 L -8.33333E-7 0.03542 " pathEditMode="relative" rAng="0" ptsTypes="AA">
                                      <p:cBhvr>
                                        <p:cTn id="65" dur="700" spd="-100000" fill="hold"/>
                                        <p:tgtEl>
                                          <p:spTgt spid="647"/>
                                        </p:tgtEl>
                                        <p:attrNameLst>
                                          <p:attrName>ppt_x</p:attrName>
                                          <p:attrName>ppt_y</p:attrName>
                                        </p:attrNameLst>
                                      </p:cBhvr>
                                      <p:rCtr x="0" y="1759"/>
                                    </p:animMotion>
                                  </p:childTnLst>
                                </p:cTn>
                              </p:par>
                              <p:par>
                                <p:cTn id="66" presetID="10" presetClass="entr" presetSubtype="0" fill="hold" nodeType="withEffect">
                                  <p:stCondLst>
                                    <p:cond delay="100"/>
                                  </p:stCondLst>
                                  <p:childTnLst>
                                    <p:set>
                                      <p:cBhvr>
                                        <p:cTn id="67" dur="1" fill="hold">
                                          <p:stCondLst>
                                            <p:cond delay="0"/>
                                          </p:stCondLst>
                                        </p:cTn>
                                        <p:tgtEl>
                                          <p:spTgt spid="648"/>
                                        </p:tgtEl>
                                        <p:attrNameLst>
                                          <p:attrName>style.visibility</p:attrName>
                                        </p:attrNameLst>
                                      </p:cBhvr>
                                      <p:to>
                                        <p:strVal val="visible"/>
                                      </p:to>
                                    </p:set>
                                    <p:animEffect transition="in" filter="fade">
                                      <p:cBhvr>
                                        <p:cTn id="68" dur="500"/>
                                        <p:tgtEl>
                                          <p:spTgt spid="648"/>
                                        </p:tgtEl>
                                      </p:cBhvr>
                                    </p:animEffect>
                                  </p:childTnLst>
                                </p:cTn>
                              </p:par>
                              <p:par>
                                <p:cTn id="69" presetID="42" presetClass="path" presetSubtype="0" decel="100000" fill="hold" nodeType="withEffect">
                                  <p:stCondLst>
                                    <p:cond delay="100"/>
                                  </p:stCondLst>
                                  <p:childTnLst>
                                    <p:animMotion origin="layout" path="M -8.33333E-7 -2.96296E-6 L -8.33333E-7 0.03542 " pathEditMode="relative" rAng="0" ptsTypes="AA">
                                      <p:cBhvr>
                                        <p:cTn id="70" dur="700" spd="-100000" fill="hold"/>
                                        <p:tgtEl>
                                          <p:spTgt spid="648"/>
                                        </p:tgtEl>
                                        <p:attrNameLst>
                                          <p:attrName>ppt_x</p:attrName>
                                          <p:attrName>ppt_y</p:attrName>
                                        </p:attrNameLst>
                                      </p:cBhvr>
                                      <p:rCtr x="0" y="1759"/>
                                    </p:animMotion>
                                  </p:childTnLst>
                                </p:cTn>
                              </p:par>
                              <p:par>
                                <p:cTn id="71" presetID="10" presetClass="entr" presetSubtype="0" fill="hold" grpId="0" nodeType="withEffect">
                                  <p:stCondLst>
                                    <p:cond delay="100"/>
                                  </p:stCondLst>
                                  <p:childTnLst>
                                    <p:set>
                                      <p:cBhvr>
                                        <p:cTn id="72" dur="1" fill="hold">
                                          <p:stCondLst>
                                            <p:cond delay="0"/>
                                          </p:stCondLst>
                                        </p:cTn>
                                        <p:tgtEl>
                                          <p:spTgt spid="651"/>
                                        </p:tgtEl>
                                        <p:attrNameLst>
                                          <p:attrName>style.visibility</p:attrName>
                                        </p:attrNameLst>
                                      </p:cBhvr>
                                      <p:to>
                                        <p:strVal val="visible"/>
                                      </p:to>
                                    </p:set>
                                    <p:animEffect transition="in" filter="fade">
                                      <p:cBhvr>
                                        <p:cTn id="73" dur="500"/>
                                        <p:tgtEl>
                                          <p:spTgt spid="651"/>
                                        </p:tgtEl>
                                      </p:cBhvr>
                                    </p:animEffect>
                                  </p:childTnLst>
                                </p:cTn>
                              </p:par>
                              <p:par>
                                <p:cTn id="74" presetID="42" presetClass="path" presetSubtype="0" decel="100000" fill="hold" grpId="1" nodeType="withEffect">
                                  <p:stCondLst>
                                    <p:cond delay="100"/>
                                  </p:stCondLst>
                                  <p:childTnLst>
                                    <p:animMotion origin="layout" path="M -8.33333E-7 -2.96296E-6 L -8.33333E-7 0.03542 " pathEditMode="relative" rAng="0" ptsTypes="AA">
                                      <p:cBhvr>
                                        <p:cTn id="75" dur="700" spd="-100000" fill="hold"/>
                                        <p:tgtEl>
                                          <p:spTgt spid="651"/>
                                        </p:tgtEl>
                                        <p:attrNameLst>
                                          <p:attrName>ppt_x</p:attrName>
                                          <p:attrName>ppt_y</p:attrName>
                                        </p:attrNameLst>
                                      </p:cBhvr>
                                      <p:rCtr x="0" y="1759"/>
                                    </p:animMotion>
                                  </p:childTnLst>
                                </p:cTn>
                              </p:par>
                              <p:par>
                                <p:cTn id="76" presetID="10" presetClass="entr" presetSubtype="0" fill="hold" grpId="0" nodeType="withEffect">
                                  <p:stCondLst>
                                    <p:cond delay="100"/>
                                  </p:stCondLst>
                                  <p:childTnLst>
                                    <p:set>
                                      <p:cBhvr>
                                        <p:cTn id="77" dur="1" fill="hold">
                                          <p:stCondLst>
                                            <p:cond delay="0"/>
                                          </p:stCondLst>
                                        </p:cTn>
                                        <p:tgtEl>
                                          <p:spTgt spid="652"/>
                                        </p:tgtEl>
                                        <p:attrNameLst>
                                          <p:attrName>style.visibility</p:attrName>
                                        </p:attrNameLst>
                                      </p:cBhvr>
                                      <p:to>
                                        <p:strVal val="visible"/>
                                      </p:to>
                                    </p:set>
                                    <p:animEffect transition="in" filter="fade">
                                      <p:cBhvr>
                                        <p:cTn id="78" dur="500"/>
                                        <p:tgtEl>
                                          <p:spTgt spid="652"/>
                                        </p:tgtEl>
                                      </p:cBhvr>
                                    </p:animEffect>
                                  </p:childTnLst>
                                </p:cTn>
                              </p:par>
                              <p:par>
                                <p:cTn id="79" presetID="42" presetClass="path" presetSubtype="0" decel="100000" fill="hold" grpId="1" nodeType="withEffect">
                                  <p:stCondLst>
                                    <p:cond delay="100"/>
                                  </p:stCondLst>
                                  <p:childTnLst>
                                    <p:animMotion origin="layout" path="M -8.33333E-7 -2.96296E-6 L -8.33333E-7 0.03542 " pathEditMode="relative" rAng="0" ptsTypes="AA">
                                      <p:cBhvr>
                                        <p:cTn id="80" dur="700" spd="-100000" fill="hold"/>
                                        <p:tgtEl>
                                          <p:spTgt spid="652"/>
                                        </p:tgtEl>
                                        <p:attrNameLst>
                                          <p:attrName>ppt_x</p:attrName>
                                          <p:attrName>ppt_y</p:attrName>
                                        </p:attrNameLst>
                                      </p:cBhvr>
                                      <p:rCtr x="0" y="1759"/>
                                    </p:animMotion>
                                  </p:childTnLst>
                                </p:cTn>
                              </p:par>
                              <p:par>
                                <p:cTn id="81" presetID="10" presetClass="entr" presetSubtype="0" fill="hold" nodeType="withEffect">
                                  <p:stCondLst>
                                    <p:cond delay="100"/>
                                  </p:stCondLst>
                                  <p:childTnLst>
                                    <p:set>
                                      <p:cBhvr>
                                        <p:cTn id="82" dur="1" fill="hold">
                                          <p:stCondLst>
                                            <p:cond delay="0"/>
                                          </p:stCondLst>
                                        </p:cTn>
                                        <p:tgtEl>
                                          <p:spTgt spid="653"/>
                                        </p:tgtEl>
                                        <p:attrNameLst>
                                          <p:attrName>style.visibility</p:attrName>
                                        </p:attrNameLst>
                                      </p:cBhvr>
                                      <p:to>
                                        <p:strVal val="visible"/>
                                      </p:to>
                                    </p:set>
                                    <p:animEffect transition="in" filter="fade">
                                      <p:cBhvr>
                                        <p:cTn id="83" dur="500"/>
                                        <p:tgtEl>
                                          <p:spTgt spid="653"/>
                                        </p:tgtEl>
                                      </p:cBhvr>
                                    </p:animEffect>
                                  </p:childTnLst>
                                </p:cTn>
                              </p:par>
                              <p:par>
                                <p:cTn id="84" presetID="42" presetClass="path" presetSubtype="0" decel="100000" fill="hold" nodeType="withEffect">
                                  <p:stCondLst>
                                    <p:cond delay="100"/>
                                  </p:stCondLst>
                                  <p:childTnLst>
                                    <p:animMotion origin="layout" path="M -8.33333E-7 -2.96296E-6 L -8.33333E-7 0.03542 " pathEditMode="relative" rAng="0" ptsTypes="AA">
                                      <p:cBhvr>
                                        <p:cTn id="85" dur="700" spd="-100000" fill="hold"/>
                                        <p:tgtEl>
                                          <p:spTgt spid="653"/>
                                        </p:tgtEl>
                                        <p:attrNameLst>
                                          <p:attrName>ppt_x</p:attrName>
                                          <p:attrName>ppt_y</p:attrName>
                                        </p:attrNameLst>
                                      </p:cBhvr>
                                      <p:rCtr x="0" y="1759"/>
                                    </p:animMotion>
                                  </p:childTnLst>
                                </p:cTn>
                              </p:par>
                              <p:par>
                                <p:cTn id="86" presetID="10" presetClass="entr" presetSubtype="0" fill="hold" nodeType="withEffect">
                                  <p:stCondLst>
                                    <p:cond delay="100"/>
                                  </p:stCondLst>
                                  <p:childTnLst>
                                    <p:set>
                                      <p:cBhvr>
                                        <p:cTn id="87" dur="1" fill="hold">
                                          <p:stCondLst>
                                            <p:cond delay="0"/>
                                          </p:stCondLst>
                                        </p:cTn>
                                        <p:tgtEl>
                                          <p:spTgt spid="656"/>
                                        </p:tgtEl>
                                        <p:attrNameLst>
                                          <p:attrName>style.visibility</p:attrName>
                                        </p:attrNameLst>
                                      </p:cBhvr>
                                      <p:to>
                                        <p:strVal val="visible"/>
                                      </p:to>
                                    </p:set>
                                    <p:animEffect transition="in" filter="fade">
                                      <p:cBhvr>
                                        <p:cTn id="88" dur="500"/>
                                        <p:tgtEl>
                                          <p:spTgt spid="656"/>
                                        </p:tgtEl>
                                      </p:cBhvr>
                                    </p:animEffect>
                                  </p:childTnLst>
                                </p:cTn>
                              </p:par>
                              <p:par>
                                <p:cTn id="89" presetID="42" presetClass="path" presetSubtype="0" decel="100000" fill="hold" nodeType="withEffect">
                                  <p:stCondLst>
                                    <p:cond delay="100"/>
                                  </p:stCondLst>
                                  <p:childTnLst>
                                    <p:animMotion origin="layout" path="M -8.33333E-7 -2.96296E-6 L -8.33333E-7 0.03542 " pathEditMode="relative" rAng="0" ptsTypes="AA">
                                      <p:cBhvr>
                                        <p:cTn id="90" dur="700" spd="-100000" fill="hold"/>
                                        <p:tgtEl>
                                          <p:spTgt spid="656"/>
                                        </p:tgtEl>
                                        <p:attrNameLst>
                                          <p:attrName>ppt_x</p:attrName>
                                          <p:attrName>ppt_y</p:attrName>
                                        </p:attrNameLst>
                                      </p:cBhvr>
                                      <p:rCtr x="0" y="1759"/>
                                    </p:animMotion>
                                  </p:childTnLst>
                                </p:cTn>
                              </p:par>
                              <p:par>
                                <p:cTn id="91" presetID="10" presetClass="entr" presetSubtype="0" fill="hold" grpId="0" nodeType="withEffect">
                                  <p:stCondLst>
                                    <p:cond delay="100"/>
                                  </p:stCondLst>
                                  <p:childTnLst>
                                    <p:set>
                                      <p:cBhvr>
                                        <p:cTn id="92" dur="1" fill="hold">
                                          <p:stCondLst>
                                            <p:cond delay="0"/>
                                          </p:stCondLst>
                                        </p:cTn>
                                        <p:tgtEl>
                                          <p:spTgt spid="657"/>
                                        </p:tgtEl>
                                        <p:attrNameLst>
                                          <p:attrName>style.visibility</p:attrName>
                                        </p:attrNameLst>
                                      </p:cBhvr>
                                      <p:to>
                                        <p:strVal val="visible"/>
                                      </p:to>
                                    </p:set>
                                    <p:animEffect transition="in" filter="fade">
                                      <p:cBhvr>
                                        <p:cTn id="93" dur="500"/>
                                        <p:tgtEl>
                                          <p:spTgt spid="657"/>
                                        </p:tgtEl>
                                      </p:cBhvr>
                                    </p:animEffect>
                                  </p:childTnLst>
                                </p:cTn>
                              </p:par>
                              <p:par>
                                <p:cTn id="94" presetID="42" presetClass="path" presetSubtype="0" decel="100000" fill="hold" grpId="1" nodeType="withEffect">
                                  <p:stCondLst>
                                    <p:cond delay="100"/>
                                  </p:stCondLst>
                                  <p:childTnLst>
                                    <p:animMotion origin="layout" path="M -8.33333E-7 -2.96296E-6 L -8.33333E-7 0.03542 " pathEditMode="relative" rAng="0" ptsTypes="AA">
                                      <p:cBhvr>
                                        <p:cTn id="95" dur="700" spd="-100000" fill="hold"/>
                                        <p:tgtEl>
                                          <p:spTgt spid="657"/>
                                        </p:tgtEl>
                                        <p:attrNameLst>
                                          <p:attrName>ppt_x</p:attrName>
                                          <p:attrName>ppt_y</p:attrName>
                                        </p:attrNameLst>
                                      </p:cBhvr>
                                      <p:rCtr x="0" y="1759"/>
                                    </p:animMotion>
                                  </p:childTnLst>
                                </p:cTn>
                              </p:par>
                              <p:par>
                                <p:cTn id="96" presetID="10" presetClass="entr" presetSubtype="0" fill="hold" nodeType="withEffect">
                                  <p:stCondLst>
                                    <p:cond delay="100"/>
                                  </p:stCondLst>
                                  <p:childTnLst>
                                    <p:set>
                                      <p:cBhvr>
                                        <p:cTn id="97" dur="1" fill="hold">
                                          <p:stCondLst>
                                            <p:cond delay="0"/>
                                          </p:stCondLst>
                                        </p:cTn>
                                        <p:tgtEl>
                                          <p:spTgt spid="658"/>
                                        </p:tgtEl>
                                        <p:attrNameLst>
                                          <p:attrName>style.visibility</p:attrName>
                                        </p:attrNameLst>
                                      </p:cBhvr>
                                      <p:to>
                                        <p:strVal val="visible"/>
                                      </p:to>
                                    </p:set>
                                    <p:animEffect transition="in" filter="fade">
                                      <p:cBhvr>
                                        <p:cTn id="98" dur="500"/>
                                        <p:tgtEl>
                                          <p:spTgt spid="658"/>
                                        </p:tgtEl>
                                      </p:cBhvr>
                                    </p:animEffect>
                                  </p:childTnLst>
                                </p:cTn>
                              </p:par>
                              <p:par>
                                <p:cTn id="99" presetID="42" presetClass="path" presetSubtype="0" decel="100000" fill="hold" nodeType="withEffect">
                                  <p:stCondLst>
                                    <p:cond delay="100"/>
                                  </p:stCondLst>
                                  <p:childTnLst>
                                    <p:animMotion origin="layout" path="M -8.33333E-7 -2.96296E-6 L -8.33333E-7 0.03542 " pathEditMode="relative" rAng="0" ptsTypes="AA">
                                      <p:cBhvr>
                                        <p:cTn id="100" dur="700" spd="-100000" fill="hold"/>
                                        <p:tgtEl>
                                          <p:spTgt spid="658"/>
                                        </p:tgtEl>
                                        <p:attrNameLst>
                                          <p:attrName>ppt_x</p:attrName>
                                          <p:attrName>ppt_y</p:attrName>
                                        </p:attrNameLst>
                                      </p:cBhvr>
                                      <p:rCtr x="0" y="1759"/>
                                    </p:animMotion>
                                  </p:childTnLst>
                                </p:cTn>
                              </p:par>
                              <p:par>
                                <p:cTn id="101" presetID="10" presetClass="entr" presetSubtype="0" fill="hold" grpId="0" nodeType="withEffect">
                                  <p:stCondLst>
                                    <p:cond delay="100"/>
                                  </p:stCondLst>
                                  <p:childTnLst>
                                    <p:set>
                                      <p:cBhvr>
                                        <p:cTn id="102" dur="1" fill="hold">
                                          <p:stCondLst>
                                            <p:cond delay="0"/>
                                          </p:stCondLst>
                                        </p:cTn>
                                        <p:tgtEl>
                                          <p:spTgt spid="659"/>
                                        </p:tgtEl>
                                        <p:attrNameLst>
                                          <p:attrName>style.visibility</p:attrName>
                                        </p:attrNameLst>
                                      </p:cBhvr>
                                      <p:to>
                                        <p:strVal val="visible"/>
                                      </p:to>
                                    </p:set>
                                    <p:animEffect transition="in" filter="fade">
                                      <p:cBhvr>
                                        <p:cTn id="103" dur="500"/>
                                        <p:tgtEl>
                                          <p:spTgt spid="659"/>
                                        </p:tgtEl>
                                      </p:cBhvr>
                                    </p:animEffect>
                                  </p:childTnLst>
                                </p:cTn>
                              </p:par>
                              <p:par>
                                <p:cTn id="104" presetID="42" presetClass="path" presetSubtype="0" decel="100000" fill="hold" grpId="1" nodeType="withEffect">
                                  <p:stCondLst>
                                    <p:cond delay="100"/>
                                  </p:stCondLst>
                                  <p:childTnLst>
                                    <p:animMotion origin="layout" path="M -8.33333E-7 -2.96296E-6 L -8.33333E-7 0.03542 " pathEditMode="relative" rAng="0" ptsTypes="AA">
                                      <p:cBhvr>
                                        <p:cTn id="105" dur="700" spd="-100000" fill="hold"/>
                                        <p:tgtEl>
                                          <p:spTgt spid="659"/>
                                        </p:tgtEl>
                                        <p:attrNameLst>
                                          <p:attrName>ppt_x</p:attrName>
                                          <p:attrName>ppt_y</p:attrName>
                                        </p:attrNameLst>
                                      </p:cBhvr>
                                      <p:rCtr x="0" y="1759"/>
                                    </p:animMotion>
                                  </p:childTnLst>
                                </p:cTn>
                              </p:par>
                              <p:par>
                                <p:cTn id="106" presetID="10" presetClass="entr" presetSubtype="0" fill="hold" nodeType="withEffect">
                                  <p:stCondLst>
                                    <p:cond delay="100"/>
                                  </p:stCondLst>
                                  <p:childTnLst>
                                    <p:set>
                                      <p:cBhvr>
                                        <p:cTn id="107" dur="1" fill="hold">
                                          <p:stCondLst>
                                            <p:cond delay="0"/>
                                          </p:stCondLst>
                                        </p:cTn>
                                        <p:tgtEl>
                                          <p:spTgt spid="660"/>
                                        </p:tgtEl>
                                        <p:attrNameLst>
                                          <p:attrName>style.visibility</p:attrName>
                                        </p:attrNameLst>
                                      </p:cBhvr>
                                      <p:to>
                                        <p:strVal val="visible"/>
                                      </p:to>
                                    </p:set>
                                    <p:animEffect transition="in" filter="fade">
                                      <p:cBhvr>
                                        <p:cTn id="108" dur="500"/>
                                        <p:tgtEl>
                                          <p:spTgt spid="660"/>
                                        </p:tgtEl>
                                      </p:cBhvr>
                                    </p:animEffect>
                                  </p:childTnLst>
                                </p:cTn>
                              </p:par>
                              <p:par>
                                <p:cTn id="109" presetID="42" presetClass="path" presetSubtype="0" decel="100000" fill="hold" nodeType="withEffect">
                                  <p:stCondLst>
                                    <p:cond delay="100"/>
                                  </p:stCondLst>
                                  <p:childTnLst>
                                    <p:animMotion origin="layout" path="M -8.33333E-7 -2.96296E-6 L -8.33333E-7 0.03542 " pathEditMode="relative" rAng="0" ptsTypes="AA">
                                      <p:cBhvr>
                                        <p:cTn id="110" dur="700" spd="-100000" fill="hold"/>
                                        <p:tgtEl>
                                          <p:spTgt spid="660"/>
                                        </p:tgtEl>
                                        <p:attrNameLst>
                                          <p:attrName>ppt_x</p:attrName>
                                          <p:attrName>ppt_y</p:attrName>
                                        </p:attrNameLst>
                                      </p:cBhvr>
                                      <p:rCtr x="0" y="1759"/>
                                    </p:animMotion>
                                  </p:childTnLst>
                                </p:cTn>
                              </p:par>
                              <p:par>
                                <p:cTn id="111" presetID="10" presetClass="entr" presetSubtype="0" fill="hold" grpId="0" nodeType="withEffect">
                                  <p:stCondLst>
                                    <p:cond delay="100"/>
                                  </p:stCondLst>
                                  <p:childTnLst>
                                    <p:set>
                                      <p:cBhvr>
                                        <p:cTn id="112" dur="1" fill="hold">
                                          <p:stCondLst>
                                            <p:cond delay="0"/>
                                          </p:stCondLst>
                                        </p:cTn>
                                        <p:tgtEl>
                                          <p:spTgt spid="661"/>
                                        </p:tgtEl>
                                        <p:attrNameLst>
                                          <p:attrName>style.visibility</p:attrName>
                                        </p:attrNameLst>
                                      </p:cBhvr>
                                      <p:to>
                                        <p:strVal val="visible"/>
                                      </p:to>
                                    </p:set>
                                    <p:animEffect transition="in" filter="fade">
                                      <p:cBhvr>
                                        <p:cTn id="113" dur="500"/>
                                        <p:tgtEl>
                                          <p:spTgt spid="661"/>
                                        </p:tgtEl>
                                      </p:cBhvr>
                                    </p:animEffect>
                                  </p:childTnLst>
                                </p:cTn>
                              </p:par>
                              <p:par>
                                <p:cTn id="114" presetID="42" presetClass="path" presetSubtype="0" decel="100000" fill="hold" grpId="1" nodeType="withEffect">
                                  <p:stCondLst>
                                    <p:cond delay="100"/>
                                  </p:stCondLst>
                                  <p:childTnLst>
                                    <p:animMotion origin="layout" path="M -8.33333E-7 -2.96296E-6 L -8.33333E-7 0.03542 " pathEditMode="relative" rAng="0" ptsTypes="AA">
                                      <p:cBhvr>
                                        <p:cTn id="115" dur="700" spd="-100000" fill="hold"/>
                                        <p:tgtEl>
                                          <p:spTgt spid="661"/>
                                        </p:tgtEl>
                                        <p:attrNameLst>
                                          <p:attrName>ppt_x</p:attrName>
                                          <p:attrName>ppt_y</p:attrName>
                                        </p:attrNameLst>
                                      </p:cBhvr>
                                      <p:rCtr x="0" y="1759"/>
                                    </p:animMotion>
                                  </p:childTnLst>
                                </p:cTn>
                              </p:par>
                              <p:par>
                                <p:cTn id="116" presetID="10" presetClass="entr" presetSubtype="0" fill="hold" nodeType="withEffect">
                                  <p:stCondLst>
                                    <p:cond delay="100"/>
                                  </p:stCondLst>
                                  <p:childTnLst>
                                    <p:set>
                                      <p:cBhvr>
                                        <p:cTn id="117" dur="1" fill="hold">
                                          <p:stCondLst>
                                            <p:cond delay="0"/>
                                          </p:stCondLst>
                                        </p:cTn>
                                        <p:tgtEl>
                                          <p:spTgt spid="662"/>
                                        </p:tgtEl>
                                        <p:attrNameLst>
                                          <p:attrName>style.visibility</p:attrName>
                                        </p:attrNameLst>
                                      </p:cBhvr>
                                      <p:to>
                                        <p:strVal val="visible"/>
                                      </p:to>
                                    </p:set>
                                    <p:animEffect transition="in" filter="fade">
                                      <p:cBhvr>
                                        <p:cTn id="118" dur="500"/>
                                        <p:tgtEl>
                                          <p:spTgt spid="662"/>
                                        </p:tgtEl>
                                      </p:cBhvr>
                                    </p:animEffect>
                                  </p:childTnLst>
                                </p:cTn>
                              </p:par>
                              <p:par>
                                <p:cTn id="119" presetID="42" presetClass="path" presetSubtype="0" decel="100000" fill="hold" nodeType="withEffect">
                                  <p:stCondLst>
                                    <p:cond delay="100"/>
                                  </p:stCondLst>
                                  <p:childTnLst>
                                    <p:animMotion origin="layout" path="M -8.33333E-7 -2.96296E-6 L -8.33333E-7 0.03542 " pathEditMode="relative" rAng="0" ptsTypes="AA">
                                      <p:cBhvr>
                                        <p:cTn id="120" dur="700" spd="-100000" fill="hold"/>
                                        <p:tgtEl>
                                          <p:spTgt spid="662"/>
                                        </p:tgtEl>
                                        <p:attrNameLst>
                                          <p:attrName>ppt_x</p:attrName>
                                          <p:attrName>ppt_y</p:attrName>
                                        </p:attrNameLst>
                                      </p:cBhvr>
                                      <p:rCtr x="0" y="1759"/>
                                    </p:animMotion>
                                  </p:childTnLst>
                                </p:cTn>
                              </p:par>
                              <p:par>
                                <p:cTn id="121" presetID="10" presetClass="entr" presetSubtype="0" fill="hold" grpId="0" nodeType="withEffect">
                                  <p:stCondLst>
                                    <p:cond delay="100"/>
                                  </p:stCondLst>
                                  <p:childTnLst>
                                    <p:set>
                                      <p:cBhvr>
                                        <p:cTn id="122" dur="1" fill="hold">
                                          <p:stCondLst>
                                            <p:cond delay="0"/>
                                          </p:stCondLst>
                                        </p:cTn>
                                        <p:tgtEl>
                                          <p:spTgt spid="663"/>
                                        </p:tgtEl>
                                        <p:attrNameLst>
                                          <p:attrName>style.visibility</p:attrName>
                                        </p:attrNameLst>
                                      </p:cBhvr>
                                      <p:to>
                                        <p:strVal val="visible"/>
                                      </p:to>
                                    </p:set>
                                    <p:animEffect transition="in" filter="fade">
                                      <p:cBhvr>
                                        <p:cTn id="123" dur="500"/>
                                        <p:tgtEl>
                                          <p:spTgt spid="663"/>
                                        </p:tgtEl>
                                      </p:cBhvr>
                                    </p:animEffect>
                                  </p:childTnLst>
                                </p:cTn>
                              </p:par>
                              <p:par>
                                <p:cTn id="124" presetID="42" presetClass="path" presetSubtype="0" decel="100000" fill="hold" grpId="1" nodeType="withEffect">
                                  <p:stCondLst>
                                    <p:cond delay="100"/>
                                  </p:stCondLst>
                                  <p:childTnLst>
                                    <p:animMotion origin="layout" path="M -8.33333E-7 -2.96296E-6 L -8.33333E-7 0.03542 " pathEditMode="relative" rAng="0" ptsTypes="AA">
                                      <p:cBhvr>
                                        <p:cTn id="125" dur="700" spd="-100000" fill="hold"/>
                                        <p:tgtEl>
                                          <p:spTgt spid="663"/>
                                        </p:tgtEl>
                                        <p:attrNameLst>
                                          <p:attrName>ppt_x</p:attrName>
                                          <p:attrName>ppt_y</p:attrName>
                                        </p:attrNameLst>
                                      </p:cBhvr>
                                      <p:rCtr x="0" y="1759"/>
                                    </p:animMotion>
                                  </p:childTnLst>
                                </p:cTn>
                              </p:par>
                              <p:par>
                                <p:cTn id="126" presetID="10" presetClass="entr" presetSubtype="0" fill="hold" grpId="0" nodeType="withEffect">
                                  <p:stCondLst>
                                    <p:cond delay="100"/>
                                  </p:stCondLst>
                                  <p:childTnLst>
                                    <p:set>
                                      <p:cBhvr>
                                        <p:cTn id="127" dur="1" fill="hold">
                                          <p:stCondLst>
                                            <p:cond delay="0"/>
                                          </p:stCondLst>
                                        </p:cTn>
                                        <p:tgtEl>
                                          <p:spTgt spid="664"/>
                                        </p:tgtEl>
                                        <p:attrNameLst>
                                          <p:attrName>style.visibility</p:attrName>
                                        </p:attrNameLst>
                                      </p:cBhvr>
                                      <p:to>
                                        <p:strVal val="visible"/>
                                      </p:to>
                                    </p:set>
                                    <p:animEffect transition="in" filter="fade">
                                      <p:cBhvr>
                                        <p:cTn id="128" dur="500"/>
                                        <p:tgtEl>
                                          <p:spTgt spid="664"/>
                                        </p:tgtEl>
                                      </p:cBhvr>
                                    </p:animEffect>
                                  </p:childTnLst>
                                </p:cTn>
                              </p:par>
                              <p:par>
                                <p:cTn id="129" presetID="42" presetClass="path" presetSubtype="0" decel="100000" fill="hold" grpId="1" nodeType="withEffect">
                                  <p:stCondLst>
                                    <p:cond delay="100"/>
                                  </p:stCondLst>
                                  <p:childTnLst>
                                    <p:animMotion origin="layout" path="M -8.33333E-7 -2.96296E-6 L -8.33333E-7 0.03542 " pathEditMode="relative" rAng="0" ptsTypes="AA">
                                      <p:cBhvr>
                                        <p:cTn id="130" dur="700" spd="-100000" fill="hold"/>
                                        <p:tgtEl>
                                          <p:spTgt spid="664"/>
                                        </p:tgtEl>
                                        <p:attrNameLst>
                                          <p:attrName>ppt_x</p:attrName>
                                          <p:attrName>ppt_y</p:attrName>
                                        </p:attrNameLst>
                                      </p:cBhvr>
                                      <p:rCtr x="0" y="1759"/>
                                    </p:animMotion>
                                  </p:childTnLst>
                                </p:cTn>
                              </p:par>
                              <p:par>
                                <p:cTn id="131" presetID="10" presetClass="entr" presetSubtype="0" fill="hold" nodeType="withEffect">
                                  <p:stCondLst>
                                    <p:cond delay="100"/>
                                  </p:stCondLst>
                                  <p:childTnLst>
                                    <p:set>
                                      <p:cBhvr>
                                        <p:cTn id="132" dur="1" fill="hold">
                                          <p:stCondLst>
                                            <p:cond delay="0"/>
                                          </p:stCondLst>
                                        </p:cTn>
                                        <p:tgtEl>
                                          <p:spTgt spid="665"/>
                                        </p:tgtEl>
                                        <p:attrNameLst>
                                          <p:attrName>style.visibility</p:attrName>
                                        </p:attrNameLst>
                                      </p:cBhvr>
                                      <p:to>
                                        <p:strVal val="visible"/>
                                      </p:to>
                                    </p:set>
                                    <p:animEffect transition="in" filter="fade">
                                      <p:cBhvr>
                                        <p:cTn id="133" dur="500"/>
                                        <p:tgtEl>
                                          <p:spTgt spid="665"/>
                                        </p:tgtEl>
                                      </p:cBhvr>
                                    </p:animEffect>
                                  </p:childTnLst>
                                </p:cTn>
                              </p:par>
                              <p:par>
                                <p:cTn id="134" presetID="42" presetClass="path" presetSubtype="0" decel="100000" fill="hold" nodeType="withEffect">
                                  <p:stCondLst>
                                    <p:cond delay="100"/>
                                  </p:stCondLst>
                                  <p:childTnLst>
                                    <p:animMotion origin="layout" path="M -8.33333E-7 -2.96296E-6 L -8.33333E-7 0.03542 " pathEditMode="relative" rAng="0" ptsTypes="AA">
                                      <p:cBhvr>
                                        <p:cTn id="135" dur="700" spd="-100000" fill="hold"/>
                                        <p:tgtEl>
                                          <p:spTgt spid="665"/>
                                        </p:tgtEl>
                                        <p:attrNameLst>
                                          <p:attrName>ppt_x</p:attrName>
                                          <p:attrName>ppt_y</p:attrName>
                                        </p:attrNameLst>
                                      </p:cBhvr>
                                      <p:rCtr x="0" y="1759"/>
                                    </p:animMotion>
                                  </p:childTnLst>
                                </p:cTn>
                              </p:par>
                              <p:par>
                                <p:cTn id="136" presetID="10" presetClass="entr" presetSubtype="0" fill="hold" grpId="0" nodeType="withEffect">
                                  <p:stCondLst>
                                    <p:cond delay="100"/>
                                  </p:stCondLst>
                                  <p:childTnLst>
                                    <p:set>
                                      <p:cBhvr>
                                        <p:cTn id="137" dur="1" fill="hold">
                                          <p:stCondLst>
                                            <p:cond delay="0"/>
                                          </p:stCondLst>
                                        </p:cTn>
                                        <p:tgtEl>
                                          <p:spTgt spid="666"/>
                                        </p:tgtEl>
                                        <p:attrNameLst>
                                          <p:attrName>style.visibility</p:attrName>
                                        </p:attrNameLst>
                                      </p:cBhvr>
                                      <p:to>
                                        <p:strVal val="visible"/>
                                      </p:to>
                                    </p:set>
                                    <p:animEffect transition="in" filter="fade">
                                      <p:cBhvr>
                                        <p:cTn id="138" dur="500"/>
                                        <p:tgtEl>
                                          <p:spTgt spid="666"/>
                                        </p:tgtEl>
                                      </p:cBhvr>
                                    </p:animEffect>
                                  </p:childTnLst>
                                </p:cTn>
                              </p:par>
                              <p:par>
                                <p:cTn id="139" presetID="42" presetClass="path" presetSubtype="0" decel="100000" fill="hold" grpId="1" nodeType="withEffect">
                                  <p:stCondLst>
                                    <p:cond delay="100"/>
                                  </p:stCondLst>
                                  <p:childTnLst>
                                    <p:animMotion origin="layout" path="M -8.33333E-7 -2.96296E-6 L -8.33333E-7 0.03542 " pathEditMode="relative" rAng="0" ptsTypes="AA">
                                      <p:cBhvr>
                                        <p:cTn id="140" dur="700" spd="-100000" fill="hold"/>
                                        <p:tgtEl>
                                          <p:spTgt spid="666"/>
                                        </p:tgtEl>
                                        <p:attrNameLst>
                                          <p:attrName>ppt_x</p:attrName>
                                          <p:attrName>ppt_y</p:attrName>
                                        </p:attrNameLst>
                                      </p:cBhvr>
                                      <p:rCtr x="0" y="1759"/>
                                    </p:animMotion>
                                  </p:childTnLst>
                                </p:cTn>
                              </p:par>
                              <p:par>
                                <p:cTn id="141" presetID="10" presetClass="entr" presetSubtype="0" fill="hold" nodeType="withEffect">
                                  <p:stCondLst>
                                    <p:cond delay="100"/>
                                  </p:stCondLst>
                                  <p:childTnLst>
                                    <p:set>
                                      <p:cBhvr>
                                        <p:cTn id="142" dur="1" fill="hold">
                                          <p:stCondLst>
                                            <p:cond delay="0"/>
                                          </p:stCondLst>
                                        </p:cTn>
                                        <p:tgtEl>
                                          <p:spTgt spid="667"/>
                                        </p:tgtEl>
                                        <p:attrNameLst>
                                          <p:attrName>style.visibility</p:attrName>
                                        </p:attrNameLst>
                                      </p:cBhvr>
                                      <p:to>
                                        <p:strVal val="visible"/>
                                      </p:to>
                                    </p:set>
                                    <p:animEffect transition="in" filter="fade">
                                      <p:cBhvr>
                                        <p:cTn id="143" dur="500"/>
                                        <p:tgtEl>
                                          <p:spTgt spid="667"/>
                                        </p:tgtEl>
                                      </p:cBhvr>
                                    </p:animEffect>
                                  </p:childTnLst>
                                </p:cTn>
                              </p:par>
                              <p:par>
                                <p:cTn id="144" presetID="42" presetClass="path" presetSubtype="0" decel="100000" fill="hold" nodeType="withEffect">
                                  <p:stCondLst>
                                    <p:cond delay="100"/>
                                  </p:stCondLst>
                                  <p:childTnLst>
                                    <p:animMotion origin="layout" path="M -8.33333E-7 -2.96296E-6 L -8.33333E-7 0.03542 " pathEditMode="relative" rAng="0" ptsTypes="AA">
                                      <p:cBhvr>
                                        <p:cTn id="145" dur="700" spd="-100000" fill="hold"/>
                                        <p:tgtEl>
                                          <p:spTgt spid="667"/>
                                        </p:tgtEl>
                                        <p:attrNameLst>
                                          <p:attrName>ppt_x</p:attrName>
                                          <p:attrName>ppt_y</p:attrName>
                                        </p:attrNameLst>
                                      </p:cBhvr>
                                      <p:rCtr x="0" y="1759"/>
                                    </p:animMotion>
                                  </p:childTnLst>
                                </p:cTn>
                              </p:par>
                              <p:par>
                                <p:cTn id="146" presetID="10" presetClass="entr" presetSubtype="0" fill="hold" grpId="0" nodeType="withEffect">
                                  <p:stCondLst>
                                    <p:cond delay="100"/>
                                  </p:stCondLst>
                                  <p:childTnLst>
                                    <p:set>
                                      <p:cBhvr>
                                        <p:cTn id="147" dur="1" fill="hold">
                                          <p:stCondLst>
                                            <p:cond delay="0"/>
                                          </p:stCondLst>
                                        </p:cTn>
                                        <p:tgtEl>
                                          <p:spTgt spid="668"/>
                                        </p:tgtEl>
                                        <p:attrNameLst>
                                          <p:attrName>style.visibility</p:attrName>
                                        </p:attrNameLst>
                                      </p:cBhvr>
                                      <p:to>
                                        <p:strVal val="visible"/>
                                      </p:to>
                                    </p:set>
                                    <p:animEffect transition="in" filter="fade">
                                      <p:cBhvr>
                                        <p:cTn id="148" dur="500"/>
                                        <p:tgtEl>
                                          <p:spTgt spid="668"/>
                                        </p:tgtEl>
                                      </p:cBhvr>
                                    </p:animEffect>
                                  </p:childTnLst>
                                </p:cTn>
                              </p:par>
                              <p:par>
                                <p:cTn id="149" presetID="42" presetClass="path" presetSubtype="0" decel="100000" fill="hold" grpId="1" nodeType="withEffect">
                                  <p:stCondLst>
                                    <p:cond delay="100"/>
                                  </p:stCondLst>
                                  <p:childTnLst>
                                    <p:animMotion origin="layout" path="M -8.33333E-7 -2.96296E-6 L -8.33333E-7 0.03542 " pathEditMode="relative" rAng="0" ptsTypes="AA">
                                      <p:cBhvr>
                                        <p:cTn id="150" dur="700" spd="-100000" fill="hold"/>
                                        <p:tgtEl>
                                          <p:spTgt spid="668"/>
                                        </p:tgtEl>
                                        <p:attrNameLst>
                                          <p:attrName>ppt_x</p:attrName>
                                          <p:attrName>ppt_y</p:attrName>
                                        </p:attrNameLst>
                                      </p:cBhvr>
                                      <p:rCtr x="0" y="1759"/>
                                    </p:animMotion>
                                  </p:childTnLst>
                                </p:cTn>
                              </p:par>
                              <p:par>
                                <p:cTn id="151" presetID="10" presetClass="entr" presetSubtype="0" fill="hold" nodeType="withEffect">
                                  <p:stCondLst>
                                    <p:cond delay="100"/>
                                  </p:stCondLst>
                                  <p:childTnLst>
                                    <p:set>
                                      <p:cBhvr>
                                        <p:cTn id="152" dur="1" fill="hold">
                                          <p:stCondLst>
                                            <p:cond delay="0"/>
                                          </p:stCondLst>
                                        </p:cTn>
                                        <p:tgtEl>
                                          <p:spTgt spid="669"/>
                                        </p:tgtEl>
                                        <p:attrNameLst>
                                          <p:attrName>style.visibility</p:attrName>
                                        </p:attrNameLst>
                                      </p:cBhvr>
                                      <p:to>
                                        <p:strVal val="visible"/>
                                      </p:to>
                                    </p:set>
                                    <p:animEffect transition="in" filter="fade">
                                      <p:cBhvr>
                                        <p:cTn id="153" dur="500"/>
                                        <p:tgtEl>
                                          <p:spTgt spid="669"/>
                                        </p:tgtEl>
                                      </p:cBhvr>
                                    </p:animEffect>
                                  </p:childTnLst>
                                </p:cTn>
                              </p:par>
                              <p:par>
                                <p:cTn id="154" presetID="42" presetClass="path" presetSubtype="0" decel="100000" fill="hold" nodeType="withEffect">
                                  <p:stCondLst>
                                    <p:cond delay="100"/>
                                  </p:stCondLst>
                                  <p:childTnLst>
                                    <p:animMotion origin="layout" path="M -8.33333E-7 -2.96296E-6 L -8.33333E-7 0.03542 " pathEditMode="relative" rAng="0" ptsTypes="AA">
                                      <p:cBhvr>
                                        <p:cTn id="155" dur="700" spd="-100000" fill="hold"/>
                                        <p:tgtEl>
                                          <p:spTgt spid="669"/>
                                        </p:tgtEl>
                                        <p:attrNameLst>
                                          <p:attrName>ppt_x</p:attrName>
                                          <p:attrName>ppt_y</p:attrName>
                                        </p:attrNameLst>
                                      </p:cBhvr>
                                      <p:rCtr x="0" y="1759"/>
                                    </p:animMotion>
                                  </p:childTnLst>
                                </p:cTn>
                              </p:par>
                              <p:par>
                                <p:cTn id="156" presetID="10" presetClass="entr" presetSubtype="0" fill="hold" grpId="0" nodeType="withEffect">
                                  <p:stCondLst>
                                    <p:cond delay="100"/>
                                  </p:stCondLst>
                                  <p:childTnLst>
                                    <p:set>
                                      <p:cBhvr>
                                        <p:cTn id="157" dur="1" fill="hold">
                                          <p:stCondLst>
                                            <p:cond delay="0"/>
                                          </p:stCondLst>
                                        </p:cTn>
                                        <p:tgtEl>
                                          <p:spTgt spid="670"/>
                                        </p:tgtEl>
                                        <p:attrNameLst>
                                          <p:attrName>style.visibility</p:attrName>
                                        </p:attrNameLst>
                                      </p:cBhvr>
                                      <p:to>
                                        <p:strVal val="visible"/>
                                      </p:to>
                                    </p:set>
                                    <p:animEffect transition="in" filter="fade">
                                      <p:cBhvr>
                                        <p:cTn id="158" dur="500"/>
                                        <p:tgtEl>
                                          <p:spTgt spid="670"/>
                                        </p:tgtEl>
                                      </p:cBhvr>
                                    </p:animEffect>
                                  </p:childTnLst>
                                </p:cTn>
                              </p:par>
                              <p:par>
                                <p:cTn id="159" presetID="42" presetClass="path" presetSubtype="0" decel="100000" fill="hold" grpId="1" nodeType="withEffect">
                                  <p:stCondLst>
                                    <p:cond delay="100"/>
                                  </p:stCondLst>
                                  <p:childTnLst>
                                    <p:animMotion origin="layout" path="M -8.33333E-7 -2.96296E-6 L -8.33333E-7 0.03542 " pathEditMode="relative" rAng="0" ptsTypes="AA">
                                      <p:cBhvr>
                                        <p:cTn id="160" dur="700" spd="-100000" fill="hold"/>
                                        <p:tgtEl>
                                          <p:spTgt spid="670"/>
                                        </p:tgtEl>
                                        <p:attrNameLst>
                                          <p:attrName>ppt_x</p:attrName>
                                          <p:attrName>ppt_y</p:attrName>
                                        </p:attrNameLst>
                                      </p:cBhvr>
                                      <p:rCtr x="0" y="1759"/>
                                    </p:animMotion>
                                  </p:childTnLst>
                                </p:cTn>
                              </p:par>
                              <p:par>
                                <p:cTn id="161" presetID="10" presetClass="entr" presetSubtype="0" fill="hold" nodeType="withEffect">
                                  <p:stCondLst>
                                    <p:cond delay="100"/>
                                  </p:stCondLst>
                                  <p:childTnLst>
                                    <p:set>
                                      <p:cBhvr>
                                        <p:cTn id="162" dur="1" fill="hold">
                                          <p:stCondLst>
                                            <p:cond delay="0"/>
                                          </p:stCondLst>
                                        </p:cTn>
                                        <p:tgtEl>
                                          <p:spTgt spid="671"/>
                                        </p:tgtEl>
                                        <p:attrNameLst>
                                          <p:attrName>style.visibility</p:attrName>
                                        </p:attrNameLst>
                                      </p:cBhvr>
                                      <p:to>
                                        <p:strVal val="visible"/>
                                      </p:to>
                                    </p:set>
                                    <p:animEffect transition="in" filter="fade">
                                      <p:cBhvr>
                                        <p:cTn id="163" dur="500"/>
                                        <p:tgtEl>
                                          <p:spTgt spid="671"/>
                                        </p:tgtEl>
                                      </p:cBhvr>
                                    </p:animEffect>
                                  </p:childTnLst>
                                </p:cTn>
                              </p:par>
                              <p:par>
                                <p:cTn id="164" presetID="42" presetClass="path" presetSubtype="0" decel="100000" fill="hold" nodeType="withEffect">
                                  <p:stCondLst>
                                    <p:cond delay="100"/>
                                  </p:stCondLst>
                                  <p:childTnLst>
                                    <p:animMotion origin="layout" path="M -8.33333E-7 -2.96296E-6 L -8.33333E-7 0.03542 " pathEditMode="relative" rAng="0" ptsTypes="AA">
                                      <p:cBhvr>
                                        <p:cTn id="165" dur="700" spd="-100000" fill="hold"/>
                                        <p:tgtEl>
                                          <p:spTgt spid="671"/>
                                        </p:tgtEl>
                                        <p:attrNameLst>
                                          <p:attrName>ppt_x</p:attrName>
                                          <p:attrName>ppt_y</p:attrName>
                                        </p:attrNameLst>
                                      </p:cBhvr>
                                      <p:rCtr x="0" y="1759"/>
                                    </p:animMotion>
                                  </p:childTnLst>
                                </p:cTn>
                              </p:par>
                              <p:par>
                                <p:cTn id="166" presetID="10" presetClass="entr" presetSubtype="0" fill="hold" nodeType="withEffect">
                                  <p:stCondLst>
                                    <p:cond delay="100"/>
                                  </p:stCondLst>
                                  <p:childTnLst>
                                    <p:set>
                                      <p:cBhvr>
                                        <p:cTn id="167" dur="1" fill="hold">
                                          <p:stCondLst>
                                            <p:cond delay="0"/>
                                          </p:stCondLst>
                                        </p:cTn>
                                        <p:tgtEl>
                                          <p:spTgt spid="672"/>
                                        </p:tgtEl>
                                        <p:attrNameLst>
                                          <p:attrName>style.visibility</p:attrName>
                                        </p:attrNameLst>
                                      </p:cBhvr>
                                      <p:to>
                                        <p:strVal val="visible"/>
                                      </p:to>
                                    </p:set>
                                    <p:animEffect transition="in" filter="fade">
                                      <p:cBhvr>
                                        <p:cTn id="168" dur="500"/>
                                        <p:tgtEl>
                                          <p:spTgt spid="672"/>
                                        </p:tgtEl>
                                      </p:cBhvr>
                                    </p:animEffect>
                                  </p:childTnLst>
                                </p:cTn>
                              </p:par>
                              <p:par>
                                <p:cTn id="169" presetID="42" presetClass="path" presetSubtype="0" decel="100000" fill="hold" nodeType="withEffect">
                                  <p:stCondLst>
                                    <p:cond delay="100"/>
                                  </p:stCondLst>
                                  <p:childTnLst>
                                    <p:animMotion origin="layout" path="M -8.33333E-7 -2.96296E-6 L -8.33333E-7 0.03542 " pathEditMode="relative" rAng="0" ptsTypes="AA">
                                      <p:cBhvr>
                                        <p:cTn id="170" dur="700" spd="-100000" fill="hold"/>
                                        <p:tgtEl>
                                          <p:spTgt spid="672"/>
                                        </p:tgtEl>
                                        <p:attrNameLst>
                                          <p:attrName>ppt_x</p:attrName>
                                          <p:attrName>ppt_y</p:attrName>
                                        </p:attrNameLst>
                                      </p:cBhvr>
                                      <p:rCtr x="0" y="1759"/>
                                    </p:animMotion>
                                  </p:childTnLst>
                                </p:cTn>
                              </p:par>
                              <p:par>
                                <p:cTn id="171" presetID="10" presetClass="entr" presetSubtype="0" fill="hold" grpId="0" nodeType="withEffect">
                                  <p:stCondLst>
                                    <p:cond delay="100"/>
                                  </p:stCondLst>
                                  <p:childTnLst>
                                    <p:set>
                                      <p:cBhvr>
                                        <p:cTn id="172" dur="1" fill="hold">
                                          <p:stCondLst>
                                            <p:cond delay="0"/>
                                          </p:stCondLst>
                                        </p:cTn>
                                        <p:tgtEl>
                                          <p:spTgt spid="673"/>
                                        </p:tgtEl>
                                        <p:attrNameLst>
                                          <p:attrName>style.visibility</p:attrName>
                                        </p:attrNameLst>
                                      </p:cBhvr>
                                      <p:to>
                                        <p:strVal val="visible"/>
                                      </p:to>
                                    </p:set>
                                    <p:animEffect transition="in" filter="fade">
                                      <p:cBhvr>
                                        <p:cTn id="173" dur="500"/>
                                        <p:tgtEl>
                                          <p:spTgt spid="673"/>
                                        </p:tgtEl>
                                      </p:cBhvr>
                                    </p:animEffect>
                                  </p:childTnLst>
                                </p:cTn>
                              </p:par>
                              <p:par>
                                <p:cTn id="174" presetID="42" presetClass="path" presetSubtype="0" decel="100000" fill="hold" grpId="1" nodeType="withEffect">
                                  <p:stCondLst>
                                    <p:cond delay="100"/>
                                  </p:stCondLst>
                                  <p:childTnLst>
                                    <p:animMotion origin="layout" path="M -8.33333E-7 -2.96296E-6 L -8.33333E-7 0.03542 " pathEditMode="relative" rAng="0" ptsTypes="AA">
                                      <p:cBhvr>
                                        <p:cTn id="175" dur="700" spd="-100000" fill="hold"/>
                                        <p:tgtEl>
                                          <p:spTgt spid="673"/>
                                        </p:tgtEl>
                                        <p:attrNameLst>
                                          <p:attrName>ppt_x</p:attrName>
                                          <p:attrName>ppt_y</p:attrName>
                                        </p:attrNameLst>
                                      </p:cBhvr>
                                      <p:rCtr x="0" y="1759"/>
                                    </p:animMotion>
                                  </p:childTnLst>
                                </p:cTn>
                              </p:par>
                              <p:par>
                                <p:cTn id="176" presetID="10" presetClass="entr" presetSubtype="0" fill="hold" nodeType="withEffect">
                                  <p:stCondLst>
                                    <p:cond delay="100"/>
                                  </p:stCondLst>
                                  <p:childTnLst>
                                    <p:set>
                                      <p:cBhvr>
                                        <p:cTn id="177" dur="1" fill="hold">
                                          <p:stCondLst>
                                            <p:cond delay="0"/>
                                          </p:stCondLst>
                                        </p:cTn>
                                        <p:tgtEl>
                                          <p:spTgt spid="674"/>
                                        </p:tgtEl>
                                        <p:attrNameLst>
                                          <p:attrName>style.visibility</p:attrName>
                                        </p:attrNameLst>
                                      </p:cBhvr>
                                      <p:to>
                                        <p:strVal val="visible"/>
                                      </p:to>
                                    </p:set>
                                    <p:animEffect transition="in" filter="fade">
                                      <p:cBhvr>
                                        <p:cTn id="178" dur="500"/>
                                        <p:tgtEl>
                                          <p:spTgt spid="674"/>
                                        </p:tgtEl>
                                      </p:cBhvr>
                                    </p:animEffect>
                                  </p:childTnLst>
                                </p:cTn>
                              </p:par>
                              <p:par>
                                <p:cTn id="179" presetID="42" presetClass="path" presetSubtype="0" decel="100000" fill="hold" nodeType="withEffect">
                                  <p:stCondLst>
                                    <p:cond delay="100"/>
                                  </p:stCondLst>
                                  <p:childTnLst>
                                    <p:animMotion origin="layout" path="M -8.33333E-7 -2.96296E-6 L -8.33333E-7 0.03542 " pathEditMode="relative" rAng="0" ptsTypes="AA">
                                      <p:cBhvr>
                                        <p:cTn id="180" dur="700" spd="-100000" fill="hold"/>
                                        <p:tgtEl>
                                          <p:spTgt spid="674"/>
                                        </p:tgtEl>
                                        <p:attrNameLst>
                                          <p:attrName>ppt_x</p:attrName>
                                          <p:attrName>ppt_y</p:attrName>
                                        </p:attrNameLst>
                                      </p:cBhvr>
                                      <p:rCtr x="0" y="1759"/>
                                    </p:animMotion>
                                  </p:childTnLst>
                                </p:cTn>
                              </p:par>
                              <p:par>
                                <p:cTn id="181" presetID="10" presetClass="entr" presetSubtype="0" fill="hold" grpId="0" nodeType="withEffect">
                                  <p:stCondLst>
                                    <p:cond delay="100"/>
                                  </p:stCondLst>
                                  <p:childTnLst>
                                    <p:set>
                                      <p:cBhvr>
                                        <p:cTn id="182" dur="1" fill="hold">
                                          <p:stCondLst>
                                            <p:cond delay="0"/>
                                          </p:stCondLst>
                                        </p:cTn>
                                        <p:tgtEl>
                                          <p:spTgt spid="675"/>
                                        </p:tgtEl>
                                        <p:attrNameLst>
                                          <p:attrName>style.visibility</p:attrName>
                                        </p:attrNameLst>
                                      </p:cBhvr>
                                      <p:to>
                                        <p:strVal val="visible"/>
                                      </p:to>
                                    </p:set>
                                    <p:animEffect transition="in" filter="fade">
                                      <p:cBhvr>
                                        <p:cTn id="183" dur="500"/>
                                        <p:tgtEl>
                                          <p:spTgt spid="675"/>
                                        </p:tgtEl>
                                      </p:cBhvr>
                                    </p:animEffect>
                                  </p:childTnLst>
                                </p:cTn>
                              </p:par>
                              <p:par>
                                <p:cTn id="184" presetID="42" presetClass="path" presetSubtype="0" decel="100000" fill="hold" grpId="1" nodeType="withEffect">
                                  <p:stCondLst>
                                    <p:cond delay="100"/>
                                  </p:stCondLst>
                                  <p:childTnLst>
                                    <p:animMotion origin="layout" path="M -8.33333E-7 -2.96296E-6 L -8.33333E-7 0.03542 " pathEditMode="relative" rAng="0" ptsTypes="AA">
                                      <p:cBhvr>
                                        <p:cTn id="185" dur="700" spd="-100000" fill="hold"/>
                                        <p:tgtEl>
                                          <p:spTgt spid="675"/>
                                        </p:tgtEl>
                                        <p:attrNameLst>
                                          <p:attrName>ppt_x</p:attrName>
                                          <p:attrName>ppt_y</p:attrName>
                                        </p:attrNameLst>
                                      </p:cBhvr>
                                      <p:rCtr x="0" y="1759"/>
                                    </p:animMotion>
                                  </p:childTnLst>
                                </p:cTn>
                              </p:par>
                              <p:par>
                                <p:cTn id="186" presetID="10" presetClass="entr" presetSubtype="0" fill="hold" nodeType="withEffect">
                                  <p:stCondLst>
                                    <p:cond delay="100"/>
                                  </p:stCondLst>
                                  <p:childTnLst>
                                    <p:set>
                                      <p:cBhvr>
                                        <p:cTn id="187" dur="1" fill="hold">
                                          <p:stCondLst>
                                            <p:cond delay="0"/>
                                          </p:stCondLst>
                                        </p:cTn>
                                        <p:tgtEl>
                                          <p:spTgt spid="676"/>
                                        </p:tgtEl>
                                        <p:attrNameLst>
                                          <p:attrName>style.visibility</p:attrName>
                                        </p:attrNameLst>
                                      </p:cBhvr>
                                      <p:to>
                                        <p:strVal val="visible"/>
                                      </p:to>
                                    </p:set>
                                    <p:animEffect transition="in" filter="fade">
                                      <p:cBhvr>
                                        <p:cTn id="188" dur="500"/>
                                        <p:tgtEl>
                                          <p:spTgt spid="676"/>
                                        </p:tgtEl>
                                      </p:cBhvr>
                                    </p:animEffect>
                                  </p:childTnLst>
                                </p:cTn>
                              </p:par>
                              <p:par>
                                <p:cTn id="189" presetID="42" presetClass="path" presetSubtype="0" decel="100000" fill="hold" nodeType="withEffect">
                                  <p:stCondLst>
                                    <p:cond delay="100"/>
                                  </p:stCondLst>
                                  <p:childTnLst>
                                    <p:animMotion origin="layout" path="M -8.33333E-7 -2.96296E-6 L -8.33333E-7 0.03542 " pathEditMode="relative" rAng="0" ptsTypes="AA">
                                      <p:cBhvr>
                                        <p:cTn id="190" dur="700" spd="-100000" fill="hold"/>
                                        <p:tgtEl>
                                          <p:spTgt spid="676"/>
                                        </p:tgtEl>
                                        <p:attrNameLst>
                                          <p:attrName>ppt_x</p:attrName>
                                          <p:attrName>ppt_y</p:attrName>
                                        </p:attrNameLst>
                                      </p:cBhvr>
                                      <p:rCtr x="0" y="1759"/>
                                    </p:animMotion>
                                  </p:childTnLst>
                                </p:cTn>
                              </p:par>
                              <p:par>
                                <p:cTn id="191" presetID="10" presetClass="entr" presetSubtype="0" fill="hold" grpId="0" nodeType="withEffect">
                                  <p:stCondLst>
                                    <p:cond delay="100"/>
                                  </p:stCondLst>
                                  <p:childTnLst>
                                    <p:set>
                                      <p:cBhvr>
                                        <p:cTn id="192" dur="1" fill="hold">
                                          <p:stCondLst>
                                            <p:cond delay="0"/>
                                          </p:stCondLst>
                                        </p:cTn>
                                        <p:tgtEl>
                                          <p:spTgt spid="677"/>
                                        </p:tgtEl>
                                        <p:attrNameLst>
                                          <p:attrName>style.visibility</p:attrName>
                                        </p:attrNameLst>
                                      </p:cBhvr>
                                      <p:to>
                                        <p:strVal val="visible"/>
                                      </p:to>
                                    </p:set>
                                    <p:animEffect transition="in" filter="fade">
                                      <p:cBhvr>
                                        <p:cTn id="193" dur="500"/>
                                        <p:tgtEl>
                                          <p:spTgt spid="677"/>
                                        </p:tgtEl>
                                      </p:cBhvr>
                                    </p:animEffect>
                                  </p:childTnLst>
                                </p:cTn>
                              </p:par>
                              <p:par>
                                <p:cTn id="194" presetID="42" presetClass="path" presetSubtype="0" decel="100000" fill="hold" grpId="1" nodeType="withEffect">
                                  <p:stCondLst>
                                    <p:cond delay="100"/>
                                  </p:stCondLst>
                                  <p:childTnLst>
                                    <p:animMotion origin="layout" path="M -8.33333E-7 -2.96296E-6 L -8.33333E-7 0.03542 " pathEditMode="relative" rAng="0" ptsTypes="AA">
                                      <p:cBhvr>
                                        <p:cTn id="195" dur="700" spd="-100000" fill="hold"/>
                                        <p:tgtEl>
                                          <p:spTgt spid="677"/>
                                        </p:tgtEl>
                                        <p:attrNameLst>
                                          <p:attrName>ppt_x</p:attrName>
                                          <p:attrName>ppt_y</p:attrName>
                                        </p:attrNameLst>
                                      </p:cBhvr>
                                      <p:rCtr x="0" y="1759"/>
                                    </p:animMotion>
                                  </p:childTnLst>
                                </p:cTn>
                              </p:par>
                              <p:par>
                                <p:cTn id="196" presetID="10" presetClass="entr" presetSubtype="0" fill="hold" grpId="0" nodeType="withEffect">
                                  <p:stCondLst>
                                    <p:cond delay="100"/>
                                  </p:stCondLst>
                                  <p:childTnLst>
                                    <p:set>
                                      <p:cBhvr>
                                        <p:cTn id="197" dur="1" fill="hold">
                                          <p:stCondLst>
                                            <p:cond delay="0"/>
                                          </p:stCondLst>
                                        </p:cTn>
                                        <p:tgtEl>
                                          <p:spTgt spid="678"/>
                                        </p:tgtEl>
                                        <p:attrNameLst>
                                          <p:attrName>style.visibility</p:attrName>
                                        </p:attrNameLst>
                                      </p:cBhvr>
                                      <p:to>
                                        <p:strVal val="visible"/>
                                      </p:to>
                                    </p:set>
                                    <p:animEffect transition="in" filter="fade">
                                      <p:cBhvr>
                                        <p:cTn id="198" dur="500"/>
                                        <p:tgtEl>
                                          <p:spTgt spid="678"/>
                                        </p:tgtEl>
                                      </p:cBhvr>
                                    </p:animEffect>
                                  </p:childTnLst>
                                </p:cTn>
                              </p:par>
                              <p:par>
                                <p:cTn id="199" presetID="42" presetClass="path" presetSubtype="0" decel="100000" fill="hold" grpId="1" nodeType="withEffect">
                                  <p:stCondLst>
                                    <p:cond delay="100"/>
                                  </p:stCondLst>
                                  <p:childTnLst>
                                    <p:animMotion origin="layout" path="M -8.33333E-7 -2.96296E-6 L -8.33333E-7 0.03542 " pathEditMode="relative" rAng="0" ptsTypes="AA">
                                      <p:cBhvr>
                                        <p:cTn id="200" dur="700" spd="-100000" fill="hold"/>
                                        <p:tgtEl>
                                          <p:spTgt spid="678"/>
                                        </p:tgtEl>
                                        <p:attrNameLst>
                                          <p:attrName>ppt_x</p:attrName>
                                          <p:attrName>ppt_y</p:attrName>
                                        </p:attrNameLst>
                                      </p:cBhvr>
                                      <p:rCtr x="0" y="1759"/>
                                    </p:animMotion>
                                  </p:childTnLst>
                                </p:cTn>
                              </p:par>
                              <p:par>
                                <p:cTn id="201" presetID="10" presetClass="entr" presetSubtype="0" fill="hold" nodeType="withEffect">
                                  <p:stCondLst>
                                    <p:cond delay="100"/>
                                  </p:stCondLst>
                                  <p:childTnLst>
                                    <p:set>
                                      <p:cBhvr>
                                        <p:cTn id="202" dur="1" fill="hold">
                                          <p:stCondLst>
                                            <p:cond delay="0"/>
                                          </p:stCondLst>
                                        </p:cTn>
                                        <p:tgtEl>
                                          <p:spTgt spid="679"/>
                                        </p:tgtEl>
                                        <p:attrNameLst>
                                          <p:attrName>style.visibility</p:attrName>
                                        </p:attrNameLst>
                                      </p:cBhvr>
                                      <p:to>
                                        <p:strVal val="visible"/>
                                      </p:to>
                                    </p:set>
                                    <p:animEffect transition="in" filter="fade">
                                      <p:cBhvr>
                                        <p:cTn id="203" dur="500"/>
                                        <p:tgtEl>
                                          <p:spTgt spid="679"/>
                                        </p:tgtEl>
                                      </p:cBhvr>
                                    </p:animEffect>
                                  </p:childTnLst>
                                </p:cTn>
                              </p:par>
                              <p:par>
                                <p:cTn id="204" presetID="42" presetClass="path" presetSubtype="0" decel="100000" fill="hold" nodeType="withEffect">
                                  <p:stCondLst>
                                    <p:cond delay="100"/>
                                  </p:stCondLst>
                                  <p:childTnLst>
                                    <p:animMotion origin="layout" path="M -8.33333E-7 -2.96296E-6 L -8.33333E-7 0.03542 " pathEditMode="relative" rAng="0" ptsTypes="AA">
                                      <p:cBhvr>
                                        <p:cTn id="205" dur="700" spd="-100000" fill="hold"/>
                                        <p:tgtEl>
                                          <p:spTgt spid="679"/>
                                        </p:tgtEl>
                                        <p:attrNameLst>
                                          <p:attrName>ppt_x</p:attrName>
                                          <p:attrName>ppt_y</p:attrName>
                                        </p:attrNameLst>
                                      </p:cBhvr>
                                      <p:rCtr x="0" y="1759"/>
                                    </p:animMotion>
                                  </p:childTnLst>
                                </p:cTn>
                              </p:par>
                              <p:par>
                                <p:cTn id="206" presetID="10" presetClass="entr" presetSubtype="0" fill="hold" nodeType="withEffect">
                                  <p:stCondLst>
                                    <p:cond delay="100"/>
                                  </p:stCondLst>
                                  <p:childTnLst>
                                    <p:set>
                                      <p:cBhvr>
                                        <p:cTn id="207" dur="1" fill="hold">
                                          <p:stCondLst>
                                            <p:cond delay="0"/>
                                          </p:stCondLst>
                                        </p:cTn>
                                        <p:tgtEl>
                                          <p:spTgt spid="680"/>
                                        </p:tgtEl>
                                        <p:attrNameLst>
                                          <p:attrName>style.visibility</p:attrName>
                                        </p:attrNameLst>
                                      </p:cBhvr>
                                      <p:to>
                                        <p:strVal val="visible"/>
                                      </p:to>
                                    </p:set>
                                    <p:animEffect transition="in" filter="fade">
                                      <p:cBhvr>
                                        <p:cTn id="208" dur="500"/>
                                        <p:tgtEl>
                                          <p:spTgt spid="680"/>
                                        </p:tgtEl>
                                      </p:cBhvr>
                                    </p:animEffect>
                                  </p:childTnLst>
                                </p:cTn>
                              </p:par>
                              <p:par>
                                <p:cTn id="209" presetID="42" presetClass="path" presetSubtype="0" decel="100000" fill="hold" nodeType="withEffect">
                                  <p:stCondLst>
                                    <p:cond delay="100"/>
                                  </p:stCondLst>
                                  <p:childTnLst>
                                    <p:animMotion origin="layout" path="M -8.33333E-7 -2.96296E-6 L -8.33333E-7 0.03542 " pathEditMode="relative" rAng="0" ptsTypes="AA">
                                      <p:cBhvr>
                                        <p:cTn id="210" dur="700" spd="-100000" fill="hold"/>
                                        <p:tgtEl>
                                          <p:spTgt spid="680"/>
                                        </p:tgtEl>
                                        <p:attrNameLst>
                                          <p:attrName>ppt_x</p:attrName>
                                          <p:attrName>ppt_y</p:attrName>
                                        </p:attrNameLst>
                                      </p:cBhvr>
                                      <p:rCtr x="0" y="1759"/>
                                    </p:animMotion>
                                  </p:childTnLst>
                                </p:cTn>
                              </p:par>
                              <p:par>
                                <p:cTn id="211" presetID="10" presetClass="entr" presetSubtype="0" fill="hold" grpId="0" nodeType="withEffect">
                                  <p:stCondLst>
                                    <p:cond delay="100"/>
                                  </p:stCondLst>
                                  <p:childTnLst>
                                    <p:set>
                                      <p:cBhvr>
                                        <p:cTn id="212" dur="1" fill="hold">
                                          <p:stCondLst>
                                            <p:cond delay="0"/>
                                          </p:stCondLst>
                                        </p:cTn>
                                        <p:tgtEl>
                                          <p:spTgt spid="681"/>
                                        </p:tgtEl>
                                        <p:attrNameLst>
                                          <p:attrName>style.visibility</p:attrName>
                                        </p:attrNameLst>
                                      </p:cBhvr>
                                      <p:to>
                                        <p:strVal val="visible"/>
                                      </p:to>
                                    </p:set>
                                    <p:animEffect transition="in" filter="fade">
                                      <p:cBhvr>
                                        <p:cTn id="213" dur="500"/>
                                        <p:tgtEl>
                                          <p:spTgt spid="681"/>
                                        </p:tgtEl>
                                      </p:cBhvr>
                                    </p:animEffect>
                                  </p:childTnLst>
                                </p:cTn>
                              </p:par>
                              <p:par>
                                <p:cTn id="214" presetID="42" presetClass="path" presetSubtype="0" decel="100000" fill="hold" grpId="1" nodeType="withEffect">
                                  <p:stCondLst>
                                    <p:cond delay="100"/>
                                  </p:stCondLst>
                                  <p:childTnLst>
                                    <p:animMotion origin="layout" path="M -8.33333E-7 -2.96296E-6 L -8.33333E-7 0.03542 " pathEditMode="relative" rAng="0" ptsTypes="AA">
                                      <p:cBhvr>
                                        <p:cTn id="215" dur="700" spd="-100000" fill="hold"/>
                                        <p:tgtEl>
                                          <p:spTgt spid="681"/>
                                        </p:tgtEl>
                                        <p:attrNameLst>
                                          <p:attrName>ppt_x</p:attrName>
                                          <p:attrName>ppt_y</p:attrName>
                                        </p:attrNameLst>
                                      </p:cBhvr>
                                      <p:rCtr x="0" y="1759"/>
                                    </p:animMotion>
                                  </p:childTnLst>
                                </p:cTn>
                              </p:par>
                              <p:par>
                                <p:cTn id="216" presetID="10" presetClass="entr" presetSubtype="0" fill="hold" nodeType="withEffect">
                                  <p:stCondLst>
                                    <p:cond delay="100"/>
                                  </p:stCondLst>
                                  <p:childTnLst>
                                    <p:set>
                                      <p:cBhvr>
                                        <p:cTn id="217" dur="1" fill="hold">
                                          <p:stCondLst>
                                            <p:cond delay="0"/>
                                          </p:stCondLst>
                                        </p:cTn>
                                        <p:tgtEl>
                                          <p:spTgt spid="682"/>
                                        </p:tgtEl>
                                        <p:attrNameLst>
                                          <p:attrName>style.visibility</p:attrName>
                                        </p:attrNameLst>
                                      </p:cBhvr>
                                      <p:to>
                                        <p:strVal val="visible"/>
                                      </p:to>
                                    </p:set>
                                    <p:animEffect transition="in" filter="fade">
                                      <p:cBhvr>
                                        <p:cTn id="218" dur="500"/>
                                        <p:tgtEl>
                                          <p:spTgt spid="682"/>
                                        </p:tgtEl>
                                      </p:cBhvr>
                                    </p:animEffect>
                                  </p:childTnLst>
                                </p:cTn>
                              </p:par>
                              <p:par>
                                <p:cTn id="219" presetID="42" presetClass="path" presetSubtype="0" decel="100000" fill="hold" nodeType="withEffect">
                                  <p:stCondLst>
                                    <p:cond delay="100"/>
                                  </p:stCondLst>
                                  <p:childTnLst>
                                    <p:animMotion origin="layout" path="M -8.33333E-7 -2.96296E-6 L -8.33333E-7 0.03542 " pathEditMode="relative" rAng="0" ptsTypes="AA">
                                      <p:cBhvr>
                                        <p:cTn id="220" dur="700" spd="-100000" fill="hold"/>
                                        <p:tgtEl>
                                          <p:spTgt spid="682"/>
                                        </p:tgtEl>
                                        <p:attrNameLst>
                                          <p:attrName>ppt_x</p:attrName>
                                          <p:attrName>ppt_y</p:attrName>
                                        </p:attrNameLst>
                                      </p:cBhvr>
                                      <p:rCtr x="0" y="1759"/>
                                    </p:animMotion>
                                  </p:childTnLst>
                                </p:cTn>
                              </p:par>
                              <p:par>
                                <p:cTn id="221" presetID="10" presetClass="entr" presetSubtype="0" fill="hold" grpId="0" nodeType="withEffect">
                                  <p:stCondLst>
                                    <p:cond delay="100"/>
                                  </p:stCondLst>
                                  <p:childTnLst>
                                    <p:set>
                                      <p:cBhvr>
                                        <p:cTn id="222" dur="1" fill="hold">
                                          <p:stCondLst>
                                            <p:cond delay="0"/>
                                          </p:stCondLst>
                                        </p:cTn>
                                        <p:tgtEl>
                                          <p:spTgt spid="683"/>
                                        </p:tgtEl>
                                        <p:attrNameLst>
                                          <p:attrName>style.visibility</p:attrName>
                                        </p:attrNameLst>
                                      </p:cBhvr>
                                      <p:to>
                                        <p:strVal val="visible"/>
                                      </p:to>
                                    </p:set>
                                    <p:animEffect transition="in" filter="fade">
                                      <p:cBhvr>
                                        <p:cTn id="223" dur="500"/>
                                        <p:tgtEl>
                                          <p:spTgt spid="683"/>
                                        </p:tgtEl>
                                      </p:cBhvr>
                                    </p:animEffect>
                                  </p:childTnLst>
                                </p:cTn>
                              </p:par>
                              <p:par>
                                <p:cTn id="224" presetID="42" presetClass="path" presetSubtype="0" decel="100000" fill="hold" grpId="1" nodeType="withEffect">
                                  <p:stCondLst>
                                    <p:cond delay="100"/>
                                  </p:stCondLst>
                                  <p:childTnLst>
                                    <p:animMotion origin="layout" path="M -8.33333E-7 -2.96296E-6 L -8.33333E-7 0.03542 " pathEditMode="relative" rAng="0" ptsTypes="AA">
                                      <p:cBhvr>
                                        <p:cTn id="225" dur="700" spd="-100000" fill="hold"/>
                                        <p:tgtEl>
                                          <p:spTgt spid="683"/>
                                        </p:tgtEl>
                                        <p:attrNameLst>
                                          <p:attrName>ppt_x</p:attrName>
                                          <p:attrName>ppt_y</p:attrName>
                                        </p:attrNameLst>
                                      </p:cBhvr>
                                      <p:rCtr x="0" y="1759"/>
                                    </p:animMotion>
                                  </p:childTnLst>
                                </p:cTn>
                              </p:par>
                              <p:par>
                                <p:cTn id="226" presetID="10" presetClass="entr" presetSubtype="0" fill="hold" grpId="0" nodeType="withEffect">
                                  <p:stCondLst>
                                    <p:cond delay="100"/>
                                  </p:stCondLst>
                                  <p:childTnLst>
                                    <p:set>
                                      <p:cBhvr>
                                        <p:cTn id="227" dur="1" fill="hold">
                                          <p:stCondLst>
                                            <p:cond delay="0"/>
                                          </p:stCondLst>
                                        </p:cTn>
                                        <p:tgtEl>
                                          <p:spTgt spid="684"/>
                                        </p:tgtEl>
                                        <p:attrNameLst>
                                          <p:attrName>style.visibility</p:attrName>
                                        </p:attrNameLst>
                                      </p:cBhvr>
                                      <p:to>
                                        <p:strVal val="visible"/>
                                      </p:to>
                                    </p:set>
                                    <p:animEffect transition="in" filter="fade">
                                      <p:cBhvr>
                                        <p:cTn id="228" dur="500"/>
                                        <p:tgtEl>
                                          <p:spTgt spid="684"/>
                                        </p:tgtEl>
                                      </p:cBhvr>
                                    </p:animEffect>
                                  </p:childTnLst>
                                </p:cTn>
                              </p:par>
                              <p:par>
                                <p:cTn id="229" presetID="42" presetClass="path" presetSubtype="0" decel="100000" fill="hold" grpId="1" nodeType="withEffect">
                                  <p:stCondLst>
                                    <p:cond delay="100"/>
                                  </p:stCondLst>
                                  <p:childTnLst>
                                    <p:animMotion origin="layout" path="M -8.33333E-7 -2.96296E-6 L -8.33333E-7 0.03542 " pathEditMode="relative" rAng="0" ptsTypes="AA">
                                      <p:cBhvr>
                                        <p:cTn id="230" dur="700" spd="-100000" fill="hold"/>
                                        <p:tgtEl>
                                          <p:spTgt spid="684"/>
                                        </p:tgtEl>
                                        <p:attrNameLst>
                                          <p:attrName>ppt_x</p:attrName>
                                          <p:attrName>ppt_y</p:attrName>
                                        </p:attrNameLst>
                                      </p:cBhvr>
                                      <p:rCtr x="0" y="1759"/>
                                    </p:animMotion>
                                  </p:childTnLst>
                                </p:cTn>
                              </p:par>
                              <p:par>
                                <p:cTn id="231" presetID="10" presetClass="entr" presetSubtype="0" fill="hold" nodeType="withEffect">
                                  <p:stCondLst>
                                    <p:cond delay="100"/>
                                  </p:stCondLst>
                                  <p:childTnLst>
                                    <p:set>
                                      <p:cBhvr>
                                        <p:cTn id="232" dur="1" fill="hold">
                                          <p:stCondLst>
                                            <p:cond delay="0"/>
                                          </p:stCondLst>
                                        </p:cTn>
                                        <p:tgtEl>
                                          <p:spTgt spid="685"/>
                                        </p:tgtEl>
                                        <p:attrNameLst>
                                          <p:attrName>style.visibility</p:attrName>
                                        </p:attrNameLst>
                                      </p:cBhvr>
                                      <p:to>
                                        <p:strVal val="visible"/>
                                      </p:to>
                                    </p:set>
                                    <p:animEffect transition="in" filter="fade">
                                      <p:cBhvr>
                                        <p:cTn id="233" dur="500"/>
                                        <p:tgtEl>
                                          <p:spTgt spid="685"/>
                                        </p:tgtEl>
                                      </p:cBhvr>
                                    </p:animEffect>
                                  </p:childTnLst>
                                </p:cTn>
                              </p:par>
                              <p:par>
                                <p:cTn id="234" presetID="42" presetClass="path" presetSubtype="0" decel="100000" fill="hold" nodeType="withEffect">
                                  <p:stCondLst>
                                    <p:cond delay="100"/>
                                  </p:stCondLst>
                                  <p:childTnLst>
                                    <p:animMotion origin="layout" path="M -8.33333E-7 -2.96296E-6 L -8.33333E-7 0.03542 " pathEditMode="relative" rAng="0" ptsTypes="AA">
                                      <p:cBhvr>
                                        <p:cTn id="235" dur="700" spd="-100000" fill="hold"/>
                                        <p:tgtEl>
                                          <p:spTgt spid="685"/>
                                        </p:tgtEl>
                                        <p:attrNameLst>
                                          <p:attrName>ppt_x</p:attrName>
                                          <p:attrName>ppt_y</p:attrName>
                                        </p:attrNameLst>
                                      </p:cBhvr>
                                      <p:rCtr x="0" y="1759"/>
                                    </p:animMotion>
                                  </p:childTnLst>
                                </p:cTn>
                              </p:par>
                              <p:par>
                                <p:cTn id="236" presetID="10" presetClass="entr" presetSubtype="0" fill="hold" grpId="0" nodeType="withEffect">
                                  <p:stCondLst>
                                    <p:cond delay="100"/>
                                  </p:stCondLst>
                                  <p:childTnLst>
                                    <p:set>
                                      <p:cBhvr>
                                        <p:cTn id="237" dur="1" fill="hold">
                                          <p:stCondLst>
                                            <p:cond delay="0"/>
                                          </p:stCondLst>
                                        </p:cTn>
                                        <p:tgtEl>
                                          <p:spTgt spid="686"/>
                                        </p:tgtEl>
                                        <p:attrNameLst>
                                          <p:attrName>style.visibility</p:attrName>
                                        </p:attrNameLst>
                                      </p:cBhvr>
                                      <p:to>
                                        <p:strVal val="visible"/>
                                      </p:to>
                                    </p:set>
                                    <p:animEffect transition="in" filter="fade">
                                      <p:cBhvr>
                                        <p:cTn id="238" dur="500"/>
                                        <p:tgtEl>
                                          <p:spTgt spid="686"/>
                                        </p:tgtEl>
                                      </p:cBhvr>
                                    </p:animEffect>
                                  </p:childTnLst>
                                </p:cTn>
                              </p:par>
                              <p:par>
                                <p:cTn id="239" presetID="42" presetClass="path" presetSubtype="0" decel="100000" fill="hold" grpId="1" nodeType="withEffect">
                                  <p:stCondLst>
                                    <p:cond delay="100"/>
                                  </p:stCondLst>
                                  <p:childTnLst>
                                    <p:animMotion origin="layout" path="M -8.33333E-7 -2.96296E-6 L -8.33333E-7 0.03542 " pathEditMode="relative" rAng="0" ptsTypes="AA">
                                      <p:cBhvr>
                                        <p:cTn id="240" dur="700" spd="-100000" fill="hold"/>
                                        <p:tgtEl>
                                          <p:spTgt spid="686"/>
                                        </p:tgtEl>
                                        <p:attrNameLst>
                                          <p:attrName>ppt_x</p:attrName>
                                          <p:attrName>ppt_y</p:attrName>
                                        </p:attrNameLst>
                                      </p:cBhvr>
                                      <p:rCtr x="0" y="1759"/>
                                    </p:animMotion>
                                  </p:childTnLst>
                                </p:cTn>
                              </p:par>
                              <p:par>
                                <p:cTn id="241" presetID="10" presetClass="entr" presetSubtype="0" fill="hold" nodeType="withEffect">
                                  <p:stCondLst>
                                    <p:cond delay="100"/>
                                  </p:stCondLst>
                                  <p:childTnLst>
                                    <p:set>
                                      <p:cBhvr>
                                        <p:cTn id="242" dur="1" fill="hold">
                                          <p:stCondLst>
                                            <p:cond delay="0"/>
                                          </p:stCondLst>
                                        </p:cTn>
                                        <p:tgtEl>
                                          <p:spTgt spid="687"/>
                                        </p:tgtEl>
                                        <p:attrNameLst>
                                          <p:attrName>style.visibility</p:attrName>
                                        </p:attrNameLst>
                                      </p:cBhvr>
                                      <p:to>
                                        <p:strVal val="visible"/>
                                      </p:to>
                                    </p:set>
                                    <p:animEffect transition="in" filter="fade">
                                      <p:cBhvr>
                                        <p:cTn id="243" dur="500"/>
                                        <p:tgtEl>
                                          <p:spTgt spid="687"/>
                                        </p:tgtEl>
                                      </p:cBhvr>
                                    </p:animEffect>
                                  </p:childTnLst>
                                </p:cTn>
                              </p:par>
                              <p:par>
                                <p:cTn id="244" presetID="42" presetClass="path" presetSubtype="0" decel="100000" fill="hold" nodeType="withEffect">
                                  <p:stCondLst>
                                    <p:cond delay="100"/>
                                  </p:stCondLst>
                                  <p:childTnLst>
                                    <p:animMotion origin="layout" path="M -8.33333E-7 -2.96296E-6 L -8.33333E-7 0.03542 " pathEditMode="relative" rAng="0" ptsTypes="AA">
                                      <p:cBhvr>
                                        <p:cTn id="245" dur="700" spd="-100000" fill="hold"/>
                                        <p:tgtEl>
                                          <p:spTgt spid="687"/>
                                        </p:tgtEl>
                                        <p:attrNameLst>
                                          <p:attrName>ppt_x</p:attrName>
                                          <p:attrName>ppt_y</p:attrName>
                                        </p:attrNameLst>
                                      </p:cBhvr>
                                      <p:rCtr x="0" y="1759"/>
                                    </p:animMotion>
                                  </p:childTnLst>
                                </p:cTn>
                              </p:par>
                              <p:par>
                                <p:cTn id="246" presetID="10" presetClass="entr" presetSubtype="0" fill="hold" nodeType="withEffect">
                                  <p:stCondLst>
                                    <p:cond delay="100"/>
                                  </p:stCondLst>
                                  <p:childTnLst>
                                    <p:set>
                                      <p:cBhvr>
                                        <p:cTn id="247" dur="1" fill="hold">
                                          <p:stCondLst>
                                            <p:cond delay="0"/>
                                          </p:stCondLst>
                                        </p:cTn>
                                        <p:tgtEl>
                                          <p:spTgt spid="688"/>
                                        </p:tgtEl>
                                        <p:attrNameLst>
                                          <p:attrName>style.visibility</p:attrName>
                                        </p:attrNameLst>
                                      </p:cBhvr>
                                      <p:to>
                                        <p:strVal val="visible"/>
                                      </p:to>
                                    </p:set>
                                    <p:animEffect transition="in" filter="fade">
                                      <p:cBhvr>
                                        <p:cTn id="248" dur="500"/>
                                        <p:tgtEl>
                                          <p:spTgt spid="688"/>
                                        </p:tgtEl>
                                      </p:cBhvr>
                                    </p:animEffect>
                                  </p:childTnLst>
                                </p:cTn>
                              </p:par>
                              <p:par>
                                <p:cTn id="249" presetID="42" presetClass="path" presetSubtype="0" decel="100000" fill="hold" nodeType="withEffect">
                                  <p:stCondLst>
                                    <p:cond delay="100"/>
                                  </p:stCondLst>
                                  <p:childTnLst>
                                    <p:animMotion origin="layout" path="M -8.33333E-7 -2.96296E-6 L -8.33333E-7 0.03542 " pathEditMode="relative" rAng="0" ptsTypes="AA">
                                      <p:cBhvr>
                                        <p:cTn id="250" dur="700" spd="-100000" fill="hold"/>
                                        <p:tgtEl>
                                          <p:spTgt spid="688"/>
                                        </p:tgtEl>
                                        <p:attrNameLst>
                                          <p:attrName>ppt_x</p:attrName>
                                          <p:attrName>ppt_y</p:attrName>
                                        </p:attrNameLst>
                                      </p:cBhvr>
                                      <p:rCtr x="0" y="1759"/>
                                    </p:animMotion>
                                  </p:childTnLst>
                                </p:cTn>
                              </p:par>
                              <p:par>
                                <p:cTn id="251" presetID="10" presetClass="entr" presetSubtype="0" fill="hold" grpId="0" nodeType="withEffect">
                                  <p:stCondLst>
                                    <p:cond delay="100"/>
                                  </p:stCondLst>
                                  <p:childTnLst>
                                    <p:set>
                                      <p:cBhvr>
                                        <p:cTn id="252" dur="1" fill="hold">
                                          <p:stCondLst>
                                            <p:cond delay="0"/>
                                          </p:stCondLst>
                                        </p:cTn>
                                        <p:tgtEl>
                                          <p:spTgt spid="689"/>
                                        </p:tgtEl>
                                        <p:attrNameLst>
                                          <p:attrName>style.visibility</p:attrName>
                                        </p:attrNameLst>
                                      </p:cBhvr>
                                      <p:to>
                                        <p:strVal val="visible"/>
                                      </p:to>
                                    </p:set>
                                    <p:animEffect transition="in" filter="fade">
                                      <p:cBhvr>
                                        <p:cTn id="253" dur="500"/>
                                        <p:tgtEl>
                                          <p:spTgt spid="689"/>
                                        </p:tgtEl>
                                      </p:cBhvr>
                                    </p:animEffect>
                                  </p:childTnLst>
                                </p:cTn>
                              </p:par>
                              <p:par>
                                <p:cTn id="254" presetID="42" presetClass="path" presetSubtype="0" decel="100000" fill="hold" grpId="1" nodeType="withEffect">
                                  <p:stCondLst>
                                    <p:cond delay="100"/>
                                  </p:stCondLst>
                                  <p:childTnLst>
                                    <p:animMotion origin="layout" path="M -8.33333E-7 -2.96296E-6 L -8.33333E-7 0.03542 " pathEditMode="relative" rAng="0" ptsTypes="AA">
                                      <p:cBhvr>
                                        <p:cTn id="255" dur="700" spd="-100000" fill="hold"/>
                                        <p:tgtEl>
                                          <p:spTgt spid="689"/>
                                        </p:tgtEl>
                                        <p:attrNameLst>
                                          <p:attrName>ppt_x</p:attrName>
                                          <p:attrName>ppt_y</p:attrName>
                                        </p:attrNameLst>
                                      </p:cBhvr>
                                      <p:rCtr x="0" y="1759"/>
                                    </p:animMotion>
                                  </p:childTnLst>
                                </p:cTn>
                              </p:par>
                              <p:par>
                                <p:cTn id="256" presetID="10" presetClass="entr" presetSubtype="0" fill="hold" grpId="0" nodeType="withEffect">
                                  <p:stCondLst>
                                    <p:cond delay="100"/>
                                  </p:stCondLst>
                                  <p:childTnLst>
                                    <p:set>
                                      <p:cBhvr>
                                        <p:cTn id="257" dur="1" fill="hold">
                                          <p:stCondLst>
                                            <p:cond delay="0"/>
                                          </p:stCondLst>
                                        </p:cTn>
                                        <p:tgtEl>
                                          <p:spTgt spid="690"/>
                                        </p:tgtEl>
                                        <p:attrNameLst>
                                          <p:attrName>style.visibility</p:attrName>
                                        </p:attrNameLst>
                                      </p:cBhvr>
                                      <p:to>
                                        <p:strVal val="visible"/>
                                      </p:to>
                                    </p:set>
                                    <p:animEffect transition="in" filter="fade">
                                      <p:cBhvr>
                                        <p:cTn id="258" dur="500"/>
                                        <p:tgtEl>
                                          <p:spTgt spid="690"/>
                                        </p:tgtEl>
                                      </p:cBhvr>
                                    </p:animEffect>
                                  </p:childTnLst>
                                </p:cTn>
                              </p:par>
                              <p:par>
                                <p:cTn id="259" presetID="42" presetClass="path" presetSubtype="0" decel="100000" fill="hold" grpId="1" nodeType="withEffect">
                                  <p:stCondLst>
                                    <p:cond delay="100"/>
                                  </p:stCondLst>
                                  <p:childTnLst>
                                    <p:animMotion origin="layout" path="M -8.33333E-7 -2.96296E-6 L -8.33333E-7 0.03542 " pathEditMode="relative" rAng="0" ptsTypes="AA">
                                      <p:cBhvr>
                                        <p:cTn id="260" dur="700" spd="-100000" fill="hold"/>
                                        <p:tgtEl>
                                          <p:spTgt spid="690"/>
                                        </p:tgtEl>
                                        <p:attrNameLst>
                                          <p:attrName>ppt_x</p:attrName>
                                          <p:attrName>ppt_y</p:attrName>
                                        </p:attrNameLst>
                                      </p:cBhvr>
                                      <p:rCtr x="0" y="1759"/>
                                    </p:animMotion>
                                  </p:childTnLst>
                                </p:cTn>
                              </p:par>
                              <p:par>
                                <p:cTn id="261" presetID="10" presetClass="entr" presetSubtype="0" fill="hold" nodeType="withEffect">
                                  <p:stCondLst>
                                    <p:cond delay="100"/>
                                  </p:stCondLst>
                                  <p:childTnLst>
                                    <p:set>
                                      <p:cBhvr>
                                        <p:cTn id="262" dur="1" fill="hold">
                                          <p:stCondLst>
                                            <p:cond delay="0"/>
                                          </p:stCondLst>
                                        </p:cTn>
                                        <p:tgtEl>
                                          <p:spTgt spid="691"/>
                                        </p:tgtEl>
                                        <p:attrNameLst>
                                          <p:attrName>style.visibility</p:attrName>
                                        </p:attrNameLst>
                                      </p:cBhvr>
                                      <p:to>
                                        <p:strVal val="visible"/>
                                      </p:to>
                                    </p:set>
                                    <p:animEffect transition="in" filter="fade">
                                      <p:cBhvr>
                                        <p:cTn id="263" dur="500"/>
                                        <p:tgtEl>
                                          <p:spTgt spid="691"/>
                                        </p:tgtEl>
                                      </p:cBhvr>
                                    </p:animEffect>
                                  </p:childTnLst>
                                </p:cTn>
                              </p:par>
                              <p:par>
                                <p:cTn id="264" presetID="42" presetClass="path" presetSubtype="0" decel="100000" fill="hold" nodeType="withEffect">
                                  <p:stCondLst>
                                    <p:cond delay="100"/>
                                  </p:stCondLst>
                                  <p:childTnLst>
                                    <p:animMotion origin="layout" path="M -8.33333E-7 -2.96296E-6 L -8.33333E-7 0.03542 " pathEditMode="relative" rAng="0" ptsTypes="AA">
                                      <p:cBhvr>
                                        <p:cTn id="265" dur="700" spd="-100000" fill="hold"/>
                                        <p:tgtEl>
                                          <p:spTgt spid="691"/>
                                        </p:tgtEl>
                                        <p:attrNameLst>
                                          <p:attrName>ppt_x</p:attrName>
                                          <p:attrName>ppt_y</p:attrName>
                                        </p:attrNameLst>
                                      </p:cBhvr>
                                      <p:rCtr x="0" y="1759"/>
                                    </p:animMotion>
                                  </p:childTnLst>
                                </p:cTn>
                              </p:par>
                              <p:par>
                                <p:cTn id="266" presetID="10" presetClass="entr" presetSubtype="0" fill="hold" grpId="0" nodeType="withEffect">
                                  <p:stCondLst>
                                    <p:cond delay="100"/>
                                  </p:stCondLst>
                                  <p:childTnLst>
                                    <p:set>
                                      <p:cBhvr>
                                        <p:cTn id="267" dur="1" fill="hold">
                                          <p:stCondLst>
                                            <p:cond delay="0"/>
                                          </p:stCondLst>
                                        </p:cTn>
                                        <p:tgtEl>
                                          <p:spTgt spid="692"/>
                                        </p:tgtEl>
                                        <p:attrNameLst>
                                          <p:attrName>style.visibility</p:attrName>
                                        </p:attrNameLst>
                                      </p:cBhvr>
                                      <p:to>
                                        <p:strVal val="visible"/>
                                      </p:to>
                                    </p:set>
                                    <p:animEffect transition="in" filter="fade">
                                      <p:cBhvr>
                                        <p:cTn id="268" dur="500"/>
                                        <p:tgtEl>
                                          <p:spTgt spid="692"/>
                                        </p:tgtEl>
                                      </p:cBhvr>
                                    </p:animEffect>
                                  </p:childTnLst>
                                </p:cTn>
                              </p:par>
                              <p:par>
                                <p:cTn id="269" presetID="42" presetClass="path" presetSubtype="0" decel="100000" fill="hold" grpId="1" nodeType="withEffect">
                                  <p:stCondLst>
                                    <p:cond delay="100"/>
                                  </p:stCondLst>
                                  <p:childTnLst>
                                    <p:animMotion origin="layout" path="M -8.33333E-7 -2.96296E-6 L -8.33333E-7 0.03542 " pathEditMode="relative" rAng="0" ptsTypes="AA">
                                      <p:cBhvr>
                                        <p:cTn id="270" dur="700" spd="-100000" fill="hold"/>
                                        <p:tgtEl>
                                          <p:spTgt spid="692"/>
                                        </p:tgtEl>
                                        <p:attrNameLst>
                                          <p:attrName>ppt_x</p:attrName>
                                          <p:attrName>ppt_y</p:attrName>
                                        </p:attrNameLst>
                                      </p:cBhvr>
                                      <p:rCtr x="0" y="1759"/>
                                    </p:animMotion>
                                  </p:childTnLst>
                                </p:cTn>
                              </p:par>
                              <p:par>
                                <p:cTn id="271" presetID="10" presetClass="entr" presetSubtype="0" fill="hold" nodeType="withEffect">
                                  <p:stCondLst>
                                    <p:cond delay="100"/>
                                  </p:stCondLst>
                                  <p:childTnLst>
                                    <p:set>
                                      <p:cBhvr>
                                        <p:cTn id="272" dur="1" fill="hold">
                                          <p:stCondLst>
                                            <p:cond delay="0"/>
                                          </p:stCondLst>
                                        </p:cTn>
                                        <p:tgtEl>
                                          <p:spTgt spid="693"/>
                                        </p:tgtEl>
                                        <p:attrNameLst>
                                          <p:attrName>style.visibility</p:attrName>
                                        </p:attrNameLst>
                                      </p:cBhvr>
                                      <p:to>
                                        <p:strVal val="visible"/>
                                      </p:to>
                                    </p:set>
                                    <p:animEffect transition="in" filter="fade">
                                      <p:cBhvr>
                                        <p:cTn id="273" dur="500"/>
                                        <p:tgtEl>
                                          <p:spTgt spid="693"/>
                                        </p:tgtEl>
                                      </p:cBhvr>
                                    </p:animEffect>
                                  </p:childTnLst>
                                </p:cTn>
                              </p:par>
                              <p:par>
                                <p:cTn id="274" presetID="42" presetClass="path" presetSubtype="0" decel="100000" fill="hold" nodeType="withEffect">
                                  <p:stCondLst>
                                    <p:cond delay="100"/>
                                  </p:stCondLst>
                                  <p:childTnLst>
                                    <p:animMotion origin="layout" path="M -8.33333E-7 -2.96296E-6 L -8.33333E-7 0.03542 " pathEditMode="relative" rAng="0" ptsTypes="AA">
                                      <p:cBhvr>
                                        <p:cTn id="275" dur="700" spd="-100000" fill="hold"/>
                                        <p:tgtEl>
                                          <p:spTgt spid="693"/>
                                        </p:tgtEl>
                                        <p:attrNameLst>
                                          <p:attrName>ppt_x</p:attrName>
                                          <p:attrName>ppt_y</p:attrName>
                                        </p:attrNameLst>
                                      </p:cBhvr>
                                      <p:rCtr x="0" y="1759"/>
                                    </p:animMotion>
                                  </p:childTnLst>
                                </p:cTn>
                              </p:par>
                              <p:par>
                                <p:cTn id="276" presetID="10" presetClass="entr" presetSubtype="0" fill="hold" grpId="0" nodeType="withEffect">
                                  <p:stCondLst>
                                    <p:cond delay="100"/>
                                  </p:stCondLst>
                                  <p:childTnLst>
                                    <p:set>
                                      <p:cBhvr>
                                        <p:cTn id="277" dur="1" fill="hold">
                                          <p:stCondLst>
                                            <p:cond delay="0"/>
                                          </p:stCondLst>
                                        </p:cTn>
                                        <p:tgtEl>
                                          <p:spTgt spid="694"/>
                                        </p:tgtEl>
                                        <p:attrNameLst>
                                          <p:attrName>style.visibility</p:attrName>
                                        </p:attrNameLst>
                                      </p:cBhvr>
                                      <p:to>
                                        <p:strVal val="visible"/>
                                      </p:to>
                                    </p:set>
                                    <p:animEffect transition="in" filter="fade">
                                      <p:cBhvr>
                                        <p:cTn id="278" dur="500"/>
                                        <p:tgtEl>
                                          <p:spTgt spid="694"/>
                                        </p:tgtEl>
                                      </p:cBhvr>
                                    </p:animEffect>
                                  </p:childTnLst>
                                </p:cTn>
                              </p:par>
                              <p:par>
                                <p:cTn id="279" presetID="42" presetClass="path" presetSubtype="0" decel="100000" fill="hold" grpId="1" nodeType="withEffect">
                                  <p:stCondLst>
                                    <p:cond delay="100"/>
                                  </p:stCondLst>
                                  <p:childTnLst>
                                    <p:animMotion origin="layout" path="M -8.33333E-7 -2.96296E-6 L -8.33333E-7 0.03542 " pathEditMode="relative" rAng="0" ptsTypes="AA">
                                      <p:cBhvr>
                                        <p:cTn id="280" dur="700" spd="-100000" fill="hold"/>
                                        <p:tgtEl>
                                          <p:spTgt spid="694"/>
                                        </p:tgtEl>
                                        <p:attrNameLst>
                                          <p:attrName>ppt_x</p:attrName>
                                          <p:attrName>ppt_y</p:attrName>
                                        </p:attrNameLst>
                                      </p:cBhvr>
                                      <p:rCtr x="0" y="1759"/>
                                    </p:animMotion>
                                  </p:childTnLst>
                                </p:cTn>
                              </p:par>
                              <p:par>
                                <p:cTn id="281" presetID="10" presetClass="entr" presetSubtype="0" fill="hold" nodeType="withEffect">
                                  <p:stCondLst>
                                    <p:cond delay="100"/>
                                  </p:stCondLst>
                                  <p:childTnLst>
                                    <p:set>
                                      <p:cBhvr>
                                        <p:cTn id="282" dur="1" fill="hold">
                                          <p:stCondLst>
                                            <p:cond delay="0"/>
                                          </p:stCondLst>
                                        </p:cTn>
                                        <p:tgtEl>
                                          <p:spTgt spid="695"/>
                                        </p:tgtEl>
                                        <p:attrNameLst>
                                          <p:attrName>style.visibility</p:attrName>
                                        </p:attrNameLst>
                                      </p:cBhvr>
                                      <p:to>
                                        <p:strVal val="visible"/>
                                      </p:to>
                                    </p:set>
                                    <p:animEffect transition="in" filter="fade">
                                      <p:cBhvr>
                                        <p:cTn id="283" dur="500"/>
                                        <p:tgtEl>
                                          <p:spTgt spid="695"/>
                                        </p:tgtEl>
                                      </p:cBhvr>
                                    </p:animEffect>
                                  </p:childTnLst>
                                </p:cTn>
                              </p:par>
                              <p:par>
                                <p:cTn id="284" presetID="42" presetClass="path" presetSubtype="0" decel="100000" fill="hold" nodeType="withEffect">
                                  <p:stCondLst>
                                    <p:cond delay="100"/>
                                  </p:stCondLst>
                                  <p:childTnLst>
                                    <p:animMotion origin="layout" path="M -8.33333E-7 -2.96296E-6 L -8.33333E-7 0.03542 " pathEditMode="relative" rAng="0" ptsTypes="AA">
                                      <p:cBhvr>
                                        <p:cTn id="285" dur="700" spd="-100000" fill="hold"/>
                                        <p:tgtEl>
                                          <p:spTgt spid="695"/>
                                        </p:tgtEl>
                                        <p:attrNameLst>
                                          <p:attrName>ppt_x</p:attrName>
                                          <p:attrName>ppt_y</p:attrName>
                                        </p:attrNameLst>
                                      </p:cBhvr>
                                      <p:rCtr x="0" y="1759"/>
                                    </p:animMotion>
                                  </p:childTnLst>
                                </p:cTn>
                              </p:par>
                              <p:par>
                                <p:cTn id="286" presetID="10" presetClass="entr" presetSubtype="0" fill="hold" grpId="0" nodeType="withEffect">
                                  <p:stCondLst>
                                    <p:cond delay="100"/>
                                  </p:stCondLst>
                                  <p:childTnLst>
                                    <p:set>
                                      <p:cBhvr>
                                        <p:cTn id="287" dur="1" fill="hold">
                                          <p:stCondLst>
                                            <p:cond delay="0"/>
                                          </p:stCondLst>
                                        </p:cTn>
                                        <p:tgtEl>
                                          <p:spTgt spid="696"/>
                                        </p:tgtEl>
                                        <p:attrNameLst>
                                          <p:attrName>style.visibility</p:attrName>
                                        </p:attrNameLst>
                                      </p:cBhvr>
                                      <p:to>
                                        <p:strVal val="visible"/>
                                      </p:to>
                                    </p:set>
                                    <p:animEffect transition="in" filter="fade">
                                      <p:cBhvr>
                                        <p:cTn id="288" dur="500"/>
                                        <p:tgtEl>
                                          <p:spTgt spid="696"/>
                                        </p:tgtEl>
                                      </p:cBhvr>
                                    </p:animEffect>
                                  </p:childTnLst>
                                </p:cTn>
                              </p:par>
                              <p:par>
                                <p:cTn id="289" presetID="42" presetClass="path" presetSubtype="0" decel="100000" fill="hold" grpId="1" nodeType="withEffect">
                                  <p:stCondLst>
                                    <p:cond delay="100"/>
                                  </p:stCondLst>
                                  <p:childTnLst>
                                    <p:animMotion origin="layout" path="M -8.33333E-7 -2.96296E-6 L -8.33333E-7 0.03542 " pathEditMode="relative" rAng="0" ptsTypes="AA">
                                      <p:cBhvr>
                                        <p:cTn id="290" dur="700" spd="-100000" fill="hold"/>
                                        <p:tgtEl>
                                          <p:spTgt spid="696"/>
                                        </p:tgtEl>
                                        <p:attrNameLst>
                                          <p:attrName>ppt_x</p:attrName>
                                          <p:attrName>ppt_y</p:attrName>
                                        </p:attrNameLst>
                                      </p:cBhvr>
                                      <p:rCtr x="0" y="1759"/>
                                    </p:animMotion>
                                  </p:childTnLst>
                                </p:cTn>
                              </p:par>
                              <p:par>
                                <p:cTn id="291" presetID="10" presetClass="entr" presetSubtype="0" fill="hold" nodeType="withEffect">
                                  <p:stCondLst>
                                    <p:cond delay="100"/>
                                  </p:stCondLst>
                                  <p:childTnLst>
                                    <p:set>
                                      <p:cBhvr>
                                        <p:cTn id="292" dur="1" fill="hold">
                                          <p:stCondLst>
                                            <p:cond delay="0"/>
                                          </p:stCondLst>
                                        </p:cTn>
                                        <p:tgtEl>
                                          <p:spTgt spid="697"/>
                                        </p:tgtEl>
                                        <p:attrNameLst>
                                          <p:attrName>style.visibility</p:attrName>
                                        </p:attrNameLst>
                                      </p:cBhvr>
                                      <p:to>
                                        <p:strVal val="visible"/>
                                      </p:to>
                                    </p:set>
                                    <p:animEffect transition="in" filter="fade">
                                      <p:cBhvr>
                                        <p:cTn id="293" dur="500"/>
                                        <p:tgtEl>
                                          <p:spTgt spid="697"/>
                                        </p:tgtEl>
                                      </p:cBhvr>
                                    </p:animEffect>
                                  </p:childTnLst>
                                </p:cTn>
                              </p:par>
                              <p:par>
                                <p:cTn id="294" presetID="42" presetClass="path" presetSubtype="0" decel="100000" fill="hold" nodeType="withEffect">
                                  <p:stCondLst>
                                    <p:cond delay="100"/>
                                  </p:stCondLst>
                                  <p:childTnLst>
                                    <p:animMotion origin="layout" path="M -8.33333E-7 -2.96296E-6 L -8.33333E-7 0.03542 " pathEditMode="relative" rAng="0" ptsTypes="AA">
                                      <p:cBhvr>
                                        <p:cTn id="295" dur="700" spd="-100000" fill="hold"/>
                                        <p:tgtEl>
                                          <p:spTgt spid="697"/>
                                        </p:tgtEl>
                                        <p:attrNameLst>
                                          <p:attrName>ppt_x</p:attrName>
                                          <p:attrName>ppt_y</p:attrName>
                                        </p:attrNameLst>
                                      </p:cBhvr>
                                      <p:rCtr x="0" y="1759"/>
                                    </p:animMotion>
                                  </p:childTnLst>
                                </p:cTn>
                              </p:par>
                              <p:par>
                                <p:cTn id="296" presetID="10" presetClass="entr" presetSubtype="0" fill="hold" grpId="0" nodeType="withEffect">
                                  <p:stCondLst>
                                    <p:cond delay="100"/>
                                  </p:stCondLst>
                                  <p:childTnLst>
                                    <p:set>
                                      <p:cBhvr>
                                        <p:cTn id="297" dur="1" fill="hold">
                                          <p:stCondLst>
                                            <p:cond delay="0"/>
                                          </p:stCondLst>
                                        </p:cTn>
                                        <p:tgtEl>
                                          <p:spTgt spid="698"/>
                                        </p:tgtEl>
                                        <p:attrNameLst>
                                          <p:attrName>style.visibility</p:attrName>
                                        </p:attrNameLst>
                                      </p:cBhvr>
                                      <p:to>
                                        <p:strVal val="visible"/>
                                      </p:to>
                                    </p:set>
                                    <p:animEffect transition="in" filter="fade">
                                      <p:cBhvr>
                                        <p:cTn id="298" dur="500"/>
                                        <p:tgtEl>
                                          <p:spTgt spid="698"/>
                                        </p:tgtEl>
                                      </p:cBhvr>
                                    </p:animEffect>
                                  </p:childTnLst>
                                </p:cTn>
                              </p:par>
                              <p:par>
                                <p:cTn id="299" presetID="42" presetClass="path" presetSubtype="0" decel="100000" fill="hold" grpId="1" nodeType="withEffect">
                                  <p:stCondLst>
                                    <p:cond delay="100"/>
                                  </p:stCondLst>
                                  <p:childTnLst>
                                    <p:animMotion origin="layout" path="M -8.33333E-7 -2.96296E-6 L -8.33333E-7 0.03542 " pathEditMode="relative" rAng="0" ptsTypes="AA">
                                      <p:cBhvr>
                                        <p:cTn id="300" dur="700" spd="-100000" fill="hold"/>
                                        <p:tgtEl>
                                          <p:spTgt spid="698"/>
                                        </p:tgtEl>
                                        <p:attrNameLst>
                                          <p:attrName>ppt_x</p:attrName>
                                          <p:attrName>ppt_y</p:attrName>
                                        </p:attrNameLst>
                                      </p:cBhvr>
                                      <p:rCtr x="0" y="1759"/>
                                    </p:animMotion>
                                  </p:childTnLst>
                                </p:cTn>
                              </p:par>
                              <p:par>
                                <p:cTn id="301" presetID="10" presetClass="entr" presetSubtype="0" fill="hold" nodeType="withEffect">
                                  <p:stCondLst>
                                    <p:cond delay="100"/>
                                  </p:stCondLst>
                                  <p:childTnLst>
                                    <p:set>
                                      <p:cBhvr>
                                        <p:cTn id="302" dur="1" fill="hold">
                                          <p:stCondLst>
                                            <p:cond delay="0"/>
                                          </p:stCondLst>
                                        </p:cTn>
                                        <p:tgtEl>
                                          <p:spTgt spid="699"/>
                                        </p:tgtEl>
                                        <p:attrNameLst>
                                          <p:attrName>style.visibility</p:attrName>
                                        </p:attrNameLst>
                                      </p:cBhvr>
                                      <p:to>
                                        <p:strVal val="visible"/>
                                      </p:to>
                                    </p:set>
                                    <p:animEffect transition="in" filter="fade">
                                      <p:cBhvr>
                                        <p:cTn id="303" dur="500"/>
                                        <p:tgtEl>
                                          <p:spTgt spid="699"/>
                                        </p:tgtEl>
                                      </p:cBhvr>
                                    </p:animEffect>
                                  </p:childTnLst>
                                </p:cTn>
                              </p:par>
                              <p:par>
                                <p:cTn id="304" presetID="42" presetClass="path" presetSubtype="0" decel="100000" fill="hold" nodeType="withEffect">
                                  <p:stCondLst>
                                    <p:cond delay="100"/>
                                  </p:stCondLst>
                                  <p:childTnLst>
                                    <p:animMotion origin="layout" path="M -8.33333E-7 -2.96296E-6 L -8.33333E-7 0.03542 " pathEditMode="relative" rAng="0" ptsTypes="AA">
                                      <p:cBhvr>
                                        <p:cTn id="305" dur="700" spd="-100000" fill="hold"/>
                                        <p:tgtEl>
                                          <p:spTgt spid="699"/>
                                        </p:tgtEl>
                                        <p:attrNameLst>
                                          <p:attrName>ppt_x</p:attrName>
                                          <p:attrName>ppt_y</p:attrName>
                                        </p:attrNameLst>
                                      </p:cBhvr>
                                      <p:rCtr x="0" y="1759"/>
                                    </p:animMotion>
                                  </p:childTnLst>
                                </p:cTn>
                              </p:par>
                              <p:par>
                                <p:cTn id="306" presetID="10" presetClass="entr" presetSubtype="0" fill="hold" grpId="0" nodeType="withEffect">
                                  <p:stCondLst>
                                    <p:cond delay="100"/>
                                  </p:stCondLst>
                                  <p:childTnLst>
                                    <p:set>
                                      <p:cBhvr>
                                        <p:cTn id="307" dur="1" fill="hold">
                                          <p:stCondLst>
                                            <p:cond delay="0"/>
                                          </p:stCondLst>
                                        </p:cTn>
                                        <p:tgtEl>
                                          <p:spTgt spid="700"/>
                                        </p:tgtEl>
                                        <p:attrNameLst>
                                          <p:attrName>style.visibility</p:attrName>
                                        </p:attrNameLst>
                                      </p:cBhvr>
                                      <p:to>
                                        <p:strVal val="visible"/>
                                      </p:to>
                                    </p:set>
                                    <p:animEffect transition="in" filter="fade">
                                      <p:cBhvr>
                                        <p:cTn id="308" dur="500"/>
                                        <p:tgtEl>
                                          <p:spTgt spid="700"/>
                                        </p:tgtEl>
                                      </p:cBhvr>
                                    </p:animEffect>
                                  </p:childTnLst>
                                </p:cTn>
                              </p:par>
                              <p:par>
                                <p:cTn id="309" presetID="42" presetClass="path" presetSubtype="0" decel="100000" fill="hold" grpId="1" nodeType="withEffect">
                                  <p:stCondLst>
                                    <p:cond delay="100"/>
                                  </p:stCondLst>
                                  <p:childTnLst>
                                    <p:animMotion origin="layout" path="M -8.33333E-7 -2.96296E-6 L -8.33333E-7 0.03542 " pathEditMode="relative" rAng="0" ptsTypes="AA">
                                      <p:cBhvr>
                                        <p:cTn id="310" dur="700" spd="-100000" fill="hold"/>
                                        <p:tgtEl>
                                          <p:spTgt spid="700"/>
                                        </p:tgtEl>
                                        <p:attrNameLst>
                                          <p:attrName>ppt_x</p:attrName>
                                          <p:attrName>ppt_y</p:attrName>
                                        </p:attrNameLst>
                                      </p:cBhvr>
                                      <p:rCtr x="0" y="1759"/>
                                    </p:animMotion>
                                  </p:childTnLst>
                                </p:cTn>
                              </p:par>
                              <p:par>
                                <p:cTn id="311" presetID="10" presetClass="entr" presetSubtype="0" fill="hold" nodeType="withEffect">
                                  <p:stCondLst>
                                    <p:cond delay="100"/>
                                  </p:stCondLst>
                                  <p:childTnLst>
                                    <p:set>
                                      <p:cBhvr>
                                        <p:cTn id="312" dur="1" fill="hold">
                                          <p:stCondLst>
                                            <p:cond delay="0"/>
                                          </p:stCondLst>
                                        </p:cTn>
                                        <p:tgtEl>
                                          <p:spTgt spid="701"/>
                                        </p:tgtEl>
                                        <p:attrNameLst>
                                          <p:attrName>style.visibility</p:attrName>
                                        </p:attrNameLst>
                                      </p:cBhvr>
                                      <p:to>
                                        <p:strVal val="visible"/>
                                      </p:to>
                                    </p:set>
                                    <p:animEffect transition="in" filter="fade">
                                      <p:cBhvr>
                                        <p:cTn id="313" dur="500"/>
                                        <p:tgtEl>
                                          <p:spTgt spid="701"/>
                                        </p:tgtEl>
                                      </p:cBhvr>
                                    </p:animEffect>
                                  </p:childTnLst>
                                </p:cTn>
                              </p:par>
                              <p:par>
                                <p:cTn id="314" presetID="42" presetClass="path" presetSubtype="0" decel="100000" fill="hold" nodeType="withEffect">
                                  <p:stCondLst>
                                    <p:cond delay="100"/>
                                  </p:stCondLst>
                                  <p:childTnLst>
                                    <p:animMotion origin="layout" path="M -8.33333E-7 -2.96296E-6 L -8.33333E-7 0.03542 " pathEditMode="relative" rAng="0" ptsTypes="AA">
                                      <p:cBhvr>
                                        <p:cTn id="315" dur="700" spd="-100000" fill="hold"/>
                                        <p:tgtEl>
                                          <p:spTgt spid="701"/>
                                        </p:tgtEl>
                                        <p:attrNameLst>
                                          <p:attrName>ppt_x</p:attrName>
                                          <p:attrName>ppt_y</p:attrName>
                                        </p:attrNameLst>
                                      </p:cBhvr>
                                      <p:rCtr x="0" y="1759"/>
                                    </p:animMotion>
                                  </p:childTnLst>
                                </p:cTn>
                              </p:par>
                              <p:par>
                                <p:cTn id="316" presetID="10" presetClass="entr" presetSubtype="0" fill="hold" grpId="0" nodeType="withEffect">
                                  <p:stCondLst>
                                    <p:cond delay="100"/>
                                  </p:stCondLst>
                                  <p:childTnLst>
                                    <p:set>
                                      <p:cBhvr>
                                        <p:cTn id="317" dur="1" fill="hold">
                                          <p:stCondLst>
                                            <p:cond delay="0"/>
                                          </p:stCondLst>
                                        </p:cTn>
                                        <p:tgtEl>
                                          <p:spTgt spid="702"/>
                                        </p:tgtEl>
                                        <p:attrNameLst>
                                          <p:attrName>style.visibility</p:attrName>
                                        </p:attrNameLst>
                                      </p:cBhvr>
                                      <p:to>
                                        <p:strVal val="visible"/>
                                      </p:to>
                                    </p:set>
                                    <p:animEffect transition="in" filter="fade">
                                      <p:cBhvr>
                                        <p:cTn id="318" dur="500"/>
                                        <p:tgtEl>
                                          <p:spTgt spid="702"/>
                                        </p:tgtEl>
                                      </p:cBhvr>
                                    </p:animEffect>
                                  </p:childTnLst>
                                </p:cTn>
                              </p:par>
                              <p:par>
                                <p:cTn id="319" presetID="42" presetClass="path" presetSubtype="0" decel="100000" fill="hold" grpId="1" nodeType="withEffect">
                                  <p:stCondLst>
                                    <p:cond delay="100"/>
                                  </p:stCondLst>
                                  <p:childTnLst>
                                    <p:animMotion origin="layout" path="M -8.33333E-7 -2.96296E-6 L -8.33333E-7 0.03542 " pathEditMode="relative" rAng="0" ptsTypes="AA">
                                      <p:cBhvr>
                                        <p:cTn id="320" dur="700" spd="-100000" fill="hold"/>
                                        <p:tgtEl>
                                          <p:spTgt spid="702"/>
                                        </p:tgtEl>
                                        <p:attrNameLst>
                                          <p:attrName>ppt_x</p:attrName>
                                          <p:attrName>ppt_y</p:attrName>
                                        </p:attrNameLst>
                                      </p:cBhvr>
                                      <p:rCtr x="0" y="1759"/>
                                    </p:animMotion>
                                  </p:childTnLst>
                                </p:cTn>
                              </p:par>
                              <p:par>
                                <p:cTn id="321" presetID="10" presetClass="entr" presetSubtype="0" fill="hold" nodeType="withEffect">
                                  <p:stCondLst>
                                    <p:cond delay="100"/>
                                  </p:stCondLst>
                                  <p:childTnLst>
                                    <p:set>
                                      <p:cBhvr>
                                        <p:cTn id="322" dur="1" fill="hold">
                                          <p:stCondLst>
                                            <p:cond delay="0"/>
                                          </p:stCondLst>
                                        </p:cTn>
                                        <p:tgtEl>
                                          <p:spTgt spid="703"/>
                                        </p:tgtEl>
                                        <p:attrNameLst>
                                          <p:attrName>style.visibility</p:attrName>
                                        </p:attrNameLst>
                                      </p:cBhvr>
                                      <p:to>
                                        <p:strVal val="visible"/>
                                      </p:to>
                                    </p:set>
                                    <p:animEffect transition="in" filter="fade">
                                      <p:cBhvr>
                                        <p:cTn id="323" dur="500"/>
                                        <p:tgtEl>
                                          <p:spTgt spid="703"/>
                                        </p:tgtEl>
                                      </p:cBhvr>
                                    </p:animEffect>
                                  </p:childTnLst>
                                </p:cTn>
                              </p:par>
                              <p:par>
                                <p:cTn id="324" presetID="42" presetClass="path" presetSubtype="0" decel="100000" fill="hold" nodeType="withEffect">
                                  <p:stCondLst>
                                    <p:cond delay="100"/>
                                  </p:stCondLst>
                                  <p:childTnLst>
                                    <p:animMotion origin="layout" path="M -8.33333E-7 -2.96296E-6 L -8.33333E-7 0.03542 " pathEditMode="relative" rAng="0" ptsTypes="AA">
                                      <p:cBhvr>
                                        <p:cTn id="325" dur="700" spd="-100000" fill="hold"/>
                                        <p:tgtEl>
                                          <p:spTgt spid="703"/>
                                        </p:tgtEl>
                                        <p:attrNameLst>
                                          <p:attrName>ppt_x</p:attrName>
                                          <p:attrName>ppt_y</p:attrName>
                                        </p:attrNameLst>
                                      </p:cBhvr>
                                      <p:rCtr x="0" y="1759"/>
                                    </p:animMotion>
                                  </p:childTnLst>
                                </p:cTn>
                              </p:par>
                              <p:par>
                                <p:cTn id="326" presetID="10" presetClass="entr" presetSubtype="0" fill="hold" grpId="0" nodeType="withEffect">
                                  <p:stCondLst>
                                    <p:cond delay="100"/>
                                  </p:stCondLst>
                                  <p:childTnLst>
                                    <p:set>
                                      <p:cBhvr>
                                        <p:cTn id="327" dur="1" fill="hold">
                                          <p:stCondLst>
                                            <p:cond delay="0"/>
                                          </p:stCondLst>
                                        </p:cTn>
                                        <p:tgtEl>
                                          <p:spTgt spid="704"/>
                                        </p:tgtEl>
                                        <p:attrNameLst>
                                          <p:attrName>style.visibility</p:attrName>
                                        </p:attrNameLst>
                                      </p:cBhvr>
                                      <p:to>
                                        <p:strVal val="visible"/>
                                      </p:to>
                                    </p:set>
                                    <p:animEffect transition="in" filter="fade">
                                      <p:cBhvr>
                                        <p:cTn id="328" dur="500"/>
                                        <p:tgtEl>
                                          <p:spTgt spid="704"/>
                                        </p:tgtEl>
                                      </p:cBhvr>
                                    </p:animEffect>
                                  </p:childTnLst>
                                </p:cTn>
                              </p:par>
                              <p:par>
                                <p:cTn id="329" presetID="42" presetClass="path" presetSubtype="0" decel="100000" fill="hold" grpId="1" nodeType="withEffect">
                                  <p:stCondLst>
                                    <p:cond delay="100"/>
                                  </p:stCondLst>
                                  <p:childTnLst>
                                    <p:animMotion origin="layout" path="M -8.33333E-7 -2.96296E-6 L -8.33333E-7 0.03542 " pathEditMode="relative" rAng="0" ptsTypes="AA">
                                      <p:cBhvr>
                                        <p:cTn id="330" dur="700" spd="-100000" fill="hold"/>
                                        <p:tgtEl>
                                          <p:spTgt spid="704"/>
                                        </p:tgtEl>
                                        <p:attrNameLst>
                                          <p:attrName>ppt_x</p:attrName>
                                          <p:attrName>ppt_y</p:attrName>
                                        </p:attrNameLst>
                                      </p:cBhvr>
                                      <p:rCtr x="0" y="1759"/>
                                    </p:animMotion>
                                  </p:childTnLst>
                                </p:cTn>
                              </p:par>
                              <p:par>
                                <p:cTn id="331" presetID="10" presetClass="entr" presetSubtype="0" fill="hold" nodeType="withEffect">
                                  <p:stCondLst>
                                    <p:cond delay="100"/>
                                  </p:stCondLst>
                                  <p:childTnLst>
                                    <p:set>
                                      <p:cBhvr>
                                        <p:cTn id="332" dur="1" fill="hold">
                                          <p:stCondLst>
                                            <p:cond delay="0"/>
                                          </p:stCondLst>
                                        </p:cTn>
                                        <p:tgtEl>
                                          <p:spTgt spid="705"/>
                                        </p:tgtEl>
                                        <p:attrNameLst>
                                          <p:attrName>style.visibility</p:attrName>
                                        </p:attrNameLst>
                                      </p:cBhvr>
                                      <p:to>
                                        <p:strVal val="visible"/>
                                      </p:to>
                                    </p:set>
                                    <p:animEffect transition="in" filter="fade">
                                      <p:cBhvr>
                                        <p:cTn id="333" dur="500"/>
                                        <p:tgtEl>
                                          <p:spTgt spid="705"/>
                                        </p:tgtEl>
                                      </p:cBhvr>
                                    </p:animEffect>
                                  </p:childTnLst>
                                </p:cTn>
                              </p:par>
                              <p:par>
                                <p:cTn id="334" presetID="42" presetClass="path" presetSubtype="0" decel="100000" fill="hold" nodeType="withEffect">
                                  <p:stCondLst>
                                    <p:cond delay="100"/>
                                  </p:stCondLst>
                                  <p:childTnLst>
                                    <p:animMotion origin="layout" path="M -8.33333E-7 -2.96296E-6 L -8.33333E-7 0.03542 " pathEditMode="relative" rAng="0" ptsTypes="AA">
                                      <p:cBhvr>
                                        <p:cTn id="335" dur="700" spd="-100000" fill="hold"/>
                                        <p:tgtEl>
                                          <p:spTgt spid="705"/>
                                        </p:tgtEl>
                                        <p:attrNameLst>
                                          <p:attrName>ppt_x</p:attrName>
                                          <p:attrName>ppt_y</p:attrName>
                                        </p:attrNameLst>
                                      </p:cBhvr>
                                      <p:rCtr x="0" y="1759"/>
                                    </p:animMotion>
                                  </p:childTnLst>
                                </p:cTn>
                              </p:par>
                              <p:par>
                                <p:cTn id="336" presetID="10" presetClass="entr" presetSubtype="0" fill="hold" grpId="0" nodeType="withEffect">
                                  <p:stCondLst>
                                    <p:cond delay="100"/>
                                  </p:stCondLst>
                                  <p:childTnLst>
                                    <p:set>
                                      <p:cBhvr>
                                        <p:cTn id="337" dur="1" fill="hold">
                                          <p:stCondLst>
                                            <p:cond delay="0"/>
                                          </p:stCondLst>
                                        </p:cTn>
                                        <p:tgtEl>
                                          <p:spTgt spid="706"/>
                                        </p:tgtEl>
                                        <p:attrNameLst>
                                          <p:attrName>style.visibility</p:attrName>
                                        </p:attrNameLst>
                                      </p:cBhvr>
                                      <p:to>
                                        <p:strVal val="visible"/>
                                      </p:to>
                                    </p:set>
                                    <p:animEffect transition="in" filter="fade">
                                      <p:cBhvr>
                                        <p:cTn id="338" dur="500"/>
                                        <p:tgtEl>
                                          <p:spTgt spid="706"/>
                                        </p:tgtEl>
                                      </p:cBhvr>
                                    </p:animEffect>
                                  </p:childTnLst>
                                </p:cTn>
                              </p:par>
                              <p:par>
                                <p:cTn id="339" presetID="42" presetClass="path" presetSubtype="0" decel="100000" fill="hold" grpId="1" nodeType="withEffect">
                                  <p:stCondLst>
                                    <p:cond delay="100"/>
                                  </p:stCondLst>
                                  <p:childTnLst>
                                    <p:animMotion origin="layout" path="M -8.33333E-7 -2.96296E-6 L -8.33333E-7 0.03542 " pathEditMode="relative" rAng="0" ptsTypes="AA">
                                      <p:cBhvr>
                                        <p:cTn id="340" dur="700" spd="-100000" fill="hold"/>
                                        <p:tgtEl>
                                          <p:spTgt spid="706"/>
                                        </p:tgtEl>
                                        <p:attrNameLst>
                                          <p:attrName>ppt_x</p:attrName>
                                          <p:attrName>ppt_y</p:attrName>
                                        </p:attrNameLst>
                                      </p:cBhvr>
                                      <p:rCtr x="0" y="1759"/>
                                    </p:animMotion>
                                  </p:childTnLst>
                                </p:cTn>
                              </p:par>
                              <p:par>
                                <p:cTn id="341" presetID="10" presetClass="entr" presetSubtype="0" fill="hold" nodeType="withEffect">
                                  <p:stCondLst>
                                    <p:cond delay="100"/>
                                  </p:stCondLst>
                                  <p:childTnLst>
                                    <p:set>
                                      <p:cBhvr>
                                        <p:cTn id="342" dur="1" fill="hold">
                                          <p:stCondLst>
                                            <p:cond delay="0"/>
                                          </p:stCondLst>
                                        </p:cTn>
                                        <p:tgtEl>
                                          <p:spTgt spid="707"/>
                                        </p:tgtEl>
                                        <p:attrNameLst>
                                          <p:attrName>style.visibility</p:attrName>
                                        </p:attrNameLst>
                                      </p:cBhvr>
                                      <p:to>
                                        <p:strVal val="visible"/>
                                      </p:to>
                                    </p:set>
                                    <p:animEffect transition="in" filter="fade">
                                      <p:cBhvr>
                                        <p:cTn id="343" dur="500"/>
                                        <p:tgtEl>
                                          <p:spTgt spid="707"/>
                                        </p:tgtEl>
                                      </p:cBhvr>
                                    </p:animEffect>
                                  </p:childTnLst>
                                </p:cTn>
                              </p:par>
                              <p:par>
                                <p:cTn id="344" presetID="42" presetClass="path" presetSubtype="0" decel="100000" fill="hold" nodeType="withEffect">
                                  <p:stCondLst>
                                    <p:cond delay="100"/>
                                  </p:stCondLst>
                                  <p:childTnLst>
                                    <p:animMotion origin="layout" path="M -8.33333E-7 -2.96296E-6 L -8.33333E-7 0.03542 " pathEditMode="relative" rAng="0" ptsTypes="AA">
                                      <p:cBhvr>
                                        <p:cTn id="345" dur="700" spd="-100000" fill="hold"/>
                                        <p:tgtEl>
                                          <p:spTgt spid="707"/>
                                        </p:tgtEl>
                                        <p:attrNameLst>
                                          <p:attrName>ppt_x</p:attrName>
                                          <p:attrName>ppt_y</p:attrName>
                                        </p:attrNameLst>
                                      </p:cBhvr>
                                      <p:rCtr x="0" y="1759"/>
                                    </p:animMotion>
                                  </p:childTnLst>
                                </p:cTn>
                              </p:par>
                              <p:par>
                                <p:cTn id="346" presetID="10" presetClass="entr" presetSubtype="0" fill="hold" grpId="0" nodeType="withEffect">
                                  <p:stCondLst>
                                    <p:cond delay="100"/>
                                  </p:stCondLst>
                                  <p:childTnLst>
                                    <p:set>
                                      <p:cBhvr>
                                        <p:cTn id="347" dur="1" fill="hold">
                                          <p:stCondLst>
                                            <p:cond delay="0"/>
                                          </p:stCondLst>
                                        </p:cTn>
                                        <p:tgtEl>
                                          <p:spTgt spid="708"/>
                                        </p:tgtEl>
                                        <p:attrNameLst>
                                          <p:attrName>style.visibility</p:attrName>
                                        </p:attrNameLst>
                                      </p:cBhvr>
                                      <p:to>
                                        <p:strVal val="visible"/>
                                      </p:to>
                                    </p:set>
                                    <p:animEffect transition="in" filter="fade">
                                      <p:cBhvr>
                                        <p:cTn id="348" dur="500"/>
                                        <p:tgtEl>
                                          <p:spTgt spid="708"/>
                                        </p:tgtEl>
                                      </p:cBhvr>
                                    </p:animEffect>
                                  </p:childTnLst>
                                </p:cTn>
                              </p:par>
                              <p:par>
                                <p:cTn id="349" presetID="42" presetClass="path" presetSubtype="0" decel="100000" fill="hold" grpId="1" nodeType="withEffect">
                                  <p:stCondLst>
                                    <p:cond delay="100"/>
                                  </p:stCondLst>
                                  <p:childTnLst>
                                    <p:animMotion origin="layout" path="M -8.33333E-7 -2.96296E-6 L -8.33333E-7 0.03542 " pathEditMode="relative" rAng="0" ptsTypes="AA">
                                      <p:cBhvr>
                                        <p:cTn id="350" dur="700" spd="-100000" fill="hold"/>
                                        <p:tgtEl>
                                          <p:spTgt spid="708"/>
                                        </p:tgtEl>
                                        <p:attrNameLst>
                                          <p:attrName>ppt_x</p:attrName>
                                          <p:attrName>ppt_y</p:attrName>
                                        </p:attrNameLst>
                                      </p:cBhvr>
                                      <p:rCtr x="0" y="1759"/>
                                    </p:animMotion>
                                  </p:childTnLst>
                                </p:cTn>
                              </p:par>
                              <p:par>
                                <p:cTn id="351" presetID="10" presetClass="entr" presetSubtype="0" fill="hold" nodeType="withEffect">
                                  <p:stCondLst>
                                    <p:cond delay="100"/>
                                  </p:stCondLst>
                                  <p:childTnLst>
                                    <p:set>
                                      <p:cBhvr>
                                        <p:cTn id="352" dur="1" fill="hold">
                                          <p:stCondLst>
                                            <p:cond delay="0"/>
                                          </p:stCondLst>
                                        </p:cTn>
                                        <p:tgtEl>
                                          <p:spTgt spid="709"/>
                                        </p:tgtEl>
                                        <p:attrNameLst>
                                          <p:attrName>style.visibility</p:attrName>
                                        </p:attrNameLst>
                                      </p:cBhvr>
                                      <p:to>
                                        <p:strVal val="visible"/>
                                      </p:to>
                                    </p:set>
                                    <p:animEffect transition="in" filter="fade">
                                      <p:cBhvr>
                                        <p:cTn id="353" dur="500"/>
                                        <p:tgtEl>
                                          <p:spTgt spid="709"/>
                                        </p:tgtEl>
                                      </p:cBhvr>
                                    </p:animEffect>
                                  </p:childTnLst>
                                </p:cTn>
                              </p:par>
                              <p:par>
                                <p:cTn id="354" presetID="42" presetClass="path" presetSubtype="0" decel="100000" fill="hold" nodeType="withEffect">
                                  <p:stCondLst>
                                    <p:cond delay="100"/>
                                  </p:stCondLst>
                                  <p:childTnLst>
                                    <p:animMotion origin="layout" path="M -8.33333E-7 -2.96296E-6 L -8.33333E-7 0.03542 " pathEditMode="relative" rAng="0" ptsTypes="AA">
                                      <p:cBhvr>
                                        <p:cTn id="355" dur="700" spd="-100000" fill="hold"/>
                                        <p:tgtEl>
                                          <p:spTgt spid="709"/>
                                        </p:tgtEl>
                                        <p:attrNameLst>
                                          <p:attrName>ppt_x</p:attrName>
                                          <p:attrName>ppt_y</p:attrName>
                                        </p:attrNameLst>
                                      </p:cBhvr>
                                      <p:rCtr x="0" y="1759"/>
                                    </p:animMotion>
                                  </p:childTnLst>
                                </p:cTn>
                              </p:par>
                              <p:par>
                                <p:cTn id="356" presetID="10" presetClass="entr" presetSubtype="0" fill="hold" grpId="0" nodeType="withEffect">
                                  <p:stCondLst>
                                    <p:cond delay="100"/>
                                  </p:stCondLst>
                                  <p:childTnLst>
                                    <p:set>
                                      <p:cBhvr>
                                        <p:cTn id="357" dur="1" fill="hold">
                                          <p:stCondLst>
                                            <p:cond delay="0"/>
                                          </p:stCondLst>
                                        </p:cTn>
                                        <p:tgtEl>
                                          <p:spTgt spid="710"/>
                                        </p:tgtEl>
                                        <p:attrNameLst>
                                          <p:attrName>style.visibility</p:attrName>
                                        </p:attrNameLst>
                                      </p:cBhvr>
                                      <p:to>
                                        <p:strVal val="visible"/>
                                      </p:to>
                                    </p:set>
                                    <p:animEffect transition="in" filter="fade">
                                      <p:cBhvr>
                                        <p:cTn id="358" dur="500"/>
                                        <p:tgtEl>
                                          <p:spTgt spid="710"/>
                                        </p:tgtEl>
                                      </p:cBhvr>
                                    </p:animEffect>
                                  </p:childTnLst>
                                </p:cTn>
                              </p:par>
                              <p:par>
                                <p:cTn id="359" presetID="42" presetClass="path" presetSubtype="0" decel="100000" fill="hold" grpId="1" nodeType="withEffect">
                                  <p:stCondLst>
                                    <p:cond delay="100"/>
                                  </p:stCondLst>
                                  <p:childTnLst>
                                    <p:animMotion origin="layout" path="M -8.33333E-7 -2.96296E-6 L -8.33333E-7 0.03542 " pathEditMode="relative" rAng="0" ptsTypes="AA">
                                      <p:cBhvr>
                                        <p:cTn id="360" dur="700" spd="-100000" fill="hold"/>
                                        <p:tgtEl>
                                          <p:spTgt spid="710"/>
                                        </p:tgtEl>
                                        <p:attrNameLst>
                                          <p:attrName>ppt_x</p:attrName>
                                          <p:attrName>ppt_y</p:attrName>
                                        </p:attrNameLst>
                                      </p:cBhvr>
                                      <p:rCtr x="0" y="1759"/>
                                    </p:animMotion>
                                  </p:childTnLst>
                                </p:cTn>
                              </p:par>
                              <p:par>
                                <p:cTn id="361" presetID="10" presetClass="entr" presetSubtype="0" fill="hold" nodeType="withEffect">
                                  <p:stCondLst>
                                    <p:cond delay="100"/>
                                  </p:stCondLst>
                                  <p:childTnLst>
                                    <p:set>
                                      <p:cBhvr>
                                        <p:cTn id="362" dur="1" fill="hold">
                                          <p:stCondLst>
                                            <p:cond delay="0"/>
                                          </p:stCondLst>
                                        </p:cTn>
                                        <p:tgtEl>
                                          <p:spTgt spid="711"/>
                                        </p:tgtEl>
                                        <p:attrNameLst>
                                          <p:attrName>style.visibility</p:attrName>
                                        </p:attrNameLst>
                                      </p:cBhvr>
                                      <p:to>
                                        <p:strVal val="visible"/>
                                      </p:to>
                                    </p:set>
                                    <p:animEffect transition="in" filter="fade">
                                      <p:cBhvr>
                                        <p:cTn id="363" dur="500"/>
                                        <p:tgtEl>
                                          <p:spTgt spid="711"/>
                                        </p:tgtEl>
                                      </p:cBhvr>
                                    </p:animEffect>
                                  </p:childTnLst>
                                </p:cTn>
                              </p:par>
                              <p:par>
                                <p:cTn id="364" presetID="42" presetClass="path" presetSubtype="0" decel="100000" fill="hold" nodeType="withEffect">
                                  <p:stCondLst>
                                    <p:cond delay="100"/>
                                  </p:stCondLst>
                                  <p:childTnLst>
                                    <p:animMotion origin="layout" path="M -8.33333E-7 -2.96296E-6 L -8.33333E-7 0.03542 " pathEditMode="relative" rAng="0" ptsTypes="AA">
                                      <p:cBhvr>
                                        <p:cTn id="365" dur="700" spd="-100000" fill="hold"/>
                                        <p:tgtEl>
                                          <p:spTgt spid="711"/>
                                        </p:tgtEl>
                                        <p:attrNameLst>
                                          <p:attrName>ppt_x</p:attrName>
                                          <p:attrName>ppt_y</p:attrName>
                                        </p:attrNameLst>
                                      </p:cBhvr>
                                      <p:rCtr x="0" y="1759"/>
                                    </p:animMotion>
                                  </p:childTnLst>
                                </p:cTn>
                              </p:par>
                              <p:par>
                                <p:cTn id="366" presetID="10" presetClass="entr" presetSubtype="0" fill="hold" grpId="0" nodeType="withEffect">
                                  <p:stCondLst>
                                    <p:cond delay="100"/>
                                  </p:stCondLst>
                                  <p:childTnLst>
                                    <p:set>
                                      <p:cBhvr>
                                        <p:cTn id="367" dur="1" fill="hold">
                                          <p:stCondLst>
                                            <p:cond delay="0"/>
                                          </p:stCondLst>
                                        </p:cTn>
                                        <p:tgtEl>
                                          <p:spTgt spid="712"/>
                                        </p:tgtEl>
                                        <p:attrNameLst>
                                          <p:attrName>style.visibility</p:attrName>
                                        </p:attrNameLst>
                                      </p:cBhvr>
                                      <p:to>
                                        <p:strVal val="visible"/>
                                      </p:to>
                                    </p:set>
                                    <p:animEffect transition="in" filter="fade">
                                      <p:cBhvr>
                                        <p:cTn id="368" dur="500"/>
                                        <p:tgtEl>
                                          <p:spTgt spid="712"/>
                                        </p:tgtEl>
                                      </p:cBhvr>
                                    </p:animEffect>
                                  </p:childTnLst>
                                </p:cTn>
                              </p:par>
                              <p:par>
                                <p:cTn id="369" presetID="42" presetClass="path" presetSubtype="0" decel="100000" fill="hold" grpId="1" nodeType="withEffect">
                                  <p:stCondLst>
                                    <p:cond delay="100"/>
                                  </p:stCondLst>
                                  <p:childTnLst>
                                    <p:animMotion origin="layout" path="M -8.33333E-7 -2.96296E-6 L -8.33333E-7 0.03542 " pathEditMode="relative" rAng="0" ptsTypes="AA">
                                      <p:cBhvr>
                                        <p:cTn id="370" dur="700" spd="-100000" fill="hold"/>
                                        <p:tgtEl>
                                          <p:spTgt spid="712"/>
                                        </p:tgtEl>
                                        <p:attrNameLst>
                                          <p:attrName>ppt_x</p:attrName>
                                          <p:attrName>ppt_y</p:attrName>
                                        </p:attrNameLst>
                                      </p:cBhvr>
                                      <p:rCtr x="0" y="1759"/>
                                    </p:animMotion>
                                  </p:childTnLst>
                                </p:cTn>
                              </p:par>
                              <p:par>
                                <p:cTn id="371" presetID="10" presetClass="entr" presetSubtype="0" fill="hold" nodeType="withEffect">
                                  <p:stCondLst>
                                    <p:cond delay="100"/>
                                  </p:stCondLst>
                                  <p:childTnLst>
                                    <p:set>
                                      <p:cBhvr>
                                        <p:cTn id="372" dur="1" fill="hold">
                                          <p:stCondLst>
                                            <p:cond delay="0"/>
                                          </p:stCondLst>
                                        </p:cTn>
                                        <p:tgtEl>
                                          <p:spTgt spid="713"/>
                                        </p:tgtEl>
                                        <p:attrNameLst>
                                          <p:attrName>style.visibility</p:attrName>
                                        </p:attrNameLst>
                                      </p:cBhvr>
                                      <p:to>
                                        <p:strVal val="visible"/>
                                      </p:to>
                                    </p:set>
                                    <p:animEffect transition="in" filter="fade">
                                      <p:cBhvr>
                                        <p:cTn id="373" dur="500"/>
                                        <p:tgtEl>
                                          <p:spTgt spid="713"/>
                                        </p:tgtEl>
                                      </p:cBhvr>
                                    </p:animEffect>
                                  </p:childTnLst>
                                </p:cTn>
                              </p:par>
                              <p:par>
                                <p:cTn id="374" presetID="42" presetClass="path" presetSubtype="0" decel="100000" fill="hold" nodeType="withEffect">
                                  <p:stCondLst>
                                    <p:cond delay="100"/>
                                  </p:stCondLst>
                                  <p:childTnLst>
                                    <p:animMotion origin="layout" path="M -8.33333E-7 -2.96296E-6 L -8.33333E-7 0.03542 " pathEditMode="relative" rAng="0" ptsTypes="AA">
                                      <p:cBhvr>
                                        <p:cTn id="375" dur="700" spd="-100000" fill="hold"/>
                                        <p:tgtEl>
                                          <p:spTgt spid="713"/>
                                        </p:tgtEl>
                                        <p:attrNameLst>
                                          <p:attrName>ppt_x</p:attrName>
                                          <p:attrName>ppt_y</p:attrName>
                                        </p:attrNameLst>
                                      </p:cBhvr>
                                      <p:rCtr x="0" y="1759"/>
                                    </p:animMotion>
                                  </p:childTnLst>
                                </p:cTn>
                              </p:par>
                              <p:par>
                                <p:cTn id="376" presetID="10" presetClass="entr" presetSubtype="0" fill="hold" nodeType="withEffect">
                                  <p:stCondLst>
                                    <p:cond delay="100"/>
                                  </p:stCondLst>
                                  <p:childTnLst>
                                    <p:set>
                                      <p:cBhvr>
                                        <p:cTn id="377" dur="1" fill="hold">
                                          <p:stCondLst>
                                            <p:cond delay="0"/>
                                          </p:stCondLst>
                                        </p:cTn>
                                        <p:tgtEl>
                                          <p:spTgt spid="714"/>
                                        </p:tgtEl>
                                        <p:attrNameLst>
                                          <p:attrName>style.visibility</p:attrName>
                                        </p:attrNameLst>
                                      </p:cBhvr>
                                      <p:to>
                                        <p:strVal val="visible"/>
                                      </p:to>
                                    </p:set>
                                    <p:animEffect transition="in" filter="fade">
                                      <p:cBhvr>
                                        <p:cTn id="378" dur="500"/>
                                        <p:tgtEl>
                                          <p:spTgt spid="714"/>
                                        </p:tgtEl>
                                      </p:cBhvr>
                                    </p:animEffect>
                                  </p:childTnLst>
                                </p:cTn>
                              </p:par>
                              <p:par>
                                <p:cTn id="379" presetID="42" presetClass="path" presetSubtype="0" decel="100000" fill="hold" nodeType="withEffect">
                                  <p:stCondLst>
                                    <p:cond delay="100"/>
                                  </p:stCondLst>
                                  <p:childTnLst>
                                    <p:animMotion origin="layout" path="M -8.33333E-7 -2.96296E-6 L -8.33333E-7 0.03542 " pathEditMode="relative" rAng="0" ptsTypes="AA">
                                      <p:cBhvr>
                                        <p:cTn id="380" dur="700" spd="-100000" fill="hold"/>
                                        <p:tgtEl>
                                          <p:spTgt spid="714"/>
                                        </p:tgtEl>
                                        <p:attrNameLst>
                                          <p:attrName>ppt_x</p:attrName>
                                          <p:attrName>ppt_y</p:attrName>
                                        </p:attrNameLst>
                                      </p:cBhvr>
                                      <p:rCtr x="0" y="1759"/>
                                    </p:animMotion>
                                  </p:childTnLst>
                                </p:cTn>
                              </p:par>
                              <p:par>
                                <p:cTn id="381" presetID="10" presetClass="entr" presetSubtype="0" fill="hold" grpId="0" nodeType="withEffect">
                                  <p:stCondLst>
                                    <p:cond delay="100"/>
                                  </p:stCondLst>
                                  <p:childTnLst>
                                    <p:set>
                                      <p:cBhvr>
                                        <p:cTn id="382" dur="1" fill="hold">
                                          <p:stCondLst>
                                            <p:cond delay="0"/>
                                          </p:stCondLst>
                                        </p:cTn>
                                        <p:tgtEl>
                                          <p:spTgt spid="715"/>
                                        </p:tgtEl>
                                        <p:attrNameLst>
                                          <p:attrName>style.visibility</p:attrName>
                                        </p:attrNameLst>
                                      </p:cBhvr>
                                      <p:to>
                                        <p:strVal val="visible"/>
                                      </p:to>
                                    </p:set>
                                    <p:animEffect transition="in" filter="fade">
                                      <p:cBhvr>
                                        <p:cTn id="383" dur="500"/>
                                        <p:tgtEl>
                                          <p:spTgt spid="715"/>
                                        </p:tgtEl>
                                      </p:cBhvr>
                                    </p:animEffect>
                                  </p:childTnLst>
                                </p:cTn>
                              </p:par>
                              <p:par>
                                <p:cTn id="384" presetID="42" presetClass="path" presetSubtype="0" decel="100000" fill="hold" grpId="1" nodeType="withEffect">
                                  <p:stCondLst>
                                    <p:cond delay="100"/>
                                  </p:stCondLst>
                                  <p:childTnLst>
                                    <p:animMotion origin="layout" path="M -8.33333E-7 -2.96296E-6 L -8.33333E-7 0.03542 " pathEditMode="relative" rAng="0" ptsTypes="AA">
                                      <p:cBhvr>
                                        <p:cTn id="385" dur="700" spd="-100000" fill="hold"/>
                                        <p:tgtEl>
                                          <p:spTgt spid="715"/>
                                        </p:tgtEl>
                                        <p:attrNameLst>
                                          <p:attrName>ppt_x</p:attrName>
                                          <p:attrName>ppt_y</p:attrName>
                                        </p:attrNameLst>
                                      </p:cBhvr>
                                      <p:rCtr x="0" y="1759"/>
                                    </p:animMotion>
                                  </p:childTnLst>
                                </p:cTn>
                              </p:par>
                              <p:par>
                                <p:cTn id="386" presetID="10" presetClass="entr" presetSubtype="0" fill="hold" grpId="0" nodeType="withEffect">
                                  <p:stCondLst>
                                    <p:cond delay="100"/>
                                  </p:stCondLst>
                                  <p:childTnLst>
                                    <p:set>
                                      <p:cBhvr>
                                        <p:cTn id="387" dur="1" fill="hold">
                                          <p:stCondLst>
                                            <p:cond delay="0"/>
                                          </p:stCondLst>
                                        </p:cTn>
                                        <p:tgtEl>
                                          <p:spTgt spid="716"/>
                                        </p:tgtEl>
                                        <p:attrNameLst>
                                          <p:attrName>style.visibility</p:attrName>
                                        </p:attrNameLst>
                                      </p:cBhvr>
                                      <p:to>
                                        <p:strVal val="visible"/>
                                      </p:to>
                                    </p:set>
                                    <p:animEffect transition="in" filter="fade">
                                      <p:cBhvr>
                                        <p:cTn id="388" dur="500"/>
                                        <p:tgtEl>
                                          <p:spTgt spid="716"/>
                                        </p:tgtEl>
                                      </p:cBhvr>
                                    </p:animEffect>
                                  </p:childTnLst>
                                </p:cTn>
                              </p:par>
                              <p:par>
                                <p:cTn id="389" presetID="42" presetClass="path" presetSubtype="0" decel="100000" fill="hold" grpId="1" nodeType="withEffect">
                                  <p:stCondLst>
                                    <p:cond delay="100"/>
                                  </p:stCondLst>
                                  <p:childTnLst>
                                    <p:animMotion origin="layout" path="M -8.33333E-7 -2.96296E-6 L -8.33333E-7 0.03542 " pathEditMode="relative" rAng="0" ptsTypes="AA">
                                      <p:cBhvr>
                                        <p:cTn id="390" dur="700" spd="-100000" fill="hold"/>
                                        <p:tgtEl>
                                          <p:spTgt spid="716"/>
                                        </p:tgtEl>
                                        <p:attrNameLst>
                                          <p:attrName>ppt_x</p:attrName>
                                          <p:attrName>ppt_y</p:attrName>
                                        </p:attrNameLst>
                                      </p:cBhvr>
                                      <p:rCtr x="0" y="1759"/>
                                    </p:animMotion>
                                  </p:childTnLst>
                                </p:cTn>
                              </p:par>
                              <p:par>
                                <p:cTn id="391" presetID="10" presetClass="entr" presetSubtype="0" fill="hold" nodeType="withEffect">
                                  <p:stCondLst>
                                    <p:cond delay="100"/>
                                  </p:stCondLst>
                                  <p:childTnLst>
                                    <p:set>
                                      <p:cBhvr>
                                        <p:cTn id="392" dur="1" fill="hold">
                                          <p:stCondLst>
                                            <p:cond delay="0"/>
                                          </p:stCondLst>
                                        </p:cTn>
                                        <p:tgtEl>
                                          <p:spTgt spid="717"/>
                                        </p:tgtEl>
                                        <p:attrNameLst>
                                          <p:attrName>style.visibility</p:attrName>
                                        </p:attrNameLst>
                                      </p:cBhvr>
                                      <p:to>
                                        <p:strVal val="visible"/>
                                      </p:to>
                                    </p:set>
                                    <p:animEffect transition="in" filter="fade">
                                      <p:cBhvr>
                                        <p:cTn id="393" dur="500"/>
                                        <p:tgtEl>
                                          <p:spTgt spid="717"/>
                                        </p:tgtEl>
                                      </p:cBhvr>
                                    </p:animEffect>
                                  </p:childTnLst>
                                </p:cTn>
                              </p:par>
                              <p:par>
                                <p:cTn id="394" presetID="42" presetClass="path" presetSubtype="0" decel="100000" fill="hold" nodeType="withEffect">
                                  <p:stCondLst>
                                    <p:cond delay="100"/>
                                  </p:stCondLst>
                                  <p:childTnLst>
                                    <p:animMotion origin="layout" path="M -8.33333E-7 -2.96296E-6 L -8.33333E-7 0.03542 " pathEditMode="relative" rAng="0" ptsTypes="AA">
                                      <p:cBhvr>
                                        <p:cTn id="395" dur="700" spd="-100000" fill="hold"/>
                                        <p:tgtEl>
                                          <p:spTgt spid="717"/>
                                        </p:tgtEl>
                                        <p:attrNameLst>
                                          <p:attrName>ppt_x</p:attrName>
                                          <p:attrName>ppt_y</p:attrName>
                                        </p:attrNameLst>
                                      </p:cBhvr>
                                      <p:rCtr x="0" y="1759"/>
                                    </p:animMotion>
                                  </p:childTnLst>
                                </p:cTn>
                              </p:par>
                              <p:par>
                                <p:cTn id="396" presetID="10" presetClass="entr" presetSubtype="0" fill="hold" nodeType="withEffect">
                                  <p:stCondLst>
                                    <p:cond delay="100"/>
                                  </p:stCondLst>
                                  <p:childTnLst>
                                    <p:set>
                                      <p:cBhvr>
                                        <p:cTn id="397" dur="1" fill="hold">
                                          <p:stCondLst>
                                            <p:cond delay="0"/>
                                          </p:stCondLst>
                                        </p:cTn>
                                        <p:tgtEl>
                                          <p:spTgt spid="718"/>
                                        </p:tgtEl>
                                        <p:attrNameLst>
                                          <p:attrName>style.visibility</p:attrName>
                                        </p:attrNameLst>
                                      </p:cBhvr>
                                      <p:to>
                                        <p:strVal val="visible"/>
                                      </p:to>
                                    </p:set>
                                    <p:animEffect transition="in" filter="fade">
                                      <p:cBhvr>
                                        <p:cTn id="398" dur="500"/>
                                        <p:tgtEl>
                                          <p:spTgt spid="718"/>
                                        </p:tgtEl>
                                      </p:cBhvr>
                                    </p:animEffect>
                                  </p:childTnLst>
                                </p:cTn>
                              </p:par>
                              <p:par>
                                <p:cTn id="399" presetID="42" presetClass="path" presetSubtype="0" decel="100000" fill="hold" nodeType="withEffect">
                                  <p:stCondLst>
                                    <p:cond delay="100"/>
                                  </p:stCondLst>
                                  <p:childTnLst>
                                    <p:animMotion origin="layout" path="M -8.33333E-7 -2.96296E-6 L -8.33333E-7 0.03542 " pathEditMode="relative" rAng="0" ptsTypes="AA">
                                      <p:cBhvr>
                                        <p:cTn id="400" dur="700" spd="-100000" fill="hold"/>
                                        <p:tgtEl>
                                          <p:spTgt spid="718"/>
                                        </p:tgtEl>
                                        <p:attrNameLst>
                                          <p:attrName>ppt_x</p:attrName>
                                          <p:attrName>ppt_y</p:attrName>
                                        </p:attrNameLst>
                                      </p:cBhvr>
                                      <p:rCtr x="0" y="1759"/>
                                    </p:animMotion>
                                  </p:childTnLst>
                                </p:cTn>
                              </p:par>
                              <p:par>
                                <p:cTn id="401" presetID="10" presetClass="entr" presetSubtype="0" fill="hold" grpId="0" nodeType="withEffect">
                                  <p:stCondLst>
                                    <p:cond delay="100"/>
                                  </p:stCondLst>
                                  <p:childTnLst>
                                    <p:set>
                                      <p:cBhvr>
                                        <p:cTn id="402" dur="1" fill="hold">
                                          <p:stCondLst>
                                            <p:cond delay="0"/>
                                          </p:stCondLst>
                                        </p:cTn>
                                        <p:tgtEl>
                                          <p:spTgt spid="719"/>
                                        </p:tgtEl>
                                        <p:attrNameLst>
                                          <p:attrName>style.visibility</p:attrName>
                                        </p:attrNameLst>
                                      </p:cBhvr>
                                      <p:to>
                                        <p:strVal val="visible"/>
                                      </p:to>
                                    </p:set>
                                    <p:animEffect transition="in" filter="fade">
                                      <p:cBhvr>
                                        <p:cTn id="403" dur="500"/>
                                        <p:tgtEl>
                                          <p:spTgt spid="719"/>
                                        </p:tgtEl>
                                      </p:cBhvr>
                                    </p:animEffect>
                                  </p:childTnLst>
                                </p:cTn>
                              </p:par>
                              <p:par>
                                <p:cTn id="404" presetID="42" presetClass="path" presetSubtype="0" decel="100000" fill="hold" grpId="1" nodeType="withEffect">
                                  <p:stCondLst>
                                    <p:cond delay="100"/>
                                  </p:stCondLst>
                                  <p:childTnLst>
                                    <p:animMotion origin="layout" path="M -8.33333E-7 -2.96296E-6 L -8.33333E-7 0.03542 " pathEditMode="relative" rAng="0" ptsTypes="AA">
                                      <p:cBhvr>
                                        <p:cTn id="405" dur="700" spd="-100000" fill="hold"/>
                                        <p:tgtEl>
                                          <p:spTgt spid="719"/>
                                        </p:tgtEl>
                                        <p:attrNameLst>
                                          <p:attrName>ppt_x</p:attrName>
                                          <p:attrName>ppt_y</p:attrName>
                                        </p:attrNameLst>
                                      </p:cBhvr>
                                      <p:rCtr x="0" y="1759"/>
                                    </p:animMotion>
                                  </p:childTnLst>
                                </p:cTn>
                              </p:par>
                              <p:par>
                                <p:cTn id="406" presetID="10" presetClass="entr" presetSubtype="0" fill="hold" grpId="0" nodeType="withEffect">
                                  <p:stCondLst>
                                    <p:cond delay="100"/>
                                  </p:stCondLst>
                                  <p:childTnLst>
                                    <p:set>
                                      <p:cBhvr>
                                        <p:cTn id="407" dur="1" fill="hold">
                                          <p:stCondLst>
                                            <p:cond delay="0"/>
                                          </p:stCondLst>
                                        </p:cTn>
                                        <p:tgtEl>
                                          <p:spTgt spid="720"/>
                                        </p:tgtEl>
                                        <p:attrNameLst>
                                          <p:attrName>style.visibility</p:attrName>
                                        </p:attrNameLst>
                                      </p:cBhvr>
                                      <p:to>
                                        <p:strVal val="visible"/>
                                      </p:to>
                                    </p:set>
                                    <p:animEffect transition="in" filter="fade">
                                      <p:cBhvr>
                                        <p:cTn id="408" dur="500"/>
                                        <p:tgtEl>
                                          <p:spTgt spid="720"/>
                                        </p:tgtEl>
                                      </p:cBhvr>
                                    </p:animEffect>
                                  </p:childTnLst>
                                </p:cTn>
                              </p:par>
                              <p:par>
                                <p:cTn id="409" presetID="42" presetClass="path" presetSubtype="0" decel="100000" fill="hold" grpId="1" nodeType="withEffect">
                                  <p:stCondLst>
                                    <p:cond delay="100"/>
                                  </p:stCondLst>
                                  <p:childTnLst>
                                    <p:animMotion origin="layout" path="M -8.33333E-7 -2.96296E-6 L -8.33333E-7 0.03542 " pathEditMode="relative" rAng="0" ptsTypes="AA">
                                      <p:cBhvr>
                                        <p:cTn id="410" dur="700" spd="-100000" fill="hold"/>
                                        <p:tgtEl>
                                          <p:spTgt spid="720"/>
                                        </p:tgtEl>
                                        <p:attrNameLst>
                                          <p:attrName>ppt_x</p:attrName>
                                          <p:attrName>ppt_y</p:attrName>
                                        </p:attrNameLst>
                                      </p:cBhvr>
                                      <p:rCtr x="0" y="1759"/>
                                    </p:animMotion>
                                  </p:childTnLst>
                                </p:cTn>
                              </p:par>
                              <p:par>
                                <p:cTn id="411" presetID="10" presetClass="entr" presetSubtype="0" fill="hold" nodeType="withEffect">
                                  <p:stCondLst>
                                    <p:cond delay="100"/>
                                  </p:stCondLst>
                                  <p:childTnLst>
                                    <p:set>
                                      <p:cBhvr>
                                        <p:cTn id="412" dur="1" fill="hold">
                                          <p:stCondLst>
                                            <p:cond delay="0"/>
                                          </p:stCondLst>
                                        </p:cTn>
                                        <p:tgtEl>
                                          <p:spTgt spid="721"/>
                                        </p:tgtEl>
                                        <p:attrNameLst>
                                          <p:attrName>style.visibility</p:attrName>
                                        </p:attrNameLst>
                                      </p:cBhvr>
                                      <p:to>
                                        <p:strVal val="visible"/>
                                      </p:to>
                                    </p:set>
                                    <p:animEffect transition="in" filter="fade">
                                      <p:cBhvr>
                                        <p:cTn id="413" dur="500"/>
                                        <p:tgtEl>
                                          <p:spTgt spid="721"/>
                                        </p:tgtEl>
                                      </p:cBhvr>
                                    </p:animEffect>
                                  </p:childTnLst>
                                </p:cTn>
                              </p:par>
                              <p:par>
                                <p:cTn id="414" presetID="42" presetClass="path" presetSubtype="0" decel="100000" fill="hold" nodeType="withEffect">
                                  <p:stCondLst>
                                    <p:cond delay="100"/>
                                  </p:stCondLst>
                                  <p:childTnLst>
                                    <p:animMotion origin="layout" path="M -8.33333E-7 -2.96296E-6 L -8.33333E-7 0.03542 " pathEditMode="relative" rAng="0" ptsTypes="AA">
                                      <p:cBhvr>
                                        <p:cTn id="415" dur="700" spd="-100000" fill="hold"/>
                                        <p:tgtEl>
                                          <p:spTgt spid="721"/>
                                        </p:tgtEl>
                                        <p:attrNameLst>
                                          <p:attrName>ppt_x</p:attrName>
                                          <p:attrName>ppt_y</p:attrName>
                                        </p:attrNameLst>
                                      </p:cBhvr>
                                      <p:rCtr x="0" y="1759"/>
                                    </p:animMotion>
                                  </p:childTnLst>
                                </p:cTn>
                              </p:par>
                              <p:par>
                                <p:cTn id="416" presetID="10" presetClass="entr" presetSubtype="0" fill="hold" grpId="0" nodeType="withEffect">
                                  <p:stCondLst>
                                    <p:cond delay="100"/>
                                  </p:stCondLst>
                                  <p:childTnLst>
                                    <p:set>
                                      <p:cBhvr>
                                        <p:cTn id="417" dur="1" fill="hold">
                                          <p:stCondLst>
                                            <p:cond delay="0"/>
                                          </p:stCondLst>
                                        </p:cTn>
                                        <p:tgtEl>
                                          <p:spTgt spid="722"/>
                                        </p:tgtEl>
                                        <p:attrNameLst>
                                          <p:attrName>style.visibility</p:attrName>
                                        </p:attrNameLst>
                                      </p:cBhvr>
                                      <p:to>
                                        <p:strVal val="visible"/>
                                      </p:to>
                                    </p:set>
                                    <p:animEffect transition="in" filter="fade">
                                      <p:cBhvr>
                                        <p:cTn id="418" dur="500"/>
                                        <p:tgtEl>
                                          <p:spTgt spid="722"/>
                                        </p:tgtEl>
                                      </p:cBhvr>
                                    </p:animEffect>
                                  </p:childTnLst>
                                </p:cTn>
                              </p:par>
                              <p:par>
                                <p:cTn id="419" presetID="42" presetClass="path" presetSubtype="0" decel="100000" fill="hold" grpId="1" nodeType="withEffect">
                                  <p:stCondLst>
                                    <p:cond delay="100"/>
                                  </p:stCondLst>
                                  <p:childTnLst>
                                    <p:animMotion origin="layout" path="M -8.33333E-7 -2.96296E-6 L -8.33333E-7 0.03542 " pathEditMode="relative" rAng="0" ptsTypes="AA">
                                      <p:cBhvr>
                                        <p:cTn id="420" dur="700" spd="-100000" fill="hold"/>
                                        <p:tgtEl>
                                          <p:spTgt spid="722"/>
                                        </p:tgtEl>
                                        <p:attrNameLst>
                                          <p:attrName>ppt_x</p:attrName>
                                          <p:attrName>ppt_y</p:attrName>
                                        </p:attrNameLst>
                                      </p:cBhvr>
                                      <p:rCtr x="0" y="1759"/>
                                    </p:animMotion>
                                  </p:childTnLst>
                                </p:cTn>
                              </p:par>
                              <p:par>
                                <p:cTn id="421" presetID="10" presetClass="entr" presetSubtype="0" fill="hold" nodeType="withEffect">
                                  <p:stCondLst>
                                    <p:cond delay="100"/>
                                  </p:stCondLst>
                                  <p:childTnLst>
                                    <p:set>
                                      <p:cBhvr>
                                        <p:cTn id="422" dur="1" fill="hold">
                                          <p:stCondLst>
                                            <p:cond delay="0"/>
                                          </p:stCondLst>
                                        </p:cTn>
                                        <p:tgtEl>
                                          <p:spTgt spid="723"/>
                                        </p:tgtEl>
                                        <p:attrNameLst>
                                          <p:attrName>style.visibility</p:attrName>
                                        </p:attrNameLst>
                                      </p:cBhvr>
                                      <p:to>
                                        <p:strVal val="visible"/>
                                      </p:to>
                                    </p:set>
                                    <p:animEffect transition="in" filter="fade">
                                      <p:cBhvr>
                                        <p:cTn id="423" dur="500"/>
                                        <p:tgtEl>
                                          <p:spTgt spid="723"/>
                                        </p:tgtEl>
                                      </p:cBhvr>
                                    </p:animEffect>
                                  </p:childTnLst>
                                </p:cTn>
                              </p:par>
                              <p:par>
                                <p:cTn id="424" presetID="42" presetClass="path" presetSubtype="0" decel="100000" fill="hold" nodeType="withEffect">
                                  <p:stCondLst>
                                    <p:cond delay="100"/>
                                  </p:stCondLst>
                                  <p:childTnLst>
                                    <p:animMotion origin="layout" path="M -8.33333E-7 -2.96296E-6 L -8.33333E-7 0.03542 " pathEditMode="relative" rAng="0" ptsTypes="AA">
                                      <p:cBhvr>
                                        <p:cTn id="425" dur="700" spd="-100000" fill="hold"/>
                                        <p:tgtEl>
                                          <p:spTgt spid="723"/>
                                        </p:tgtEl>
                                        <p:attrNameLst>
                                          <p:attrName>ppt_x</p:attrName>
                                          <p:attrName>ppt_y</p:attrName>
                                        </p:attrNameLst>
                                      </p:cBhvr>
                                      <p:rCtr x="0" y="1759"/>
                                    </p:animMotion>
                                  </p:childTnLst>
                                </p:cTn>
                              </p:par>
                              <p:par>
                                <p:cTn id="426" presetID="10" presetClass="entr" presetSubtype="0" fill="hold" nodeType="withEffect">
                                  <p:stCondLst>
                                    <p:cond delay="100"/>
                                  </p:stCondLst>
                                  <p:childTnLst>
                                    <p:set>
                                      <p:cBhvr>
                                        <p:cTn id="427" dur="1" fill="hold">
                                          <p:stCondLst>
                                            <p:cond delay="0"/>
                                          </p:stCondLst>
                                        </p:cTn>
                                        <p:tgtEl>
                                          <p:spTgt spid="724"/>
                                        </p:tgtEl>
                                        <p:attrNameLst>
                                          <p:attrName>style.visibility</p:attrName>
                                        </p:attrNameLst>
                                      </p:cBhvr>
                                      <p:to>
                                        <p:strVal val="visible"/>
                                      </p:to>
                                    </p:set>
                                    <p:animEffect transition="in" filter="fade">
                                      <p:cBhvr>
                                        <p:cTn id="428" dur="500"/>
                                        <p:tgtEl>
                                          <p:spTgt spid="724"/>
                                        </p:tgtEl>
                                      </p:cBhvr>
                                    </p:animEffect>
                                  </p:childTnLst>
                                </p:cTn>
                              </p:par>
                              <p:par>
                                <p:cTn id="429" presetID="42" presetClass="path" presetSubtype="0" decel="100000" fill="hold" nodeType="withEffect">
                                  <p:stCondLst>
                                    <p:cond delay="100"/>
                                  </p:stCondLst>
                                  <p:childTnLst>
                                    <p:animMotion origin="layout" path="M -8.33333E-7 -2.96296E-6 L -8.33333E-7 0.03542 " pathEditMode="relative" rAng="0" ptsTypes="AA">
                                      <p:cBhvr>
                                        <p:cTn id="430" dur="700" spd="-100000" fill="hold"/>
                                        <p:tgtEl>
                                          <p:spTgt spid="724"/>
                                        </p:tgtEl>
                                        <p:attrNameLst>
                                          <p:attrName>ppt_x</p:attrName>
                                          <p:attrName>ppt_y</p:attrName>
                                        </p:attrNameLst>
                                      </p:cBhvr>
                                      <p:rCtr x="0" y="1759"/>
                                    </p:animMotion>
                                  </p:childTnLst>
                                </p:cTn>
                              </p:par>
                              <p:par>
                                <p:cTn id="431" presetID="10" presetClass="entr" presetSubtype="0" fill="hold" grpId="0" nodeType="withEffect">
                                  <p:stCondLst>
                                    <p:cond delay="100"/>
                                  </p:stCondLst>
                                  <p:childTnLst>
                                    <p:set>
                                      <p:cBhvr>
                                        <p:cTn id="432" dur="1" fill="hold">
                                          <p:stCondLst>
                                            <p:cond delay="0"/>
                                          </p:stCondLst>
                                        </p:cTn>
                                        <p:tgtEl>
                                          <p:spTgt spid="725"/>
                                        </p:tgtEl>
                                        <p:attrNameLst>
                                          <p:attrName>style.visibility</p:attrName>
                                        </p:attrNameLst>
                                      </p:cBhvr>
                                      <p:to>
                                        <p:strVal val="visible"/>
                                      </p:to>
                                    </p:set>
                                    <p:animEffect transition="in" filter="fade">
                                      <p:cBhvr>
                                        <p:cTn id="433" dur="500"/>
                                        <p:tgtEl>
                                          <p:spTgt spid="725"/>
                                        </p:tgtEl>
                                      </p:cBhvr>
                                    </p:animEffect>
                                  </p:childTnLst>
                                </p:cTn>
                              </p:par>
                              <p:par>
                                <p:cTn id="434" presetID="42" presetClass="path" presetSubtype="0" decel="100000" fill="hold" grpId="1" nodeType="withEffect">
                                  <p:stCondLst>
                                    <p:cond delay="100"/>
                                  </p:stCondLst>
                                  <p:childTnLst>
                                    <p:animMotion origin="layout" path="M -8.33333E-7 -2.96296E-6 L -8.33333E-7 0.03542 " pathEditMode="relative" rAng="0" ptsTypes="AA">
                                      <p:cBhvr>
                                        <p:cTn id="435" dur="700" spd="-100000" fill="hold"/>
                                        <p:tgtEl>
                                          <p:spTgt spid="725"/>
                                        </p:tgtEl>
                                        <p:attrNameLst>
                                          <p:attrName>ppt_x</p:attrName>
                                          <p:attrName>ppt_y</p:attrName>
                                        </p:attrNameLst>
                                      </p:cBhvr>
                                      <p:rCtr x="0" y="1759"/>
                                    </p:animMotion>
                                  </p:childTnLst>
                                </p:cTn>
                              </p:par>
                              <p:par>
                                <p:cTn id="436" presetID="10" presetClass="entr" presetSubtype="0" fill="hold" grpId="0" nodeType="withEffect">
                                  <p:stCondLst>
                                    <p:cond delay="100"/>
                                  </p:stCondLst>
                                  <p:childTnLst>
                                    <p:set>
                                      <p:cBhvr>
                                        <p:cTn id="437" dur="1" fill="hold">
                                          <p:stCondLst>
                                            <p:cond delay="0"/>
                                          </p:stCondLst>
                                        </p:cTn>
                                        <p:tgtEl>
                                          <p:spTgt spid="726"/>
                                        </p:tgtEl>
                                        <p:attrNameLst>
                                          <p:attrName>style.visibility</p:attrName>
                                        </p:attrNameLst>
                                      </p:cBhvr>
                                      <p:to>
                                        <p:strVal val="visible"/>
                                      </p:to>
                                    </p:set>
                                    <p:animEffect transition="in" filter="fade">
                                      <p:cBhvr>
                                        <p:cTn id="438" dur="500"/>
                                        <p:tgtEl>
                                          <p:spTgt spid="726"/>
                                        </p:tgtEl>
                                      </p:cBhvr>
                                    </p:animEffect>
                                  </p:childTnLst>
                                </p:cTn>
                              </p:par>
                              <p:par>
                                <p:cTn id="439" presetID="42" presetClass="path" presetSubtype="0" decel="100000" fill="hold" grpId="1" nodeType="withEffect">
                                  <p:stCondLst>
                                    <p:cond delay="100"/>
                                  </p:stCondLst>
                                  <p:childTnLst>
                                    <p:animMotion origin="layout" path="M -8.33333E-7 -2.96296E-6 L -8.33333E-7 0.03542 " pathEditMode="relative" rAng="0" ptsTypes="AA">
                                      <p:cBhvr>
                                        <p:cTn id="440" dur="700" spd="-100000" fill="hold"/>
                                        <p:tgtEl>
                                          <p:spTgt spid="726"/>
                                        </p:tgtEl>
                                        <p:attrNameLst>
                                          <p:attrName>ppt_x</p:attrName>
                                          <p:attrName>ppt_y</p:attrName>
                                        </p:attrNameLst>
                                      </p:cBhvr>
                                      <p:rCtr x="0" y="1759"/>
                                    </p:animMotion>
                                  </p:childTnLst>
                                </p:cTn>
                              </p:par>
                              <p:par>
                                <p:cTn id="441" presetID="10" presetClass="entr" presetSubtype="0" fill="hold" nodeType="withEffect">
                                  <p:stCondLst>
                                    <p:cond delay="100"/>
                                  </p:stCondLst>
                                  <p:childTnLst>
                                    <p:set>
                                      <p:cBhvr>
                                        <p:cTn id="442" dur="1" fill="hold">
                                          <p:stCondLst>
                                            <p:cond delay="0"/>
                                          </p:stCondLst>
                                        </p:cTn>
                                        <p:tgtEl>
                                          <p:spTgt spid="727"/>
                                        </p:tgtEl>
                                        <p:attrNameLst>
                                          <p:attrName>style.visibility</p:attrName>
                                        </p:attrNameLst>
                                      </p:cBhvr>
                                      <p:to>
                                        <p:strVal val="visible"/>
                                      </p:to>
                                    </p:set>
                                    <p:animEffect transition="in" filter="fade">
                                      <p:cBhvr>
                                        <p:cTn id="443" dur="500"/>
                                        <p:tgtEl>
                                          <p:spTgt spid="727"/>
                                        </p:tgtEl>
                                      </p:cBhvr>
                                    </p:animEffect>
                                  </p:childTnLst>
                                </p:cTn>
                              </p:par>
                              <p:par>
                                <p:cTn id="444" presetID="42" presetClass="path" presetSubtype="0" decel="100000" fill="hold" nodeType="withEffect">
                                  <p:stCondLst>
                                    <p:cond delay="100"/>
                                  </p:stCondLst>
                                  <p:childTnLst>
                                    <p:animMotion origin="layout" path="M -8.33333E-7 -2.96296E-6 L -8.33333E-7 0.03542 " pathEditMode="relative" rAng="0" ptsTypes="AA">
                                      <p:cBhvr>
                                        <p:cTn id="445" dur="700" spd="-100000" fill="hold"/>
                                        <p:tgtEl>
                                          <p:spTgt spid="727"/>
                                        </p:tgtEl>
                                        <p:attrNameLst>
                                          <p:attrName>ppt_x</p:attrName>
                                          <p:attrName>ppt_y</p:attrName>
                                        </p:attrNameLst>
                                      </p:cBhvr>
                                      <p:rCtr x="0" y="1759"/>
                                    </p:animMotion>
                                  </p:childTnLst>
                                </p:cTn>
                              </p:par>
                              <p:par>
                                <p:cTn id="446" presetID="10" presetClass="entr" presetSubtype="0" fill="hold" grpId="0" nodeType="withEffect">
                                  <p:stCondLst>
                                    <p:cond delay="100"/>
                                  </p:stCondLst>
                                  <p:childTnLst>
                                    <p:set>
                                      <p:cBhvr>
                                        <p:cTn id="447" dur="1" fill="hold">
                                          <p:stCondLst>
                                            <p:cond delay="0"/>
                                          </p:stCondLst>
                                        </p:cTn>
                                        <p:tgtEl>
                                          <p:spTgt spid="728"/>
                                        </p:tgtEl>
                                        <p:attrNameLst>
                                          <p:attrName>style.visibility</p:attrName>
                                        </p:attrNameLst>
                                      </p:cBhvr>
                                      <p:to>
                                        <p:strVal val="visible"/>
                                      </p:to>
                                    </p:set>
                                    <p:animEffect transition="in" filter="fade">
                                      <p:cBhvr>
                                        <p:cTn id="448" dur="500"/>
                                        <p:tgtEl>
                                          <p:spTgt spid="728"/>
                                        </p:tgtEl>
                                      </p:cBhvr>
                                    </p:animEffect>
                                  </p:childTnLst>
                                </p:cTn>
                              </p:par>
                              <p:par>
                                <p:cTn id="449" presetID="42" presetClass="path" presetSubtype="0" decel="100000" fill="hold" grpId="1" nodeType="withEffect">
                                  <p:stCondLst>
                                    <p:cond delay="100"/>
                                  </p:stCondLst>
                                  <p:childTnLst>
                                    <p:animMotion origin="layout" path="M -8.33333E-7 -2.96296E-6 L -8.33333E-7 0.03542 " pathEditMode="relative" rAng="0" ptsTypes="AA">
                                      <p:cBhvr>
                                        <p:cTn id="450" dur="700" spd="-100000" fill="hold"/>
                                        <p:tgtEl>
                                          <p:spTgt spid="728"/>
                                        </p:tgtEl>
                                        <p:attrNameLst>
                                          <p:attrName>ppt_x</p:attrName>
                                          <p:attrName>ppt_y</p:attrName>
                                        </p:attrNameLst>
                                      </p:cBhvr>
                                      <p:rCtr x="0" y="1759"/>
                                    </p:animMotion>
                                  </p:childTnLst>
                                </p:cTn>
                              </p:par>
                              <p:par>
                                <p:cTn id="451" presetID="10" presetClass="entr" presetSubtype="0" fill="hold" nodeType="withEffect">
                                  <p:stCondLst>
                                    <p:cond delay="100"/>
                                  </p:stCondLst>
                                  <p:childTnLst>
                                    <p:set>
                                      <p:cBhvr>
                                        <p:cTn id="452" dur="1" fill="hold">
                                          <p:stCondLst>
                                            <p:cond delay="0"/>
                                          </p:stCondLst>
                                        </p:cTn>
                                        <p:tgtEl>
                                          <p:spTgt spid="729"/>
                                        </p:tgtEl>
                                        <p:attrNameLst>
                                          <p:attrName>style.visibility</p:attrName>
                                        </p:attrNameLst>
                                      </p:cBhvr>
                                      <p:to>
                                        <p:strVal val="visible"/>
                                      </p:to>
                                    </p:set>
                                    <p:animEffect transition="in" filter="fade">
                                      <p:cBhvr>
                                        <p:cTn id="453" dur="500"/>
                                        <p:tgtEl>
                                          <p:spTgt spid="729"/>
                                        </p:tgtEl>
                                      </p:cBhvr>
                                    </p:animEffect>
                                  </p:childTnLst>
                                </p:cTn>
                              </p:par>
                              <p:par>
                                <p:cTn id="454" presetID="42" presetClass="path" presetSubtype="0" decel="100000" fill="hold" nodeType="withEffect">
                                  <p:stCondLst>
                                    <p:cond delay="100"/>
                                  </p:stCondLst>
                                  <p:childTnLst>
                                    <p:animMotion origin="layout" path="M -8.33333E-7 -2.96296E-6 L -8.33333E-7 0.03542 " pathEditMode="relative" rAng="0" ptsTypes="AA">
                                      <p:cBhvr>
                                        <p:cTn id="455" dur="700" spd="-100000" fill="hold"/>
                                        <p:tgtEl>
                                          <p:spTgt spid="729"/>
                                        </p:tgtEl>
                                        <p:attrNameLst>
                                          <p:attrName>ppt_x</p:attrName>
                                          <p:attrName>ppt_y</p:attrName>
                                        </p:attrNameLst>
                                      </p:cBhvr>
                                      <p:rCtr x="0" y="1759"/>
                                    </p:animMotion>
                                  </p:childTnLst>
                                </p:cTn>
                              </p:par>
                              <p:par>
                                <p:cTn id="456" presetID="10" presetClass="entr" presetSubtype="0" fill="hold" grpId="0" nodeType="withEffect">
                                  <p:stCondLst>
                                    <p:cond delay="100"/>
                                  </p:stCondLst>
                                  <p:childTnLst>
                                    <p:set>
                                      <p:cBhvr>
                                        <p:cTn id="457" dur="1" fill="hold">
                                          <p:stCondLst>
                                            <p:cond delay="0"/>
                                          </p:stCondLst>
                                        </p:cTn>
                                        <p:tgtEl>
                                          <p:spTgt spid="730"/>
                                        </p:tgtEl>
                                        <p:attrNameLst>
                                          <p:attrName>style.visibility</p:attrName>
                                        </p:attrNameLst>
                                      </p:cBhvr>
                                      <p:to>
                                        <p:strVal val="visible"/>
                                      </p:to>
                                    </p:set>
                                    <p:animEffect transition="in" filter="fade">
                                      <p:cBhvr>
                                        <p:cTn id="458" dur="500"/>
                                        <p:tgtEl>
                                          <p:spTgt spid="730"/>
                                        </p:tgtEl>
                                      </p:cBhvr>
                                    </p:animEffect>
                                  </p:childTnLst>
                                </p:cTn>
                              </p:par>
                              <p:par>
                                <p:cTn id="459" presetID="42" presetClass="path" presetSubtype="0" decel="100000" fill="hold" grpId="1" nodeType="withEffect">
                                  <p:stCondLst>
                                    <p:cond delay="100"/>
                                  </p:stCondLst>
                                  <p:childTnLst>
                                    <p:animMotion origin="layout" path="M -8.33333E-7 -2.96296E-6 L -8.33333E-7 0.03542 " pathEditMode="relative" rAng="0" ptsTypes="AA">
                                      <p:cBhvr>
                                        <p:cTn id="460" dur="700" spd="-100000" fill="hold"/>
                                        <p:tgtEl>
                                          <p:spTgt spid="730"/>
                                        </p:tgtEl>
                                        <p:attrNameLst>
                                          <p:attrName>ppt_x</p:attrName>
                                          <p:attrName>ppt_y</p:attrName>
                                        </p:attrNameLst>
                                      </p:cBhvr>
                                      <p:rCtr x="0" y="1759"/>
                                    </p:animMotion>
                                  </p:childTnLst>
                                </p:cTn>
                              </p:par>
                              <p:par>
                                <p:cTn id="461" presetID="10" presetClass="entr" presetSubtype="0" fill="hold" nodeType="withEffect">
                                  <p:stCondLst>
                                    <p:cond delay="100"/>
                                  </p:stCondLst>
                                  <p:childTnLst>
                                    <p:set>
                                      <p:cBhvr>
                                        <p:cTn id="462" dur="1" fill="hold">
                                          <p:stCondLst>
                                            <p:cond delay="0"/>
                                          </p:stCondLst>
                                        </p:cTn>
                                        <p:tgtEl>
                                          <p:spTgt spid="731"/>
                                        </p:tgtEl>
                                        <p:attrNameLst>
                                          <p:attrName>style.visibility</p:attrName>
                                        </p:attrNameLst>
                                      </p:cBhvr>
                                      <p:to>
                                        <p:strVal val="visible"/>
                                      </p:to>
                                    </p:set>
                                    <p:animEffect transition="in" filter="fade">
                                      <p:cBhvr>
                                        <p:cTn id="463" dur="500"/>
                                        <p:tgtEl>
                                          <p:spTgt spid="731"/>
                                        </p:tgtEl>
                                      </p:cBhvr>
                                    </p:animEffect>
                                  </p:childTnLst>
                                </p:cTn>
                              </p:par>
                              <p:par>
                                <p:cTn id="464" presetID="42" presetClass="path" presetSubtype="0" decel="100000" fill="hold" nodeType="withEffect">
                                  <p:stCondLst>
                                    <p:cond delay="100"/>
                                  </p:stCondLst>
                                  <p:childTnLst>
                                    <p:animMotion origin="layout" path="M -8.33333E-7 -2.96296E-6 L -8.33333E-7 0.03542 " pathEditMode="relative" rAng="0" ptsTypes="AA">
                                      <p:cBhvr>
                                        <p:cTn id="465" dur="700" spd="-100000" fill="hold"/>
                                        <p:tgtEl>
                                          <p:spTgt spid="731"/>
                                        </p:tgtEl>
                                        <p:attrNameLst>
                                          <p:attrName>ppt_x</p:attrName>
                                          <p:attrName>ppt_y</p:attrName>
                                        </p:attrNameLst>
                                      </p:cBhvr>
                                      <p:rCtr x="0" y="1759"/>
                                    </p:animMotion>
                                  </p:childTnLst>
                                </p:cTn>
                              </p:par>
                              <p:par>
                                <p:cTn id="466" presetID="10" presetClass="entr" presetSubtype="0" fill="hold" nodeType="withEffect">
                                  <p:stCondLst>
                                    <p:cond delay="100"/>
                                  </p:stCondLst>
                                  <p:childTnLst>
                                    <p:set>
                                      <p:cBhvr>
                                        <p:cTn id="467" dur="1" fill="hold">
                                          <p:stCondLst>
                                            <p:cond delay="0"/>
                                          </p:stCondLst>
                                        </p:cTn>
                                        <p:tgtEl>
                                          <p:spTgt spid="732"/>
                                        </p:tgtEl>
                                        <p:attrNameLst>
                                          <p:attrName>style.visibility</p:attrName>
                                        </p:attrNameLst>
                                      </p:cBhvr>
                                      <p:to>
                                        <p:strVal val="visible"/>
                                      </p:to>
                                    </p:set>
                                    <p:animEffect transition="in" filter="fade">
                                      <p:cBhvr>
                                        <p:cTn id="468" dur="500"/>
                                        <p:tgtEl>
                                          <p:spTgt spid="732"/>
                                        </p:tgtEl>
                                      </p:cBhvr>
                                    </p:animEffect>
                                  </p:childTnLst>
                                </p:cTn>
                              </p:par>
                              <p:par>
                                <p:cTn id="469" presetID="42" presetClass="path" presetSubtype="0" decel="100000" fill="hold" nodeType="withEffect">
                                  <p:stCondLst>
                                    <p:cond delay="100"/>
                                  </p:stCondLst>
                                  <p:childTnLst>
                                    <p:animMotion origin="layout" path="M -8.33333E-7 -2.96296E-6 L -8.33333E-7 0.03542 " pathEditMode="relative" rAng="0" ptsTypes="AA">
                                      <p:cBhvr>
                                        <p:cTn id="470" dur="700" spd="-100000" fill="hold"/>
                                        <p:tgtEl>
                                          <p:spTgt spid="732"/>
                                        </p:tgtEl>
                                        <p:attrNameLst>
                                          <p:attrName>ppt_x</p:attrName>
                                          <p:attrName>ppt_y</p:attrName>
                                        </p:attrNameLst>
                                      </p:cBhvr>
                                      <p:rCtr x="0" y="1759"/>
                                    </p:animMotion>
                                  </p:childTnLst>
                                </p:cTn>
                              </p:par>
                              <p:par>
                                <p:cTn id="471" presetID="10" presetClass="entr" presetSubtype="0" fill="hold" grpId="0" nodeType="withEffect">
                                  <p:stCondLst>
                                    <p:cond delay="100"/>
                                  </p:stCondLst>
                                  <p:childTnLst>
                                    <p:set>
                                      <p:cBhvr>
                                        <p:cTn id="472" dur="1" fill="hold">
                                          <p:stCondLst>
                                            <p:cond delay="0"/>
                                          </p:stCondLst>
                                        </p:cTn>
                                        <p:tgtEl>
                                          <p:spTgt spid="733"/>
                                        </p:tgtEl>
                                        <p:attrNameLst>
                                          <p:attrName>style.visibility</p:attrName>
                                        </p:attrNameLst>
                                      </p:cBhvr>
                                      <p:to>
                                        <p:strVal val="visible"/>
                                      </p:to>
                                    </p:set>
                                    <p:animEffect transition="in" filter="fade">
                                      <p:cBhvr>
                                        <p:cTn id="473" dur="500"/>
                                        <p:tgtEl>
                                          <p:spTgt spid="733"/>
                                        </p:tgtEl>
                                      </p:cBhvr>
                                    </p:animEffect>
                                  </p:childTnLst>
                                </p:cTn>
                              </p:par>
                              <p:par>
                                <p:cTn id="474" presetID="42" presetClass="path" presetSubtype="0" decel="100000" fill="hold" grpId="1" nodeType="withEffect">
                                  <p:stCondLst>
                                    <p:cond delay="100"/>
                                  </p:stCondLst>
                                  <p:childTnLst>
                                    <p:animMotion origin="layout" path="M -8.33333E-7 -2.96296E-6 L -8.33333E-7 0.03542 " pathEditMode="relative" rAng="0" ptsTypes="AA">
                                      <p:cBhvr>
                                        <p:cTn id="475" dur="700" spd="-100000" fill="hold"/>
                                        <p:tgtEl>
                                          <p:spTgt spid="733"/>
                                        </p:tgtEl>
                                        <p:attrNameLst>
                                          <p:attrName>ppt_x</p:attrName>
                                          <p:attrName>ppt_y</p:attrName>
                                        </p:attrNameLst>
                                      </p:cBhvr>
                                      <p:rCtr x="0" y="1759"/>
                                    </p:animMotion>
                                  </p:childTnLst>
                                </p:cTn>
                              </p:par>
                              <p:par>
                                <p:cTn id="476" presetID="10" presetClass="entr" presetSubtype="0" fill="hold" grpId="0" nodeType="withEffect">
                                  <p:stCondLst>
                                    <p:cond delay="100"/>
                                  </p:stCondLst>
                                  <p:childTnLst>
                                    <p:set>
                                      <p:cBhvr>
                                        <p:cTn id="477" dur="1" fill="hold">
                                          <p:stCondLst>
                                            <p:cond delay="0"/>
                                          </p:stCondLst>
                                        </p:cTn>
                                        <p:tgtEl>
                                          <p:spTgt spid="734"/>
                                        </p:tgtEl>
                                        <p:attrNameLst>
                                          <p:attrName>style.visibility</p:attrName>
                                        </p:attrNameLst>
                                      </p:cBhvr>
                                      <p:to>
                                        <p:strVal val="visible"/>
                                      </p:to>
                                    </p:set>
                                    <p:animEffect transition="in" filter="fade">
                                      <p:cBhvr>
                                        <p:cTn id="478" dur="500"/>
                                        <p:tgtEl>
                                          <p:spTgt spid="734"/>
                                        </p:tgtEl>
                                      </p:cBhvr>
                                    </p:animEffect>
                                  </p:childTnLst>
                                </p:cTn>
                              </p:par>
                              <p:par>
                                <p:cTn id="479" presetID="42" presetClass="path" presetSubtype="0" decel="100000" fill="hold" grpId="1" nodeType="withEffect">
                                  <p:stCondLst>
                                    <p:cond delay="100"/>
                                  </p:stCondLst>
                                  <p:childTnLst>
                                    <p:animMotion origin="layout" path="M -8.33333E-7 -2.96296E-6 L -8.33333E-7 0.03542 " pathEditMode="relative" rAng="0" ptsTypes="AA">
                                      <p:cBhvr>
                                        <p:cTn id="480" dur="700" spd="-100000" fill="hold"/>
                                        <p:tgtEl>
                                          <p:spTgt spid="734"/>
                                        </p:tgtEl>
                                        <p:attrNameLst>
                                          <p:attrName>ppt_x</p:attrName>
                                          <p:attrName>ppt_y</p:attrName>
                                        </p:attrNameLst>
                                      </p:cBhvr>
                                      <p:rCtr x="0" y="1759"/>
                                    </p:animMotion>
                                  </p:childTnLst>
                                </p:cTn>
                              </p:par>
                              <p:par>
                                <p:cTn id="481" presetID="10" presetClass="entr" presetSubtype="0" fill="hold" nodeType="withEffect">
                                  <p:stCondLst>
                                    <p:cond delay="100"/>
                                  </p:stCondLst>
                                  <p:childTnLst>
                                    <p:set>
                                      <p:cBhvr>
                                        <p:cTn id="482" dur="1" fill="hold">
                                          <p:stCondLst>
                                            <p:cond delay="0"/>
                                          </p:stCondLst>
                                        </p:cTn>
                                        <p:tgtEl>
                                          <p:spTgt spid="735"/>
                                        </p:tgtEl>
                                        <p:attrNameLst>
                                          <p:attrName>style.visibility</p:attrName>
                                        </p:attrNameLst>
                                      </p:cBhvr>
                                      <p:to>
                                        <p:strVal val="visible"/>
                                      </p:to>
                                    </p:set>
                                    <p:animEffect transition="in" filter="fade">
                                      <p:cBhvr>
                                        <p:cTn id="483" dur="500"/>
                                        <p:tgtEl>
                                          <p:spTgt spid="735"/>
                                        </p:tgtEl>
                                      </p:cBhvr>
                                    </p:animEffect>
                                  </p:childTnLst>
                                </p:cTn>
                              </p:par>
                              <p:par>
                                <p:cTn id="484" presetID="42" presetClass="path" presetSubtype="0" decel="100000" fill="hold" nodeType="withEffect">
                                  <p:stCondLst>
                                    <p:cond delay="100"/>
                                  </p:stCondLst>
                                  <p:childTnLst>
                                    <p:animMotion origin="layout" path="M -8.33333E-7 -2.96296E-6 L -8.33333E-7 0.03542 " pathEditMode="relative" rAng="0" ptsTypes="AA">
                                      <p:cBhvr>
                                        <p:cTn id="485" dur="700" spd="-100000" fill="hold"/>
                                        <p:tgtEl>
                                          <p:spTgt spid="735"/>
                                        </p:tgtEl>
                                        <p:attrNameLst>
                                          <p:attrName>ppt_x</p:attrName>
                                          <p:attrName>ppt_y</p:attrName>
                                        </p:attrNameLst>
                                      </p:cBhvr>
                                      <p:rCtr x="0" y="1759"/>
                                    </p:animMotion>
                                  </p:childTnLst>
                                </p:cTn>
                              </p:par>
                              <p:par>
                                <p:cTn id="486" presetID="10" presetClass="entr" presetSubtype="0" fill="hold" nodeType="withEffect">
                                  <p:stCondLst>
                                    <p:cond delay="100"/>
                                  </p:stCondLst>
                                  <p:childTnLst>
                                    <p:set>
                                      <p:cBhvr>
                                        <p:cTn id="487" dur="1" fill="hold">
                                          <p:stCondLst>
                                            <p:cond delay="0"/>
                                          </p:stCondLst>
                                        </p:cTn>
                                        <p:tgtEl>
                                          <p:spTgt spid="736"/>
                                        </p:tgtEl>
                                        <p:attrNameLst>
                                          <p:attrName>style.visibility</p:attrName>
                                        </p:attrNameLst>
                                      </p:cBhvr>
                                      <p:to>
                                        <p:strVal val="visible"/>
                                      </p:to>
                                    </p:set>
                                    <p:animEffect transition="in" filter="fade">
                                      <p:cBhvr>
                                        <p:cTn id="488" dur="500"/>
                                        <p:tgtEl>
                                          <p:spTgt spid="736"/>
                                        </p:tgtEl>
                                      </p:cBhvr>
                                    </p:animEffect>
                                  </p:childTnLst>
                                </p:cTn>
                              </p:par>
                              <p:par>
                                <p:cTn id="489" presetID="42" presetClass="path" presetSubtype="0" decel="100000" fill="hold" nodeType="withEffect">
                                  <p:stCondLst>
                                    <p:cond delay="100"/>
                                  </p:stCondLst>
                                  <p:childTnLst>
                                    <p:animMotion origin="layout" path="M -8.33333E-7 -2.96296E-6 L -8.33333E-7 0.03542 " pathEditMode="relative" rAng="0" ptsTypes="AA">
                                      <p:cBhvr>
                                        <p:cTn id="490" dur="700" spd="-100000" fill="hold"/>
                                        <p:tgtEl>
                                          <p:spTgt spid="736"/>
                                        </p:tgtEl>
                                        <p:attrNameLst>
                                          <p:attrName>ppt_x</p:attrName>
                                          <p:attrName>ppt_y</p:attrName>
                                        </p:attrNameLst>
                                      </p:cBhvr>
                                      <p:rCtr x="0" y="1759"/>
                                    </p:animMotion>
                                  </p:childTnLst>
                                </p:cTn>
                              </p:par>
                              <p:par>
                                <p:cTn id="491" presetID="10" presetClass="entr" presetSubtype="0" fill="hold" grpId="0" nodeType="withEffect">
                                  <p:stCondLst>
                                    <p:cond delay="100"/>
                                  </p:stCondLst>
                                  <p:childTnLst>
                                    <p:set>
                                      <p:cBhvr>
                                        <p:cTn id="492" dur="1" fill="hold">
                                          <p:stCondLst>
                                            <p:cond delay="0"/>
                                          </p:stCondLst>
                                        </p:cTn>
                                        <p:tgtEl>
                                          <p:spTgt spid="737"/>
                                        </p:tgtEl>
                                        <p:attrNameLst>
                                          <p:attrName>style.visibility</p:attrName>
                                        </p:attrNameLst>
                                      </p:cBhvr>
                                      <p:to>
                                        <p:strVal val="visible"/>
                                      </p:to>
                                    </p:set>
                                    <p:animEffect transition="in" filter="fade">
                                      <p:cBhvr>
                                        <p:cTn id="493" dur="500"/>
                                        <p:tgtEl>
                                          <p:spTgt spid="737"/>
                                        </p:tgtEl>
                                      </p:cBhvr>
                                    </p:animEffect>
                                  </p:childTnLst>
                                </p:cTn>
                              </p:par>
                              <p:par>
                                <p:cTn id="494" presetID="42" presetClass="path" presetSubtype="0" decel="100000" fill="hold" grpId="1" nodeType="withEffect">
                                  <p:stCondLst>
                                    <p:cond delay="100"/>
                                  </p:stCondLst>
                                  <p:childTnLst>
                                    <p:animMotion origin="layout" path="M -8.33333E-7 -2.96296E-6 L -8.33333E-7 0.03542 " pathEditMode="relative" rAng="0" ptsTypes="AA">
                                      <p:cBhvr>
                                        <p:cTn id="495" dur="700" spd="-100000" fill="hold"/>
                                        <p:tgtEl>
                                          <p:spTgt spid="737"/>
                                        </p:tgtEl>
                                        <p:attrNameLst>
                                          <p:attrName>ppt_x</p:attrName>
                                          <p:attrName>ppt_y</p:attrName>
                                        </p:attrNameLst>
                                      </p:cBhvr>
                                      <p:rCtr x="0" y="1759"/>
                                    </p:animMotion>
                                  </p:childTnLst>
                                </p:cTn>
                              </p:par>
                              <p:par>
                                <p:cTn id="496" presetID="10" presetClass="entr" presetSubtype="0" fill="hold" grpId="0" nodeType="withEffect">
                                  <p:stCondLst>
                                    <p:cond delay="100"/>
                                  </p:stCondLst>
                                  <p:childTnLst>
                                    <p:set>
                                      <p:cBhvr>
                                        <p:cTn id="497" dur="1" fill="hold">
                                          <p:stCondLst>
                                            <p:cond delay="0"/>
                                          </p:stCondLst>
                                        </p:cTn>
                                        <p:tgtEl>
                                          <p:spTgt spid="738"/>
                                        </p:tgtEl>
                                        <p:attrNameLst>
                                          <p:attrName>style.visibility</p:attrName>
                                        </p:attrNameLst>
                                      </p:cBhvr>
                                      <p:to>
                                        <p:strVal val="visible"/>
                                      </p:to>
                                    </p:set>
                                    <p:animEffect transition="in" filter="fade">
                                      <p:cBhvr>
                                        <p:cTn id="498" dur="500"/>
                                        <p:tgtEl>
                                          <p:spTgt spid="738"/>
                                        </p:tgtEl>
                                      </p:cBhvr>
                                    </p:animEffect>
                                  </p:childTnLst>
                                </p:cTn>
                              </p:par>
                              <p:par>
                                <p:cTn id="499" presetID="42" presetClass="path" presetSubtype="0" decel="100000" fill="hold" grpId="1" nodeType="withEffect">
                                  <p:stCondLst>
                                    <p:cond delay="100"/>
                                  </p:stCondLst>
                                  <p:childTnLst>
                                    <p:animMotion origin="layout" path="M -8.33333E-7 -2.96296E-6 L -8.33333E-7 0.03542 " pathEditMode="relative" rAng="0" ptsTypes="AA">
                                      <p:cBhvr>
                                        <p:cTn id="500" dur="700" spd="-100000" fill="hold"/>
                                        <p:tgtEl>
                                          <p:spTgt spid="738"/>
                                        </p:tgtEl>
                                        <p:attrNameLst>
                                          <p:attrName>ppt_x</p:attrName>
                                          <p:attrName>ppt_y</p:attrName>
                                        </p:attrNameLst>
                                      </p:cBhvr>
                                      <p:rCtr x="0" y="1759"/>
                                    </p:animMotion>
                                  </p:childTnLst>
                                </p:cTn>
                              </p:par>
                              <p:par>
                                <p:cTn id="501" presetID="10" presetClass="entr" presetSubtype="0" fill="hold" nodeType="withEffect">
                                  <p:stCondLst>
                                    <p:cond delay="100"/>
                                  </p:stCondLst>
                                  <p:childTnLst>
                                    <p:set>
                                      <p:cBhvr>
                                        <p:cTn id="502" dur="1" fill="hold">
                                          <p:stCondLst>
                                            <p:cond delay="0"/>
                                          </p:stCondLst>
                                        </p:cTn>
                                        <p:tgtEl>
                                          <p:spTgt spid="739"/>
                                        </p:tgtEl>
                                        <p:attrNameLst>
                                          <p:attrName>style.visibility</p:attrName>
                                        </p:attrNameLst>
                                      </p:cBhvr>
                                      <p:to>
                                        <p:strVal val="visible"/>
                                      </p:to>
                                    </p:set>
                                    <p:animEffect transition="in" filter="fade">
                                      <p:cBhvr>
                                        <p:cTn id="503" dur="500"/>
                                        <p:tgtEl>
                                          <p:spTgt spid="739"/>
                                        </p:tgtEl>
                                      </p:cBhvr>
                                    </p:animEffect>
                                  </p:childTnLst>
                                </p:cTn>
                              </p:par>
                              <p:par>
                                <p:cTn id="504" presetID="42" presetClass="path" presetSubtype="0" decel="100000" fill="hold" nodeType="withEffect">
                                  <p:stCondLst>
                                    <p:cond delay="100"/>
                                  </p:stCondLst>
                                  <p:childTnLst>
                                    <p:animMotion origin="layout" path="M -8.33333E-7 -2.96296E-6 L -8.33333E-7 0.03542 " pathEditMode="relative" rAng="0" ptsTypes="AA">
                                      <p:cBhvr>
                                        <p:cTn id="505" dur="700" spd="-100000" fill="hold"/>
                                        <p:tgtEl>
                                          <p:spTgt spid="739"/>
                                        </p:tgtEl>
                                        <p:attrNameLst>
                                          <p:attrName>ppt_x</p:attrName>
                                          <p:attrName>ppt_y</p:attrName>
                                        </p:attrNameLst>
                                      </p:cBhvr>
                                      <p:rCtr x="0" y="1759"/>
                                    </p:animMotion>
                                  </p:childTnLst>
                                </p:cTn>
                              </p:par>
                              <p:par>
                                <p:cTn id="506" presetID="10" presetClass="entr" presetSubtype="0" fill="hold" nodeType="withEffect">
                                  <p:stCondLst>
                                    <p:cond delay="100"/>
                                  </p:stCondLst>
                                  <p:childTnLst>
                                    <p:set>
                                      <p:cBhvr>
                                        <p:cTn id="507" dur="1" fill="hold">
                                          <p:stCondLst>
                                            <p:cond delay="0"/>
                                          </p:stCondLst>
                                        </p:cTn>
                                        <p:tgtEl>
                                          <p:spTgt spid="740"/>
                                        </p:tgtEl>
                                        <p:attrNameLst>
                                          <p:attrName>style.visibility</p:attrName>
                                        </p:attrNameLst>
                                      </p:cBhvr>
                                      <p:to>
                                        <p:strVal val="visible"/>
                                      </p:to>
                                    </p:set>
                                    <p:animEffect transition="in" filter="fade">
                                      <p:cBhvr>
                                        <p:cTn id="508" dur="500"/>
                                        <p:tgtEl>
                                          <p:spTgt spid="740"/>
                                        </p:tgtEl>
                                      </p:cBhvr>
                                    </p:animEffect>
                                  </p:childTnLst>
                                </p:cTn>
                              </p:par>
                              <p:par>
                                <p:cTn id="509" presetID="42" presetClass="path" presetSubtype="0" decel="100000" fill="hold" nodeType="withEffect">
                                  <p:stCondLst>
                                    <p:cond delay="100"/>
                                  </p:stCondLst>
                                  <p:childTnLst>
                                    <p:animMotion origin="layout" path="M -8.33333E-7 -2.96296E-6 L -8.33333E-7 0.03542 " pathEditMode="relative" rAng="0" ptsTypes="AA">
                                      <p:cBhvr>
                                        <p:cTn id="510" dur="700" spd="-100000" fill="hold"/>
                                        <p:tgtEl>
                                          <p:spTgt spid="740"/>
                                        </p:tgtEl>
                                        <p:attrNameLst>
                                          <p:attrName>ppt_x</p:attrName>
                                          <p:attrName>ppt_y</p:attrName>
                                        </p:attrNameLst>
                                      </p:cBhvr>
                                      <p:rCtr x="0" y="1759"/>
                                    </p:animMotion>
                                  </p:childTnLst>
                                </p:cTn>
                              </p:par>
                              <p:par>
                                <p:cTn id="511" presetID="10" presetClass="entr" presetSubtype="0" fill="hold" grpId="0" nodeType="withEffect">
                                  <p:stCondLst>
                                    <p:cond delay="100"/>
                                  </p:stCondLst>
                                  <p:childTnLst>
                                    <p:set>
                                      <p:cBhvr>
                                        <p:cTn id="512" dur="1" fill="hold">
                                          <p:stCondLst>
                                            <p:cond delay="0"/>
                                          </p:stCondLst>
                                        </p:cTn>
                                        <p:tgtEl>
                                          <p:spTgt spid="741"/>
                                        </p:tgtEl>
                                        <p:attrNameLst>
                                          <p:attrName>style.visibility</p:attrName>
                                        </p:attrNameLst>
                                      </p:cBhvr>
                                      <p:to>
                                        <p:strVal val="visible"/>
                                      </p:to>
                                    </p:set>
                                    <p:animEffect transition="in" filter="fade">
                                      <p:cBhvr>
                                        <p:cTn id="513" dur="500"/>
                                        <p:tgtEl>
                                          <p:spTgt spid="741"/>
                                        </p:tgtEl>
                                      </p:cBhvr>
                                    </p:animEffect>
                                  </p:childTnLst>
                                </p:cTn>
                              </p:par>
                              <p:par>
                                <p:cTn id="514" presetID="42" presetClass="path" presetSubtype="0" decel="100000" fill="hold" grpId="1" nodeType="withEffect">
                                  <p:stCondLst>
                                    <p:cond delay="100"/>
                                  </p:stCondLst>
                                  <p:childTnLst>
                                    <p:animMotion origin="layout" path="M -8.33333E-7 -2.96296E-6 L -8.33333E-7 0.03542 " pathEditMode="relative" rAng="0" ptsTypes="AA">
                                      <p:cBhvr>
                                        <p:cTn id="515" dur="700" spd="-100000" fill="hold"/>
                                        <p:tgtEl>
                                          <p:spTgt spid="741"/>
                                        </p:tgtEl>
                                        <p:attrNameLst>
                                          <p:attrName>ppt_x</p:attrName>
                                          <p:attrName>ppt_y</p:attrName>
                                        </p:attrNameLst>
                                      </p:cBhvr>
                                      <p:rCtr x="0" y="1759"/>
                                    </p:animMotion>
                                  </p:childTnLst>
                                </p:cTn>
                              </p:par>
                              <p:par>
                                <p:cTn id="516" presetID="10" presetClass="entr" presetSubtype="0" fill="hold" grpId="0" nodeType="withEffect">
                                  <p:stCondLst>
                                    <p:cond delay="100"/>
                                  </p:stCondLst>
                                  <p:childTnLst>
                                    <p:set>
                                      <p:cBhvr>
                                        <p:cTn id="517" dur="1" fill="hold">
                                          <p:stCondLst>
                                            <p:cond delay="0"/>
                                          </p:stCondLst>
                                        </p:cTn>
                                        <p:tgtEl>
                                          <p:spTgt spid="742"/>
                                        </p:tgtEl>
                                        <p:attrNameLst>
                                          <p:attrName>style.visibility</p:attrName>
                                        </p:attrNameLst>
                                      </p:cBhvr>
                                      <p:to>
                                        <p:strVal val="visible"/>
                                      </p:to>
                                    </p:set>
                                    <p:animEffect transition="in" filter="fade">
                                      <p:cBhvr>
                                        <p:cTn id="518" dur="500"/>
                                        <p:tgtEl>
                                          <p:spTgt spid="742"/>
                                        </p:tgtEl>
                                      </p:cBhvr>
                                    </p:animEffect>
                                  </p:childTnLst>
                                </p:cTn>
                              </p:par>
                              <p:par>
                                <p:cTn id="519" presetID="42" presetClass="path" presetSubtype="0" decel="100000" fill="hold" grpId="1" nodeType="withEffect">
                                  <p:stCondLst>
                                    <p:cond delay="100"/>
                                  </p:stCondLst>
                                  <p:childTnLst>
                                    <p:animMotion origin="layout" path="M -8.33333E-7 -2.96296E-6 L -8.33333E-7 0.03542 " pathEditMode="relative" rAng="0" ptsTypes="AA">
                                      <p:cBhvr>
                                        <p:cTn id="520" dur="700" spd="-100000" fill="hold"/>
                                        <p:tgtEl>
                                          <p:spTgt spid="742"/>
                                        </p:tgtEl>
                                        <p:attrNameLst>
                                          <p:attrName>ppt_x</p:attrName>
                                          <p:attrName>ppt_y</p:attrName>
                                        </p:attrNameLst>
                                      </p:cBhvr>
                                      <p:rCtr x="0" y="1759"/>
                                    </p:animMotion>
                                  </p:childTnLst>
                                </p:cTn>
                              </p:par>
                              <p:par>
                                <p:cTn id="521" presetID="10" presetClass="entr" presetSubtype="0" fill="hold" nodeType="withEffect">
                                  <p:stCondLst>
                                    <p:cond delay="100"/>
                                  </p:stCondLst>
                                  <p:childTnLst>
                                    <p:set>
                                      <p:cBhvr>
                                        <p:cTn id="522" dur="1" fill="hold">
                                          <p:stCondLst>
                                            <p:cond delay="0"/>
                                          </p:stCondLst>
                                        </p:cTn>
                                        <p:tgtEl>
                                          <p:spTgt spid="743"/>
                                        </p:tgtEl>
                                        <p:attrNameLst>
                                          <p:attrName>style.visibility</p:attrName>
                                        </p:attrNameLst>
                                      </p:cBhvr>
                                      <p:to>
                                        <p:strVal val="visible"/>
                                      </p:to>
                                    </p:set>
                                    <p:animEffect transition="in" filter="fade">
                                      <p:cBhvr>
                                        <p:cTn id="523" dur="500"/>
                                        <p:tgtEl>
                                          <p:spTgt spid="743"/>
                                        </p:tgtEl>
                                      </p:cBhvr>
                                    </p:animEffect>
                                  </p:childTnLst>
                                </p:cTn>
                              </p:par>
                              <p:par>
                                <p:cTn id="524" presetID="42" presetClass="path" presetSubtype="0" decel="100000" fill="hold" nodeType="withEffect">
                                  <p:stCondLst>
                                    <p:cond delay="100"/>
                                  </p:stCondLst>
                                  <p:childTnLst>
                                    <p:animMotion origin="layout" path="M -8.33333E-7 -2.96296E-6 L -8.33333E-7 0.03542 " pathEditMode="relative" rAng="0" ptsTypes="AA">
                                      <p:cBhvr>
                                        <p:cTn id="525" dur="700" spd="-100000" fill="hold"/>
                                        <p:tgtEl>
                                          <p:spTgt spid="743"/>
                                        </p:tgtEl>
                                        <p:attrNameLst>
                                          <p:attrName>ppt_x</p:attrName>
                                          <p:attrName>ppt_y</p:attrName>
                                        </p:attrNameLst>
                                      </p:cBhvr>
                                      <p:rCtr x="0" y="1759"/>
                                    </p:animMotion>
                                  </p:childTnLst>
                                </p:cTn>
                              </p:par>
                              <p:par>
                                <p:cTn id="526" presetID="10" presetClass="entr" presetSubtype="0" fill="hold" grpId="0" nodeType="withEffect">
                                  <p:stCondLst>
                                    <p:cond delay="100"/>
                                  </p:stCondLst>
                                  <p:childTnLst>
                                    <p:set>
                                      <p:cBhvr>
                                        <p:cTn id="527" dur="1" fill="hold">
                                          <p:stCondLst>
                                            <p:cond delay="0"/>
                                          </p:stCondLst>
                                        </p:cTn>
                                        <p:tgtEl>
                                          <p:spTgt spid="744"/>
                                        </p:tgtEl>
                                        <p:attrNameLst>
                                          <p:attrName>style.visibility</p:attrName>
                                        </p:attrNameLst>
                                      </p:cBhvr>
                                      <p:to>
                                        <p:strVal val="visible"/>
                                      </p:to>
                                    </p:set>
                                    <p:animEffect transition="in" filter="fade">
                                      <p:cBhvr>
                                        <p:cTn id="528" dur="500"/>
                                        <p:tgtEl>
                                          <p:spTgt spid="744"/>
                                        </p:tgtEl>
                                      </p:cBhvr>
                                    </p:animEffect>
                                  </p:childTnLst>
                                </p:cTn>
                              </p:par>
                              <p:par>
                                <p:cTn id="529" presetID="42" presetClass="path" presetSubtype="0" decel="100000" fill="hold" grpId="1" nodeType="withEffect">
                                  <p:stCondLst>
                                    <p:cond delay="100"/>
                                  </p:stCondLst>
                                  <p:childTnLst>
                                    <p:animMotion origin="layout" path="M -8.33333E-7 -2.96296E-6 L -8.33333E-7 0.03542 " pathEditMode="relative" rAng="0" ptsTypes="AA">
                                      <p:cBhvr>
                                        <p:cTn id="530" dur="700" spd="-100000" fill="hold"/>
                                        <p:tgtEl>
                                          <p:spTgt spid="744"/>
                                        </p:tgtEl>
                                        <p:attrNameLst>
                                          <p:attrName>ppt_x</p:attrName>
                                          <p:attrName>ppt_y</p:attrName>
                                        </p:attrNameLst>
                                      </p:cBhvr>
                                      <p:rCtr x="0" y="1759"/>
                                    </p:animMotion>
                                  </p:childTnLst>
                                </p:cTn>
                              </p:par>
                              <p:par>
                                <p:cTn id="531" presetID="10" presetClass="entr" presetSubtype="0" fill="hold" nodeType="withEffect">
                                  <p:stCondLst>
                                    <p:cond delay="100"/>
                                  </p:stCondLst>
                                  <p:childTnLst>
                                    <p:set>
                                      <p:cBhvr>
                                        <p:cTn id="532" dur="1" fill="hold">
                                          <p:stCondLst>
                                            <p:cond delay="0"/>
                                          </p:stCondLst>
                                        </p:cTn>
                                        <p:tgtEl>
                                          <p:spTgt spid="745"/>
                                        </p:tgtEl>
                                        <p:attrNameLst>
                                          <p:attrName>style.visibility</p:attrName>
                                        </p:attrNameLst>
                                      </p:cBhvr>
                                      <p:to>
                                        <p:strVal val="visible"/>
                                      </p:to>
                                    </p:set>
                                    <p:animEffect transition="in" filter="fade">
                                      <p:cBhvr>
                                        <p:cTn id="533" dur="500"/>
                                        <p:tgtEl>
                                          <p:spTgt spid="745"/>
                                        </p:tgtEl>
                                      </p:cBhvr>
                                    </p:animEffect>
                                  </p:childTnLst>
                                </p:cTn>
                              </p:par>
                              <p:par>
                                <p:cTn id="534" presetID="42" presetClass="path" presetSubtype="0" decel="100000" fill="hold" nodeType="withEffect">
                                  <p:stCondLst>
                                    <p:cond delay="100"/>
                                  </p:stCondLst>
                                  <p:childTnLst>
                                    <p:animMotion origin="layout" path="M -8.33333E-7 -2.96296E-6 L -8.33333E-7 0.03542 " pathEditMode="relative" rAng="0" ptsTypes="AA">
                                      <p:cBhvr>
                                        <p:cTn id="535" dur="700" spd="-100000" fill="hold"/>
                                        <p:tgtEl>
                                          <p:spTgt spid="745"/>
                                        </p:tgtEl>
                                        <p:attrNameLst>
                                          <p:attrName>ppt_x</p:attrName>
                                          <p:attrName>ppt_y</p:attrName>
                                        </p:attrNameLst>
                                      </p:cBhvr>
                                      <p:rCtr x="0" y="1759"/>
                                    </p:animMotion>
                                  </p:childTnLst>
                                </p:cTn>
                              </p:par>
                              <p:par>
                                <p:cTn id="536" presetID="10" presetClass="entr" presetSubtype="0" fill="hold" grpId="0" nodeType="withEffect">
                                  <p:stCondLst>
                                    <p:cond delay="100"/>
                                  </p:stCondLst>
                                  <p:childTnLst>
                                    <p:set>
                                      <p:cBhvr>
                                        <p:cTn id="537" dur="1" fill="hold">
                                          <p:stCondLst>
                                            <p:cond delay="0"/>
                                          </p:stCondLst>
                                        </p:cTn>
                                        <p:tgtEl>
                                          <p:spTgt spid="746"/>
                                        </p:tgtEl>
                                        <p:attrNameLst>
                                          <p:attrName>style.visibility</p:attrName>
                                        </p:attrNameLst>
                                      </p:cBhvr>
                                      <p:to>
                                        <p:strVal val="visible"/>
                                      </p:to>
                                    </p:set>
                                    <p:animEffect transition="in" filter="fade">
                                      <p:cBhvr>
                                        <p:cTn id="538" dur="500"/>
                                        <p:tgtEl>
                                          <p:spTgt spid="746"/>
                                        </p:tgtEl>
                                      </p:cBhvr>
                                    </p:animEffect>
                                  </p:childTnLst>
                                </p:cTn>
                              </p:par>
                              <p:par>
                                <p:cTn id="539" presetID="42" presetClass="path" presetSubtype="0" decel="100000" fill="hold" grpId="1" nodeType="withEffect">
                                  <p:stCondLst>
                                    <p:cond delay="100"/>
                                  </p:stCondLst>
                                  <p:childTnLst>
                                    <p:animMotion origin="layout" path="M -8.33333E-7 -2.96296E-6 L -8.33333E-7 0.03542 " pathEditMode="relative" rAng="0" ptsTypes="AA">
                                      <p:cBhvr>
                                        <p:cTn id="540" dur="700" spd="-100000" fill="hold"/>
                                        <p:tgtEl>
                                          <p:spTgt spid="746"/>
                                        </p:tgtEl>
                                        <p:attrNameLst>
                                          <p:attrName>ppt_x</p:attrName>
                                          <p:attrName>ppt_y</p:attrName>
                                        </p:attrNameLst>
                                      </p:cBhvr>
                                      <p:rCtr x="0" y="1759"/>
                                    </p:animMotion>
                                  </p:childTnLst>
                                </p:cTn>
                              </p:par>
                              <p:par>
                                <p:cTn id="541" presetID="10" presetClass="entr" presetSubtype="0" fill="hold" nodeType="withEffect">
                                  <p:stCondLst>
                                    <p:cond delay="100"/>
                                  </p:stCondLst>
                                  <p:childTnLst>
                                    <p:set>
                                      <p:cBhvr>
                                        <p:cTn id="542" dur="1" fill="hold">
                                          <p:stCondLst>
                                            <p:cond delay="0"/>
                                          </p:stCondLst>
                                        </p:cTn>
                                        <p:tgtEl>
                                          <p:spTgt spid="747"/>
                                        </p:tgtEl>
                                        <p:attrNameLst>
                                          <p:attrName>style.visibility</p:attrName>
                                        </p:attrNameLst>
                                      </p:cBhvr>
                                      <p:to>
                                        <p:strVal val="visible"/>
                                      </p:to>
                                    </p:set>
                                    <p:animEffect transition="in" filter="fade">
                                      <p:cBhvr>
                                        <p:cTn id="543" dur="500"/>
                                        <p:tgtEl>
                                          <p:spTgt spid="747"/>
                                        </p:tgtEl>
                                      </p:cBhvr>
                                    </p:animEffect>
                                  </p:childTnLst>
                                </p:cTn>
                              </p:par>
                              <p:par>
                                <p:cTn id="544" presetID="42" presetClass="path" presetSubtype="0" decel="100000" fill="hold" nodeType="withEffect">
                                  <p:stCondLst>
                                    <p:cond delay="100"/>
                                  </p:stCondLst>
                                  <p:childTnLst>
                                    <p:animMotion origin="layout" path="M -8.33333E-7 -2.96296E-6 L -8.33333E-7 0.03542 " pathEditMode="relative" rAng="0" ptsTypes="AA">
                                      <p:cBhvr>
                                        <p:cTn id="545" dur="700" spd="-100000" fill="hold"/>
                                        <p:tgtEl>
                                          <p:spTgt spid="747"/>
                                        </p:tgtEl>
                                        <p:attrNameLst>
                                          <p:attrName>ppt_x</p:attrName>
                                          <p:attrName>ppt_y</p:attrName>
                                        </p:attrNameLst>
                                      </p:cBhvr>
                                      <p:rCtr x="0" y="1759"/>
                                    </p:animMotion>
                                  </p:childTnLst>
                                </p:cTn>
                              </p:par>
                              <p:par>
                                <p:cTn id="546" presetID="10" presetClass="entr" presetSubtype="0" fill="hold" nodeType="withEffect">
                                  <p:stCondLst>
                                    <p:cond delay="100"/>
                                  </p:stCondLst>
                                  <p:childTnLst>
                                    <p:set>
                                      <p:cBhvr>
                                        <p:cTn id="547" dur="1" fill="hold">
                                          <p:stCondLst>
                                            <p:cond delay="0"/>
                                          </p:stCondLst>
                                        </p:cTn>
                                        <p:tgtEl>
                                          <p:spTgt spid="748"/>
                                        </p:tgtEl>
                                        <p:attrNameLst>
                                          <p:attrName>style.visibility</p:attrName>
                                        </p:attrNameLst>
                                      </p:cBhvr>
                                      <p:to>
                                        <p:strVal val="visible"/>
                                      </p:to>
                                    </p:set>
                                    <p:animEffect transition="in" filter="fade">
                                      <p:cBhvr>
                                        <p:cTn id="548" dur="500"/>
                                        <p:tgtEl>
                                          <p:spTgt spid="748"/>
                                        </p:tgtEl>
                                      </p:cBhvr>
                                    </p:animEffect>
                                  </p:childTnLst>
                                </p:cTn>
                              </p:par>
                              <p:par>
                                <p:cTn id="549" presetID="42" presetClass="path" presetSubtype="0" decel="100000" fill="hold" nodeType="withEffect">
                                  <p:stCondLst>
                                    <p:cond delay="100"/>
                                  </p:stCondLst>
                                  <p:childTnLst>
                                    <p:animMotion origin="layout" path="M -8.33333E-7 -2.96296E-6 L -8.33333E-7 0.03542 " pathEditMode="relative" rAng="0" ptsTypes="AA">
                                      <p:cBhvr>
                                        <p:cTn id="550" dur="700" spd="-100000" fill="hold"/>
                                        <p:tgtEl>
                                          <p:spTgt spid="748"/>
                                        </p:tgtEl>
                                        <p:attrNameLst>
                                          <p:attrName>ppt_x</p:attrName>
                                          <p:attrName>ppt_y</p:attrName>
                                        </p:attrNameLst>
                                      </p:cBhvr>
                                      <p:rCtr x="0" y="1759"/>
                                    </p:animMotion>
                                  </p:childTnLst>
                                </p:cTn>
                              </p:par>
                              <p:par>
                                <p:cTn id="551" presetID="10" presetClass="entr" presetSubtype="0" fill="hold" grpId="0" nodeType="withEffect">
                                  <p:stCondLst>
                                    <p:cond delay="100"/>
                                  </p:stCondLst>
                                  <p:childTnLst>
                                    <p:set>
                                      <p:cBhvr>
                                        <p:cTn id="552" dur="1" fill="hold">
                                          <p:stCondLst>
                                            <p:cond delay="0"/>
                                          </p:stCondLst>
                                        </p:cTn>
                                        <p:tgtEl>
                                          <p:spTgt spid="749"/>
                                        </p:tgtEl>
                                        <p:attrNameLst>
                                          <p:attrName>style.visibility</p:attrName>
                                        </p:attrNameLst>
                                      </p:cBhvr>
                                      <p:to>
                                        <p:strVal val="visible"/>
                                      </p:to>
                                    </p:set>
                                    <p:animEffect transition="in" filter="fade">
                                      <p:cBhvr>
                                        <p:cTn id="553" dur="500"/>
                                        <p:tgtEl>
                                          <p:spTgt spid="749"/>
                                        </p:tgtEl>
                                      </p:cBhvr>
                                    </p:animEffect>
                                  </p:childTnLst>
                                </p:cTn>
                              </p:par>
                              <p:par>
                                <p:cTn id="554" presetID="42" presetClass="path" presetSubtype="0" decel="100000" fill="hold" grpId="1" nodeType="withEffect">
                                  <p:stCondLst>
                                    <p:cond delay="100"/>
                                  </p:stCondLst>
                                  <p:childTnLst>
                                    <p:animMotion origin="layout" path="M -8.33333E-7 -2.96296E-6 L -8.33333E-7 0.03542 " pathEditMode="relative" rAng="0" ptsTypes="AA">
                                      <p:cBhvr>
                                        <p:cTn id="555" dur="700" spd="-100000" fill="hold"/>
                                        <p:tgtEl>
                                          <p:spTgt spid="749"/>
                                        </p:tgtEl>
                                        <p:attrNameLst>
                                          <p:attrName>ppt_x</p:attrName>
                                          <p:attrName>ppt_y</p:attrName>
                                        </p:attrNameLst>
                                      </p:cBhvr>
                                      <p:rCtr x="0" y="1759"/>
                                    </p:animMotion>
                                  </p:childTnLst>
                                </p:cTn>
                              </p:par>
                              <p:par>
                                <p:cTn id="556" presetID="10" presetClass="entr" presetSubtype="0" fill="hold" grpId="0" nodeType="withEffect">
                                  <p:stCondLst>
                                    <p:cond delay="100"/>
                                  </p:stCondLst>
                                  <p:childTnLst>
                                    <p:set>
                                      <p:cBhvr>
                                        <p:cTn id="557" dur="1" fill="hold">
                                          <p:stCondLst>
                                            <p:cond delay="0"/>
                                          </p:stCondLst>
                                        </p:cTn>
                                        <p:tgtEl>
                                          <p:spTgt spid="750"/>
                                        </p:tgtEl>
                                        <p:attrNameLst>
                                          <p:attrName>style.visibility</p:attrName>
                                        </p:attrNameLst>
                                      </p:cBhvr>
                                      <p:to>
                                        <p:strVal val="visible"/>
                                      </p:to>
                                    </p:set>
                                    <p:animEffect transition="in" filter="fade">
                                      <p:cBhvr>
                                        <p:cTn id="558" dur="500"/>
                                        <p:tgtEl>
                                          <p:spTgt spid="750"/>
                                        </p:tgtEl>
                                      </p:cBhvr>
                                    </p:animEffect>
                                  </p:childTnLst>
                                </p:cTn>
                              </p:par>
                              <p:par>
                                <p:cTn id="559" presetID="42" presetClass="path" presetSubtype="0" decel="100000" fill="hold" grpId="1" nodeType="withEffect">
                                  <p:stCondLst>
                                    <p:cond delay="100"/>
                                  </p:stCondLst>
                                  <p:childTnLst>
                                    <p:animMotion origin="layout" path="M -8.33333E-7 -2.96296E-6 L -8.33333E-7 0.03542 " pathEditMode="relative" rAng="0" ptsTypes="AA">
                                      <p:cBhvr>
                                        <p:cTn id="560" dur="700" spd="-100000" fill="hold"/>
                                        <p:tgtEl>
                                          <p:spTgt spid="750"/>
                                        </p:tgtEl>
                                        <p:attrNameLst>
                                          <p:attrName>ppt_x</p:attrName>
                                          <p:attrName>ppt_y</p:attrName>
                                        </p:attrNameLst>
                                      </p:cBhvr>
                                      <p:rCtr x="0" y="1759"/>
                                    </p:animMotion>
                                  </p:childTnLst>
                                </p:cTn>
                              </p:par>
                              <p:par>
                                <p:cTn id="561" presetID="10" presetClass="entr" presetSubtype="0" fill="hold" nodeType="withEffect">
                                  <p:stCondLst>
                                    <p:cond delay="100"/>
                                  </p:stCondLst>
                                  <p:childTnLst>
                                    <p:set>
                                      <p:cBhvr>
                                        <p:cTn id="562" dur="1" fill="hold">
                                          <p:stCondLst>
                                            <p:cond delay="0"/>
                                          </p:stCondLst>
                                        </p:cTn>
                                        <p:tgtEl>
                                          <p:spTgt spid="751"/>
                                        </p:tgtEl>
                                        <p:attrNameLst>
                                          <p:attrName>style.visibility</p:attrName>
                                        </p:attrNameLst>
                                      </p:cBhvr>
                                      <p:to>
                                        <p:strVal val="visible"/>
                                      </p:to>
                                    </p:set>
                                    <p:animEffect transition="in" filter="fade">
                                      <p:cBhvr>
                                        <p:cTn id="563" dur="500"/>
                                        <p:tgtEl>
                                          <p:spTgt spid="751"/>
                                        </p:tgtEl>
                                      </p:cBhvr>
                                    </p:animEffect>
                                  </p:childTnLst>
                                </p:cTn>
                              </p:par>
                              <p:par>
                                <p:cTn id="564" presetID="42" presetClass="path" presetSubtype="0" decel="100000" fill="hold" nodeType="withEffect">
                                  <p:stCondLst>
                                    <p:cond delay="100"/>
                                  </p:stCondLst>
                                  <p:childTnLst>
                                    <p:animMotion origin="layout" path="M -8.33333E-7 -2.96296E-6 L -8.33333E-7 0.03542 " pathEditMode="relative" rAng="0" ptsTypes="AA">
                                      <p:cBhvr>
                                        <p:cTn id="565" dur="700" spd="-100000" fill="hold"/>
                                        <p:tgtEl>
                                          <p:spTgt spid="751"/>
                                        </p:tgtEl>
                                        <p:attrNameLst>
                                          <p:attrName>ppt_x</p:attrName>
                                          <p:attrName>ppt_y</p:attrName>
                                        </p:attrNameLst>
                                      </p:cBhvr>
                                      <p:rCtr x="0" y="1759"/>
                                    </p:animMotion>
                                  </p:childTnLst>
                                </p:cTn>
                              </p:par>
                              <p:par>
                                <p:cTn id="566" presetID="10" presetClass="entr" presetSubtype="0" fill="hold" nodeType="withEffect">
                                  <p:stCondLst>
                                    <p:cond delay="100"/>
                                  </p:stCondLst>
                                  <p:childTnLst>
                                    <p:set>
                                      <p:cBhvr>
                                        <p:cTn id="567" dur="1" fill="hold">
                                          <p:stCondLst>
                                            <p:cond delay="0"/>
                                          </p:stCondLst>
                                        </p:cTn>
                                        <p:tgtEl>
                                          <p:spTgt spid="752"/>
                                        </p:tgtEl>
                                        <p:attrNameLst>
                                          <p:attrName>style.visibility</p:attrName>
                                        </p:attrNameLst>
                                      </p:cBhvr>
                                      <p:to>
                                        <p:strVal val="visible"/>
                                      </p:to>
                                    </p:set>
                                    <p:animEffect transition="in" filter="fade">
                                      <p:cBhvr>
                                        <p:cTn id="568" dur="500"/>
                                        <p:tgtEl>
                                          <p:spTgt spid="752"/>
                                        </p:tgtEl>
                                      </p:cBhvr>
                                    </p:animEffect>
                                  </p:childTnLst>
                                </p:cTn>
                              </p:par>
                              <p:par>
                                <p:cTn id="569" presetID="42" presetClass="path" presetSubtype="0" decel="100000" fill="hold" nodeType="withEffect">
                                  <p:stCondLst>
                                    <p:cond delay="100"/>
                                  </p:stCondLst>
                                  <p:childTnLst>
                                    <p:animMotion origin="layout" path="M -8.33333E-7 -2.96296E-6 L -8.33333E-7 0.03542 " pathEditMode="relative" rAng="0" ptsTypes="AA">
                                      <p:cBhvr>
                                        <p:cTn id="570" dur="700" spd="-100000" fill="hold"/>
                                        <p:tgtEl>
                                          <p:spTgt spid="752"/>
                                        </p:tgtEl>
                                        <p:attrNameLst>
                                          <p:attrName>ppt_x</p:attrName>
                                          <p:attrName>ppt_y</p:attrName>
                                        </p:attrNameLst>
                                      </p:cBhvr>
                                      <p:rCtr x="0" y="1759"/>
                                    </p:animMotion>
                                  </p:childTnLst>
                                </p:cTn>
                              </p:par>
                              <p:par>
                                <p:cTn id="571" presetID="10" presetClass="entr" presetSubtype="0" fill="hold" grpId="0" nodeType="withEffect">
                                  <p:stCondLst>
                                    <p:cond delay="100"/>
                                  </p:stCondLst>
                                  <p:childTnLst>
                                    <p:set>
                                      <p:cBhvr>
                                        <p:cTn id="572" dur="1" fill="hold">
                                          <p:stCondLst>
                                            <p:cond delay="0"/>
                                          </p:stCondLst>
                                        </p:cTn>
                                        <p:tgtEl>
                                          <p:spTgt spid="753"/>
                                        </p:tgtEl>
                                        <p:attrNameLst>
                                          <p:attrName>style.visibility</p:attrName>
                                        </p:attrNameLst>
                                      </p:cBhvr>
                                      <p:to>
                                        <p:strVal val="visible"/>
                                      </p:to>
                                    </p:set>
                                    <p:animEffect transition="in" filter="fade">
                                      <p:cBhvr>
                                        <p:cTn id="573" dur="500"/>
                                        <p:tgtEl>
                                          <p:spTgt spid="753"/>
                                        </p:tgtEl>
                                      </p:cBhvr>
                                    </p:animEffect>
                                  </p:childTnLst>
                                </p:cTn>
                              </p:par>
                              <p:par>
                                <p:cTn id="574" presetID="42" presetClass="path" presetSubtype="0" decel="100000" fill="hold" grpId="1" nodeType="withEffect">
                                  <p:stCondLst>
                                    <p:cond delay="100"/>
                                  </p:stCondLst>
                                  <p:childTnLst>
                                    <p:animMotion origin="layout" path="M -8.33333E-7 -2.96296E-6 L -8.33333E-7 0.03542 " pathEditMode="relative" rAng="0" ptsTypes="AA">
                                      <p:cBhvr>
                                        <p:cTn id="575" dur="700" spd="-100000" fill="hold"/>
                                        <p:tgtEl>
                                          <p:spTgt spid="753"/>
                                        </p:tgtEl>
                                        <p:attrNameLst>
                                          <p:attrName>ppt_x</p:attrName>
                                          <p:attrName>ppt_y</p:attrName>
                                        </p:attrNameLst>
                                      </p:cBhvr>
                                      <p:rCtr x="0" y="1759"/>
                                    </p:animMotion>
                                  </p:childTnLst>
                                </p:cTn>
                              </p:par>
                              <p:par>
                                <p:cTn id="576" presetID="10" presetClass="entr" presetSubtype="0" fill="hold" grpId="0" nodeType="withEffect">
                                  <p:stCondLst>
                                    <p:cond delay="100"/>
                                  </p:stCondLst>
                                  <p:childTnLst>
                                    <p:set>
                                      <p:cBhvr>
                                        <p:cTn id="577" dur="1" fill="hold">
                                          <p:stCondLst>
                                            <p:cond delay="0"/>
                                          </p:stCondLst>
                                        </p:cTn>
                                        <p:tgtEl>
                                          <p:spTgt spid="754"/>
                                        </p:tgtEl>
                                        <p:attrNameLst>
                                          <p:attrName>style.visibility</p:attrName>
                                        </p:attrNameLst>
                                      </p:cBhvr>
                                      <p:to>
                                        <p:strVal val="visible"/>
                                      </p:to>
                                    </p:set>
                                    <p:animEffect transition="in" filter="fade">
                                      <p:cBhvr>
                                        <p:cTn id="578" dur="500"/>
                                        <p:tgtEl>
                                          <p:spTgt spid="754"/>
                                        </p:tgtEl>
                                      </p:cBhvr>
                                    </p:animEffect>
                                  </p:childTnLst>
                                </p:cTn>
                              </p:par>
                              <p:par>
                                <p:cTn id="579" presetID="42" presetClass="path" presetSubtype="0" decel="100000" fill="hold" grpId="1" nodeType="withEffect">
                                  <p:stCondLst>
                                    <p:cond delay="100"/>
                                  </p:stCondLst>
                                  <p:childTnLst>
                                    <p:animMotion origin="layout" path="M -8.33333E-7 -2.96296E-6 L -8.33333E-7 0.03542 " pathEditMode="relative" rAng="0" ptsTypes="AA">
                                      <p:cBhvr>
                                        <p:cTn id="580" dur="700" spd="-100000" fill="hold"/>
                                        <p:tgtEl>
                                          <p:spTgt spid="754"/>
                                        </p:tgtEl>
                                        <p:attrNameLst>
                                          <p:attrName>ppt_x</p:attrName>
                                          <p:attrName>ppt_y</p:attrName>
                                        </p:attrNameLst>
                                      </p:cBhvr>
                                      <p:rCtr x="0" y="1759"/>
                                    </p:animMotion>
                                  </p:childTnLst>
                                </p:cTn>
                              </p:par>
                              <p:par>
                                <p:cTn id="581" presetID="10" presetClass="entr" presetSubtype="0" fill="hold" nodeType="withEffect">
                                  <p:stCondLst>
                                    <p:cond delay="100"/>
                                  </p:stCondLst>
                                  <p:childTnLst>
                                    <p:set>
                                      <p:cBhvr>
                                        <p:cTn id="582" dur="1" fill="hold">
                                          <p:stCondLst>
                                            <p:cond delay="0"/>
                                          </p:stCondLst>
                                        </p:cTn>
                                        <p:tgtEl>
                                          <p:spTgt spid="755"/>
                                        </p:tgtEl>
                                        <p:attrNameLst>
                                          <p:attrName>style.visibility</p:attrName>
                                        </p:attrNameLst>
                                      </p:cBhvr>
                                      <p:to>
                                        <p:strVal val="visible"/>
                                      </p:to>
                                    </p:set>
                                    <p:animEffect transition="in" filter="fade">
                                      <p:cBhvr>
                                        <p:cTn id="583" dur="500"/>
                                        <p:tgtEl>
                                          <p:spTgt spid="755"/>
                                        </p:tgtEl>
                                      </p:cBhvr>
                                    </p:animEffect>
                                  </p:childTnLst>
                                </p:cTn>
                              </p:par>
                              <p:par>
                                <p:cTn id="584" presetID="42" presetClass="path" presetSubtype="0" decel="100000" fill="hold" nodeType="withEffect">
                                  <p:stCondLst>
                                    <p:cond delay="100"/>
                                  </p:stCondLst>
                                  <p:childTnLst>
                                    <p:animMotion origin="layout" path="M -8.33333E-7 -2.96296E-6 L -8.33333E-7 0.03542 " pathEditMode="relative" rAng="0" ptsTypes="AA">
                                      <p:cBhvr>
                                        <p:cTn id="585" dur="700" spd="-100000" fill="hold"/>
                                        <p:tgtEl>
                                          <p:spTgt spid="755"/>
                                        </p:tgtEl>
                                        <p:attrNameLst>
                                          <p:attrName>ppt_x</p:attrName>
                                          <p:attrName>ppt_y</p:attrName>
                                        </p:attrNameLst>
                                      </p:cBhvr>
                                      <p:rCtr x="0" y="1759"/>
                                    </p:animMotion>
                                  </p:childTnLst>
                                </p:cTn>
                              </p:par>
                              <p:par>
                                <p:cTn id="586" presetID="10" presetClass="entr" presetSubtype="0" fill="hold" nodeType="withEffect">
                                  <p:stCondLst>
                                    <p:cond delay="100"/>
                                  </p:stCondLst>
                                  <p:childTnLst>
                                    <p:set>
                                      <p:cBhvr>
                                        <p:cTn id="587" dur="1" fill="hold">
                                          <p:stCondLst>
                                            <p:cond delay="0"/>
                                          </p:stCondLst>
                                        </p:cTn>
                                        <p:tgtEl>
                                          <p:spTgt spid="756"/>
                                        </p:tgtEl>
                                        <p:attrNameLst>
                                          <p:attrName>style.visibility</p:attrName>
                                        </p:attrNameLst>
                                      </p:cBhvr>
                                      <p:to>
                                        <p:strVal val="visible"/>
                                      </p:to>
                                    </p:set>
                                    <p:animEffect transition="in" filter="fade">
                                      <p:cBhvr>
                                        <p:cTn id="588" dur="500"/>
                                        <p:tgtEl>
                                          <p:spTgt spid="756"/>
                                        </p:tgtEl>
                                      </p:cBhvr>
                                    </p:animEffect>
                                  </p:childTnLst>
                                </p:cTn>
                              </p:par>
                              <p:par>
                                <p:cTn id="589" presetID="42" presetClass="path" presetSubtype="0" decel="100000" fill="hold" nodeType="withEffect">
                                  <p:stCondLst>
                                    <p:cond delay="100"/>
                                  </p:stCondLst>
                                  <p:childTnLst>
                                    <p:animMotion origin="layout" path="M -8.33333E-7 -2.96296E-6 L -8.33333E-7 0.03542 " pathEditMode="relative" rAng="0" ptsTypes="AA">
                                      <p:cBhvr>
                                        <p:cTn id="590" dur="700" spd="-100000" fill="hold"/>
                                        <p:tgtEl>
                                          <p:spTgt spid="756"/>
                                        </p:tgtEl>
                                        <p:attrNameLst>
                                          <p:attrName>ppt_x</p:attrName>
                                          <p:attrName>ppt_y</p:attrName>
                                        </p:attrNameLst>
                                      </p:cBhvr>
                                      <p:rCtr x="0" y="1759"/>
                                    </p:animMotion>
                                  </p:childTnLst>
                                </p:cTn>
                              </p:par>
                              <p:par>
                                <p:cTn id="591" presetID="10" presetClass="entr" presetSubtype="0" fill="hold" grpId="0" nodeType="withEffect">
                                  <p:stCondLst>
                                    <p:cond delay="100"/>
                                  </p:stCondLst>
                                  <p:childTnLst>
                                    <p:set>
                                      <p:cBhvr>
                                        <p:cTn id="592" dur="1" fill="hold">
                                          <p:stCondLst>
                                            <p:cond delay="0"/>
                                          </p:stCondLst>
                                        </p:cTn>
                                        <p:tgtEl>
                                          <p:spTgt spid="757"/>
                                        </p:tgtEl>
                                        <p:attrNameLst>
                                          <p:attrName>style.visibility</p:attrName>
                                        </p:attrNameLst>
                                      </p:cBhvr>
                                      <p:to>
                                        <p:strVal val="visible"/>
                                      </p:to>
                                    </p:set>
                                    <p:animEffect transition="in" filter="fade">
                                      <p:cBhvr>
                                        <p:cTn id="593" dur="500"/>
                                        <p:tgtEl>
                                          <p:spTgt spid="757"/>
                                        </p:tgtEl>
                                      </p:cBhvr>
                                    </p:animEffect>
                                  </p:childTnLst>
                                </p:cTn>
                              </p:par>
                              <p:par>
                                <p:cTn id="594" presetID="42" presetClass="path" presetSubtype="0" decel="100000" fill="hold" grpId="1" nodeType="withEffect">
                                  <p:stCondLst>
                                    <p:cond delay="100"/>
                                  </p:stCondLst>
                                  <p:childTnLst>
                                    <p:animMotion origin="layout" path="M -8.33333E-7 -2.96296E-6 L -8.33333E-7 0.03542 " pathEditMode="relative" rAng="0" ptsTypes="AA">
                                      <p:cBhvr>
                                        <p:cTn id="595" dur="700" spd="-100000" fill="hold"/>
                                        <p:tgtEl>
                                          <p:spTgt spid="757"/>
                                        </p:tgtEl>
                                        <p:attrNameLst>
                                          <p:attrName>ppt_x</p:attrName>
                                          <p:attrName>ppt_y</p:attrName>
                                        </p:attrNameLst>
                                      </p:cBhvr>
                                      <p:rCtr x="0" y="1759"/>
                                    </p:animMotion>
                                  </p:childTnLst>
                                </p:cTn>
                              </p:par>
                              <p:par>
                                <p:cTn id="596" presetID="10" presetClass="entr" presetSubtype="0" fill="hold" grpId="0" nodeType="withEffect">
                                  <p:stCondLst>
                                    <p:cond delay="100"/>
                                  </p:stCondLst>
                                  <p:childTnLst>
                                    <p:set>
                                      <p:cBhvr>
                                        <p:cTn id="597" dur="1" fill="hold">
                                          <p:stCondLst>
                                            <p:cond delay="0"/>
                                          </p:stCondLst>
                                        </p:cTn>
                                        <p:tgtEl>
                                          <p:spTgt spid="758"/>
                                        </p:tgtEl>
                                        <p:attrNameLst>
                                          <p:attrName>style.visibility</p:attrName>
                                        </p:attrNameLst>
                                      </p:cBhvr>
                                      <p:to>
                                        <p:strVal val="visible"/>
                                      </p:to>
                                    </p:set>
                                    <p:animEffect transition="in" filter="fade">
                                      <p:cBhvr>
                                        <p:cTn id="598" dur="500"/>
                                        <p:tgtEl>
                                          <p:spTgt spid="758"/>
                                        </p:tgtEl>
                                      </p:cBhvr>
                                    </p:animEffect>
                                  </p:childTnLst>
                                </p:cTn>
                              </p:par>
                              <p:par>
                                <p:cTn id="599" presetID="42" presetClass="path" presetSubtype="0" decel="100000" fill="hold" grpId="1" nodeType="withEffect">
                                  <p:stCondLst>
                                    <p:cond delay="100"/>
                                  </p:stCondLst>
                                  <p:childTnLst>
                                    <p:animMotion origin="layout" path="M -8.33333E-7 -2.96296E-6 L -8.33333E-7 0.03542 " pathEditMode="relative" rAng="0" ptsTypes="AA">
                                      <p:cBhvr>
                                        <p:cTn id="600" dur="700" spd="-100000" fill="hold"/>
                                        <p:tgtEl>
                                          <p:spTgt spid="758"/>
                                        </p:tgtEl>
                                        <p:attrNameLst>
                                          <p:attrName>ppt_x</p:attrName>
                                          <p:attrName>ppt_y</p:attrName>
                                        </p:attrNameLst>
                                      </p:cBhvr>
                                      <p:rCtr x="0" y="1759"/>
                                    </p:animMotion>
                                  </p:childTnLst>
                                </p:cTn>
                              </p:par>
                              <p:par>
                                <p:cTn id="601" presetID="10" presetClass="entr" presetSubtype="0" fill="hold" grpId="0" nodeType="withEffect">
                                  <p:stCondLst>
                                    <p:cond delay="100"/>
                                  </p:stCondLst>
                                  <p:childTnLst>
                                    <p:set>
                                      <p:cBhvr>
                                        <p:cTn id="602" dur="1" fill="hold">
                                          <p:stCondLst>
                                            <p:cond delay="0"/>
                                          </p:stCondLst>
                                        </p:cTn>
                                        <p:tgtEl>
                                          <p:spTgt spid="759"/>
                                        </p:tgtEl>
                                        <p:attrNameLst>
                                          <p:attrName>style.visibility</p:attrName>
                                        </p:attrNameLst>
                                      </p:cBhvr>
                                      <p:to>
                                        <p:strVal val="visible"/>
                                      </p:to>
                                    </p:set>
                                    <p:animEffect transition="in" filter="fade">
                                      <p:cBhvr>
                                        <p:cTn id="603" dur="500"/>
                                        <p:tgtEl>
                                          <p:spTgt spid="759"/>
                                        </p:tgtEl>
                                      </p:cBhvr>
                                    </p:animEffect>
                                  </p:childTnLst>
                                </p:cTn>
                              </p:par>
                              <p:par>
                                <p:cTn id="604" presetID="42" presetClass="path" presetSubtype="0" decel="100000" fill="hold" grpId="1" nodeType="withEffect">
                                  <p:stCondLst>
                                    <p:cond delay="100"/>
                                  </p:stCondLst>
                                  <p:childTnLst>
                                    <p:animMotion origin="layout" path="M -8.33333E-7 -2.96296E-6 L -8.33333E-7 0.03542 " pathEditMode="relative" rAng="0" ptsTypes="AA">
                                      <p:cBhvr>
                                        <p:cTn id="605" dur="700" spd="-100000" fill="hold"/>
                                        <p:tgtEl>
                                          <p:spTgt spid="759"/>
                                        </p:tgtEl>
                                        <p:attrNameLst>
                                          <p:attrName>ppt_x</p:attrName>
                                          <p:attrName>ppt_y</p:attrName>
                                        </p:attrNameLst>
                                      </p:cBhvr>
                                      <p:rCtr x="0" y="1759"/>
                                    </p:animMotion>
                                  </p:childTnLst>
                                </p:cTn>
                              </p:par>
                              <p:par>
                                <p:cTn id="606" presetID="10" presetClass="entr" presetSubtype="0" fill="hold" nodeType="withEffect">
                                  <p:stCondLst>
                                    <p:cond delay="100"/>
                                  </p:stCondLst>
                                  <p:childTnLst>
                                    <p:set>
                                      <p:cBhvr>
                                        <p:cTn id="607" dur="1" fill="hold">
                                          <p:stCondLst>
                                            <p:cond delay="0"/>
                                          </p:stCondLst>
                                        </p:cTn>
                                        <p:tgtEl>
                                          <p:spTgt spid="760"/>
                                        </p:tgtEl>
                                        <p:attrNameLst>
                                          <p:attrName>style.visibility</p:attrName>
                                        </p:attrNameLst>
                                      </p:cBhvr>
                                      <p:to>
                                        <p:strVal val="visible"/>
                                      </p:to>
                                    </p:set>
                                    <p:animEffect transition="in" filter="fade">
                                      <p:cBhvr>
                                        <p:cTn id="608" dur="500"/>
                                        <p:tgtEl>
                                          <p:spTgt spid="760"/>
                                        </p:tgtEl>
                                      </p:cBhvr>
                                    </p:animEffect>
                                  </p:childTnLst>
                                </p:cTn>
                              </p:par>
                              <p:par>
                                <p:cTn id="609" presetID="42" presetClass="path" presetSubtype="0" decel="100000" fill="hold" nodeType="withEffect">
                                  <p:stCondLst>
                                    <p:cond delay="100"/>
                                  </p:stCondLst>
                                  <p:childTnLst>
                                    <p:animMotion origin="layout" path="M -8.33333E-7 -2.96296E-6 L -8.33333E-7 0.03542 " pathEditMode="relative" rAng="0" ptsTypes="AA">
                                      <p:cBhvr>
                                        <p:cTn id="610" dur="700" spd="-100000" fill="hold"/>
                                        <p:tgtEl>
                                          <p:spTgt spid="760"/>
                                        </p:tgtEl>
                                        <p:attrNameLst>
                                          <p:attrName>ppt_x</p:attrName>
                                          <p:attrName>ppt_y</p:attrName>
                                        </p:attrNameLst>
                                      </p:cBhvr>
                                      <p:rCtr x="0" y="1759"/>
                                    </p:animMotion>
                                  </p:childTnLst>
                                </p:cTn>
                              </p:par>
                              <p:par>
                                <p:cTn id="611" presetID="10" presetClass="entr" presetSubtype="0" fill="hold" grpId="0" nodeType="withEffect">
                                  <p:stCondLst>
                                    <p:cond delay="100"/>
                                  </p:stCondLst>
                                  <p:childTnLst>
                                    <p:set>
                                      <p:cBhvr>
                                        <p:cTn id="612" dur="1" fill="hold">
                                          <p:stCondLst>
                                            <p:cond delay="0"/>
                                          </p:stCondLst>
                                        </p:cTn>
                                        <p:tgtEl>
                                          <p:spTgt spid="761"/>
                                        </p:tgtEl>
                                        <p:attrNameLst>
                                          <p:attrName>style.visibility</p:attrName>
                                        </p:attrNameLst>
                                      </p:cBhvr>
                                      <p:to>
                                        <p:strVal val="visible"/>
                                      </p:to>
                                    </p:set>
                                    <p:animEffect transition="in" filter="fade">
                                      <p:cBhvr>
                                        <p:cTn id="613" dur="500"/>
                                        <p:tgtEl>
                                          <p:spTgt spid="761"/>
                                        </p:tgtEl>
                                      </p:cBhvr>
                                    </p:animEffect>
                                  </p:childTnLst>
                                </p:cTn>
                              </p:par>
                              <p:par>
                                <p:cTn id="614" presetID="42" presetClass="path" presetSubtype="0" decel="100000" fill="hold" grpId="1" nodeType="withEffect">
                                  <p:stCondLst>
                                    <p:cond delay="100"/>
                                  </p:stCondLst>
                                  <p:childTnLst>
                                    <p:animMotion origin="layout" path="M -8.33333E-7 -2.96296E-6 L -8.33333E-7 0.03542 " pathEditMode="relative" rAng="0" ptsTypes="AA">
                                      <p:cBhvr>
                                        <p:cTn id="615" dur="700" spd="-100000" fill="hold"/>
                                        <p:tgtEl>
                                          <p:spTgt spid="761"/>
                                        </p:tgtEl>
                                        <p:attrNameLst>
                                          <p:attrName>ppt_x</p:attrName>
                                          <p:attrName>ppt_y</p:attrName>
                                        </p:attrNameLst>
                                      </p:cBhvr>
                                      <p:rCtr x="0" y="1759"/>
                                    </p:animMotion>
                                  </p:childTnLst>
                                </p:cTn>
                              </p:par>
                              <p:par>
                                <p:cTn id="616" presetID="10" presetClass="entr" presetSubtype="0" fill="hold" grpId="0" nodeType="withEffect">
                                  <p:stCondLst>
                                    <p:cond delay="100"/>
                                  </p:stCondLst>
                                  <p:childTnLst>
                                    <p:set>
                                      <p:cBhvr>
                                        <p:cTn id="617" dur="1" fill="hold">
                                          <p:stCondLst>
                                            <p:cond delay="0"/>
                                          </p:stCondLst>
                                        </p:cTn>
                                        <p:tgtEl>
                                          <p:spTgt spid="762"/>
                                        </p:tgtEl>
                                        <p:attrNameLst>
                                          <p:attrName>style.visibility</p:attrName>
                                        </p:attrNameLst>
                                      </p:cBhvr>
                                      <p:to>
                                        <p:strVal val="visible"/>
                                      </p:to>
                                    </p:set>
                                    <p:animEffect transition="in" filter="fade">
                                      <p:cBhvr>
                                        <p:cTn id="618" dur="500"/>
                                        <p:tgtEl>
                                          <p:spTgt spid="762"/>
                                        </p:tgtEl>
                                      </p:cBhvr>
                                    </p:animEffect>
                                  </p:childTnLst>
                                </p:cTn>
                              </p:par>
                              <p:par>
                                <p:cTn id="619" presetID="42" presetClass="path" presetSubtype="0" decel="100000" fill="hold" grpId="1" nodeType="withEffect">
                                  <p:stCondLst>
                                    <p:cond delay="100"/>
                                  </p:stCondLst>
                                  <p:childTnLst>
                                    <p:animMotion origin="layout" path="M -8.33333E-7 -2.96296E-6 L -8.33333E-7 0.03542 " pathEditMode="relative" rAng="0" ptsTypes="AA">
                                      <p:cBhvr>
                                        <p:cTn id="620" dur="700" spd="-100000" fill="hold"/>
                                        <p:tgtEl>
                                          <p:spTgt spid="762"/>
                                        </p:tgtEl>
                                        <p:attrNameLst>
                                          <p:attrName>ppt_x</p:attrName>
                                          <p:attrName>ppt_y</p:attrName>
                                        </p:attrNameLst>
                                      </p:cBhvr>
                                      <p:rCtr x="0" y="1759"/>
                                    </p:animMotion>
                                  </p:childTnLst>
                                </p:cTn>
                              </p:par>
                              <p:par>
                                <p:cTn id="621" presetID="10" presetClass="entr" presetSubtype="0" fill="hold" grpId="0" nodeType="withEffect">
                                  <p:stCondLst>
                                    <p:cond delay="100"/>
                                  </p:stCondLst>
                                  <p:childTnLst>
                                    <p:set>
                                      <p:cBhvr>
                                        <p:cTn id="622" dur="1" fill="hold">
                                          <p:stCondLst>
                                            <p:cond delay="0"/>
                                          </p:stCondLst>
                                        </p:cTn>
                                        <p:tgtEl>
                                          <p:spTgt spid="763"/>
                                        </p:tgtEl>
                                        <p:attrNameLst>
                                          <p:attrName>style.visibility</p:attrName>
                                        </p:attrNameLst>
                                      </p:cBhvr>
                                      <p:to>
                                        <p:strVal val="visible"/>
                                      </p:to>
                                    </p:set>
                                    <p:animEffect transition="in" filter="fade">
                                      <p:cBhvr>
                                        <p:cTn id="623" dur="500"/>
                                        <p:tgtEl>
                                          <p:spTgt spid="763"/>
                                        </p:tgtEl>
                                      </p:cBhvr>
                                    </p:animEffect>
                                  </p:childTnLst>
                                </p:cTn>
                              </p:par>
                              <p:par>
                                <p:cTn id="624" presetID="42" presetClass="path" presetSubtype="0" decel="100000" fill="hold" grpId="1" nodeType="withEffect">
                                  <p:stCondLst>
                                    <p:cond delay="100"/>
                                  </p:stCondLst>
                                  <p:childTnLst>
                                    <p:animMotion origin="layout" path="M -8.33333E-7 -2.96296E-6 L -8.33333E-7 0.03542 " pathEditMode="relative" rAng="0" ptsTypes="AA">
                                      <p:cBhvr>
                                        <p:cTn id="625" dur="700" spd="-100000" fill="hold"/>
                                        <p:tgtEl>
                                          <p:spTgt spid="763"/>
                                        </p:tgtEl>
                                        <p:attrNameLst>
                                          <p:attrName>ppt_x</p:attrName>
                                          <p:attrName>ppt_y</p:attrName>
                                        </p:attrNameLst>
                                      </p:cBhvr>
                                      <p:rCtr x="0" y="1759"/>
                                    </p:animMotion>
                                  </p:childTnLst>
                                </p:cTn>
                              </p:par>
                              <p:par>
                                <p:cTn id="626" presetID="10" presetClass="entr" presetSubtype="0" fill="hold" grpId="0" nodeType="withEffect">
                                  <p:stCondLst>
                                    <p:cond delay="100"/>
                                  </p:stCondLst>
                                  <p:childTnLst>
                                    <p:set>
                                      <p:cBhvr>
                                        <p:cTn id="627" dur="1" fill="hold">
                                          <p:stCondLst>
                                            <p:cond delay="0"/>
                                          </p:stCondLst>
                                        </p:cTn>
                                        <p:tgtEl>
                                          <p:spTgt spid="764"/>
                                        </p:tgtEl>
                                        <p:attrNameLst>
                                          <p:attrName>style.visibility</p:attrName>
                                        </p:attrNameLst>
                                      </p:cBhvr>
                                      <p:to>
                                        <p:strVal val="visible"/>
                                      </p:to>
                                    </p:set>
                                    <p:animEffect transition="in" filter="fade">
                                      <p:cBhvr>
                                        <p:cTn id="628" dur="500"/>
                                        <p:tgtEl>
                                          <p:spTgt spid="764"/>
                                        </p:tgtEl>
                                      </p:cBhvr>
                                    </p:animEffect>
                                  </p:childTnLst>
                                </p:cTn>
                              </p:par>
                              <p:par>
                                <p:cTn id="629" presetID="42" presetClass="path" presetSubtype="0" decel="100000" fill="hold" grpId="1" nodeType="withEffect">
                                  <p:stCondLst>
                                    <p:cond delay="100"/>
                                  </p:stCondLst>
                                  <p:childTnLst>
                                    <p:animMotion origin="layout" path="M -8.33333E-7 -2.96296E-6 L -8.33333E-7 0.03542 " pathEditMode="relative" rAng="0" ptsTypes="AA">
                                      <p:cBhvr>
                                        <p:cTn id="630" dur="700" spd="-100000" fill="hold"/>
                                        <p:tgtEl>
                                          <p:spTgt spid="764"/>
                                        </p:tgtEl>
                                        <p:attrNameLst>
                                          <p:attrName>ppt_x</p:attrName>
                                          <p:attrName>ppt_y</p:attrName>
                                        </p:attrNameLst>
                                      </p:cBhvr>
                                      <p:rCtr x="0" y="1759"/>
                                    </p:animMotion>
                                  </p:childTnLst>
                                </p:cTn>
                              </p:par>
                              <p:par>
                                <p:cTn id="631" presetID="10" presetClass="entr" presetSubtype="0" fill="hold" grpId="0" nodeType="withEffect">
                                  <p:stCondLst>
                                    <p:cond delay="100"/>
                                  </p:stCondLst>
                                  <p:childTnLst>
                                    <p:set>
                                      <p:cBhvr>
                                        <p:cTn id="632" dur="1" fill="hold">
                                          <p:stCondLst>
                                            <p:cond delay="0"/>
                                          </p:stCondLst>
                                        </p:cTn>
                                        <p:tgtEl>
                                          <p:spTgt spid="765"/>
                                        </p:tgtEl>
                                        <p:attrNameLst>
                                          <p:attrName>style.visibility</p:attrName>
                                        </p:attrNameLst>
                                      </p:cBhvr>
                                      <p:to>
                                        <p:strVal val="visible"/>
                                      </p:to>
                                    </p:set>
                                    <p:animEffect transition="in" filter="fade">
                                      <p:cBhvr>
                                        <p:cTn id="633" dur="500"/>
                                        <p:tgtEl>
                                          <p:spTgt spid="765"/>
                                        </p:tgtEl>
                                      </p:cBhvr>
                                    </p:animEffect>
                                  </p:childTnLst>
                                </p:cTn>
                              </p:par>
                              <p:par>
                                <p:cTn id="634" presetID="42" presetClass="path" presetSubtype="0" decel="100000" fill="hold" grpId="1" nodeType="withEffect">
                                  <p:stCondLst>
                                    <p:cond delay="100"/>
                                  </p:stCondLst>
                                  <p:childTnLst>
                                    <p:animMotion origin="layout" path="M -8.33333E-7 -2.96296E-6 L -8.33333E-7 0.03542 " pathEditMode="relative" rAng="0" ptsTypes="AA">
                                      <p:cBhvr>
                                        <p:cTn id="635" dur="700" spd="-100000" fill="hold"/>
                                        <p:tgtEl>
                                          <p:spTgt spid="765"/>
                                        </p:tgtEl>
                                        <p:attrNameLst>
                                          <p:attrName>ppt_x</p:attrName>
                                          <p:attrName>ppt_y</p:attrName>
                                        </p:attrNameLst>
                                      </p:cBhvr>
                                      <p:rCtr x="0" y="1759"/>
                                    </p:animMotion>
                                  </p:childTnLst>
                                </p:cTn>
                              </p:par>
                              <p:par>
                                <p:cTn id="636" presetID="10" presetClass="entr" presetSubtype="0" fill="hold" grpId="0" nodeType="withEffect">
                                  <p:stCondLst>
                                    <p:cond delay="100"/>
                                  </p:stCondLst>
                                  <p:childTnLst>
                                    <p:set>
                                      <p:cBhvr>
                                        <p:cTn id="637" dur="1" fill="hold">
                                          <p:stCondLst>
                                            <p:cond delay="0"/>
                                          </p:stCondLst>
                                        </p:cTn>
                                        <p:tgtEl>
                                          <p:spTgt spid="766"/>
                                        </p:tgtEl>
                                        <p:attrNameLst>
                                          <p:attrName>style.visibility</p:attrName>
                                        </p:attrNameLst>
                                      </p:cBhvr>
                                      <p:to>
                                        <p:strVal val="visible"/>
                                      </p:to>
                                    </p:set>
                                    <p:animEffect transition="in" filter="fade">
                                      <p:cBhvr>
                                        <p:cTn id="638" dur="500"/>
                                        <p:tgtEl>
                                          <p:spTgt spid="766"/>
                                        </p:tgtEl>
                                      </p:cBhvr>
                                    </p:animEffect>
                                  </p:childTnLst>
                                </p:cTn>
                              </p:par>
                              <p:par>
                                <p:cTn id="639" presetID="42" presetClass="path" presetSubtype="0" decel="100000" fill="hold" grpId="1" nodeType="withEffect">
                                  <p:stCondLst>
                                    <p:cond delay="100"/>
                                  </p:stCondLst>
                                  <p:childTnLst>
                                    <p:animMotion origin="layout" path="M -8.33333E-7 -2.96296E-6 L -8.33333E-7 0.03542 " pathEditMode="relative" rAng="0" ptsTypes="AA">
                                      <p:cBhvr>
                                        <p:cTn id="640" dur="700" spd="-100000" fill="hold"/>
                                        <p:tgtEl>
                                          <p:spTgt spid="766"/>
                                        </p:tgtEl>
                                        <p:attrNameLst>
                                          <p:attrName>ppt_x</p:attrName>
                                          <p:attrName>ppt_y</p:attrName>
                                        </p:attrNameLst>
                                      </p:cBhvr>
                                      <p:rCtr x="0" y="1759"/>
                                    </p:animMotion>
                                  </p:childTnLst>
                                </p:cTn>
                              </p:par>
                              <p:par>
                                <p:cTn id="641" presetID="10" presetClass="entr" presetSubtype="0" fill="hold" grpId="0" nodeType="withEffect">
                                  <p:stCondLst>
                                    <p:cond delay="100"/>
                                  </p:stCondLst>
                                  <p:childTnLst>
                                    <p:set>
                                      <p:cBhvr>
                                        <p:cTn id="642" dur="1" fill="hold">
                                          <p:stCondLst>
                                            <p:cond delay="0"/>
                                          </p:stCondLst>
                                        </p:cTn>
                                        <p:tgtEl>
                                          <p:spTgt spid="767"/>
                                        </p:tgtEl>
                                        <p:attrNameLst>
                                          <p:attrName>style.visibility</p:attrName>
                                        </p:attrNameLst>
                                      </p:cBhvr>
                                      <p:to>
                                        <p:strVal val="visible"/>
                                      </p:to>
                                    </p:set>
                                    <p:animEffect transition="in" filter="fade">
                                      <p:cBhvr>
                                        <p:cTn id="643" dur="500"/>
                                        <p:tgtEl>
                                          <p:spTgt spid="767"/>
                                        </p:tgtEl>
                                      </p:cBhvr>
                                    </p:animEffect>
                                  </p:childTnLst>
                                </p:cTn>
                              </p:par>
                              <p:par>
                                <p:cTn id="644" presetID="42" presetClass="path" presetSubtype="0" decel="100000" fill="hold" grpId="1" nodeType="withEffect">
                                  <p:stCondLst>
                                    <p:cond delay="100"/>
                                  </p:stCondLst>
                                  <p:childTnLst>
                                    <p:animMotion origin="layout" path="M -8.33333E-7 -2.96296E-6 L -8.33333E-7 0.03542 " pathEditMode="relative" rAng="0" ptsTypes="AA">
                                      <p:cBhvr>
                                        <p:cTn id="645" dur="700" spd="-100000" fill="hold"/>
                                        <p:tgtEl>
                                          <p:spTgt spid="767"/>
                                        </p:tgtEl>
                                        <p:attrNameLst>
                                          <p:attrName>ppt_x</p:attrName>
                                          <p:attrName>ppt_y</p:attrName>
                                        </p:attrNameLst>
                                      </p:cBhvr>
                                      <p:rCtr x="0" y="1759"/>
                                    </p:animMotion>
                                  </p:childTnLst>
                                </p:cTn>
                              </p:par>
                              <p:par>
                                <p:cTn id="646" presetID="10" presetClass="entr" presetSubtype="0" fill="hold" grpId="0" nodeType="withEffect">
                                  <p:stCondLst>
                                    <p:cond delay="100"/>
                                  </p:stCondLst>
                                  <p:childTnLst>
                                    <p:set>
                                      <p:cBhvr>
                                        <p:cTn id="647" dur="1" fill="hold">
                                          <p:stCondLst>
                                            <p:cond delay="0"/>
                                          </p:stCondLst>
                                        </p:cTn>
                                        <p:tgtEl>
                                          <p:spTgt spid="768"/>
                                        </p:tgtEl>
                                        <p:attrNameLst>
                                          <p:attrName>style.visibility</p:attrName>
                                        </p:attrNameLst>
                                      </p:cBhvr>
                                      <p:to>
                                        <p:strVal val="visible"/>
                                      </p:to>
                                    </p:set>
                                    <p:animEffect transition="in" filter="fade">
                                      <p:cBhvr>
                                        <p:cTn id="648" dur="500"/>
                                        <p:tgtEl>
                                          <p:spTgt spid="768"/>
                                        </p:tgtEl>
                                      </p:cBhvr>
                                    </p:animEffect>
                                  </p:childTnLst>
                                </p:cTn>
                              </p:par>
                              <p:par>
                                <p:cTn id="649" presetID="42" presetClass="path" presetSubtype="0" decel="100000" fill="hold" grpId="1" nodeType="withEffect">
                                  <p:stCondLst>
                                    <p:cond delay="100"/>
                                  </p:stCondLst>
                                  <p:childTnLst>
                                    <p:animMotion origin="layout" path="M -8.33333E-7 -2.96296E-6 L -8.33333E-7 0.03542 " pathEditMode="relative" rAng="0" ptsTypes="AA">
                                      <p:cBhvr>
                                        <p:cTn id="650" dur="700" spd="-100000" fill="hold"/>
                                        <p:tgtEl>
                                          <p:spTgt spid="768"/>
                                        </p:tgtEl>
                                        <p:attrNameLst>
                                          <p:attrName>ppt_x</p:attrName>
                                          <p:attrName>ppt_y</p:attrName>
                                        </p:attrNameLst>
                                      </p:cBhvr>
                                      <p:rCtr x="0" y="1759"/>
                                    </p:animMotion>
                                  </p:childTnLst>
                                </p:cTn>
                              </p:par>
                              <p:par>
                                <p:cTn id="651" presetID="10" presetClass="entr" presetSubtype="0" fill="hold" grpId="0" nodeType="withEffect">
                                  <p:stCondLst>
                                    <p:cond delay="100"/>
                                  </p:stCondLst>
                                  <p:childTnLst>
                                    <p:set>
                                      <p:cBhvr>
                                        <p:cTn id="652" dur="1" fill="hold">
                                          <p:stCondLst>
                                            <p:cond delay="0"/>
                                          </p:stCondLst>
                                        </p:cTn>
                                        <p:tgtEl>
                                          <p:spTgt spid="769"/>
                                        </p:tgtEl>
                                        <p:attrNameLst>
                                          <p:attrName>style.visibility</p:attrName>
                                        </p:attrNameLst>
                                      </p:cBhvr>
                                      <p:to>
                                        <p:strVal val="visible"/>
                                      </p:to>
                                    </p:set>
                                    <p:animEffect transition="in" filter="fade">
                                      <p:cBhvr>
                                        <p:cTn id="653" dur="500"/>
                                        <p:tgtEl>
                                          <p:spTgt spid="769"/>
                                        </p:tgtEl>
                                      </p:cBhvr>
                                    </p:animEffect>
                                  </p:childTnLst>
                                </p:cTn>
                              </p:par>
                              <p:par>
                                <p:cTn id="654" presetID="42" presetClass="path" presetSubtype="0" decel="100000" fill="hold" grpId="1" nodeType="withEffect">
                                  <p:stCondLst>
                                    <p:cond delay="100"/>
                                  </p:stCondLst>
                                  <p:childTnLst>
                                    <p:animMotion origin="layout" path="M -8.33333E-7 -2.96296E-6 L -8.33333E-7 0.03542 " pathEditMode="relative" rAng="0" ptsTypes="AA">
                                      <p:cBhvr>
                                        <p:cTn id="655" dur="700" spd="-100000" fill="hold"/>
                                        <p:tgtEl>
                                          <p:spTgt spid="769"/>
                                        </p:tgtEl>
                                        <p:attrNameLst>
                                          <p:attrName>ppt_x</p:attrName>
                                          <p:attrName>ppt_y</p:attrName>
                                        </p:attrNameLst>
                                      </p:cBhvr>
                                      <p:rCtr x="0" y="1759"/>
                                    </p:animMotion>
                                  </p:childTnLst>
                                </p:cTn>
                              </p:par>
                              <p:par>
                                <p:cTn id="656" presetID="10" presetClass="entr" presetSubtype="0" fill="hold" nodeType="withEffect">
                                  <p:stCondLst>
                                    <p:cond delay="100"/>
                                  </p:stCondLst>
                                  <p:childTnLst>
                                    <p:set>
                                      <p:cBhvr>
                                        <p:cTn id="657" dur="1" fill="hold">
                                          <p:stCondLst>
                                            <p:cond delay="0"/>
                                          </p:stCondLst>
                                        </p:cTn>
                                        <p:tgtEl>
                                          <p:spTgt spid="770"/>
                                        </p:tgtEl>
                                        <p:attrNameLst>
                                          <p:attrName>style.visibility</p:attrName>
                                        </p:attrNameLst>
                                      </p:cBhvr>
                                      <p:to>
                                        <p:strVal val="visible"/>
                                      </p:to>
                                    </p:set>
                                    <p:animEffect transition="in" filter="fade">
                                      <p:cBhvr>
                                        <p:cTn id="658" dur="500"/>
                                        <p:tgtEl>
                                          <p:spTgt spid="770"/>
                                        </p:tgtEl>
                                      </p:cBhvr>
                                    </p:animEffect>
                                  </p:childTnLst>
                                </p:cTn>
                              </p:par>
                              <p:par>
                                <p:cTn id="659" presetID="42" presetClass="path" presetSubtype="0" decel="100000" fill="hold" nodeType="withEffect">
                                  <p:stCondLst>
                                    <p:cond delay="100"/>
                                  </p:stCondLst>
                                  <p:childTnLst>
                                    <p:animMotion origin="layout" path="M -8.33333E-7 -2.96296E-6 L -8.33333E-7 0.03542 " pathEditMode="relative" rAng="0" ptsTypes="AA">
                                      <p:cBhvr>
                                        <p:cTn id="660" dur="700" spd="-100000" fill="hold"/>
                                        <p:tgtEl>
                                          <p:spTgt spid="770"/>
                                        </p:tgtEl>
                                        <p:attrNameLst>
                                          <p:attrName>ppt_x</p:attrName>
                                          <p:attrName>ppt_y</p:attrName>
                                        </p:attrNameLst>
                                      </p:cBhvr>
                                      <p:rCtr x="0" y="1759"/>
                                    </p:animMotion>
                                  </p:childTnLst>
                                </p:cTn>
                              </p:par>
                              <p:par>
                                <p:cTn id="661" presetID="10" presetClass="entr" presetSubtype="0" fill="hold" nodeType="withEffect">
                                  <p:stCondLst>
                                    <p:cond delay="100"/>
                                  </p:stCondLst>
                                  <p:childTnLst>
                                    <p:set>
                                      <p:cBhvr>
                                        <p:cTn id="662" dur="1" fill="hold">
                                          <p:stCondLst>
                                            <p:cond delay="0"/>
                                          </p:stCondLst>
                                        </p:cTn>
                                        <p:tgtEl>
                                          <p:spTgt spid="771"/>
                                        </p:tgtEl>
                                        <p:attrNameLst>
                                          <p:attrName>style.visibility</p:attrName>
                                        </p:attrNameLst>
                                      </p:cBhvr>
                                      <p:to>
                                        <p:strVal val="visible"/>
                                      </p:to>
                                    </p:set>
                                    <p:animEffect transition="in" filter="fade">
                                      <p:cBhvr>
                                        <p:cTn id="663" dur="500"/>
                                        <p:tgtEl>
                                          <p:spTgt spid="771"/>
                                        </p:tgtEl>
                                      </p:cBhvr>
                                    </p:animEffect>
                                  </p:childTnLst>
                                </p:cTn>
                              </p:par>
                              <p:par>
                                <p:cTn id="664" presetID="42" presetClass="path" presetSubtype="0" decel="100000" fill="hold" nodeType="withEffect">
                                  <p:stCondLst>
                                    <p:cond delay="100"/>
                                  </p:stCondLst>
                                  <p:childTnLst>
                                    <p:animMotion origin="layout" path="M -8.33333E-7 -2.96296E-6 L -8.33333E-7 0.03542 " pathEditMode="relative" rAng="0" ptsTypes="AA">
                                      <p:cBhvr>
                                        <p:cTn id="665" dur="700" spd="-100000" fill="hold"/>
                                        <p:tgtEl>
                                          <p:spTgt spid="771"/>
                                        </p:tgtEl>
                                        <p:attrNameLst>
                                          <p:attrName>ppt_x</p:attrName>
                                          <p:attrName>ppt_y</p:attrName>
                                        </p:attrNameLst>
                                      </p:cBhvr>
                                      <p:rCtr x="0" y="1759"/>
                                    </p:animMotion>
                                  </p:childTnLst>
                                </p:cTn>
                              </p:par>
                              <p:par>
                                <p:cTn id="666" presetID="10" presetClass="entr" presetSubtype="0" fill="hold" grpId="0" nodeType="withEffect">
                                  <p:stCondLst>
                                    <p:cond delay="100"/>
                                  </p:stCondLst>
                                  <p:childTnLst>
                                    <p:set>
                                      <p:cBhvr>
                                        <p:cTn id="667" dur="1" fill="hold">
                                          <p:stCondLst>
                                            <p:cond delay="0"/>
                                          </p:stCondLst>
                                        </p:cTn>
                                        <p:tgtEl>
                                          <p:spTgt spid="772"/>
                                        </p:tgtEl>
                                        <p:attrNameLst>
                                          <p:attrName>style.visibility</p:attrName>
                                        </p:attrNameLst>
                                      </p:cBhvr>
                                      <p:to>
                                        <p:strVal val="visible"/>
                                      </p:to>
                                    </p:set>
                                    <p:animEffect transition="in" filter="fade">
                                      <p:cBhvr>
                                        <p:cTn id="668" dur="500"/>
                                        <p:tgtEl>
                                          <p:spTgt spid="772"/>
                                        </p:tgtEl>
                                      </p:cBhvr>
                                    </p:animEffect>
                                  </p:childTnLst>
                                </p:cTn>
                              </p:par>
                              <p:par>
                                <p:cTn id="669" presetID="42" presetClass="path" presetSubtype="0" decel="100000" fill="hold" grpId="1" nodeType="withEffect">
                                  <p:stCondLst>
                                    <p:cond delay="100"/>
                                  </p:stCondLst>
                                  <p:childTnLst>
                                    <p:animMotion origin="layout" path="M -8.33333E-7 -2.96296E-6 L -8.33333E-7 0.03542 " pathEditMode="relative" rAng="0" ptsTypes="AA">
                                      <p:cBhvr>
                                        <p:cTn id="670" dur="700" spd="-100000" fill="hold"/>
                                        <p:tgtEl>
                                          <p:spTgt spid="772"/>
                                        </p:tgtEl>
                                        <p:attrNameLst>
                                          <p:attrName>ppt_x</p:attrName>
                                          <p:attrName>ppt_y</p:attrName>
                                        </p:attrNameLst>
                                      </p:cBhvr>
                                      <p:rCtr x="0" y="1759"/>
                                    </p:animMotion>
                                  </p:childTnLst>
                                </p:cTn>
                              </p:par>
                              <p:par>
                                <p:cTn id="671" presetID="10" presetClass="entr" presetSubtype="0" fill="hold" grpId="0" nodeType="withEffect">
                                  <p:stCondLst>
                                    <p:cond delay="100"/>
                                  </p:stCondLst>
                                  <p:childTnLst>
                                    <p:set>
                                      <p:cBhvr>
                                        <p:cTn id="672" dur="1" fill="hold">
                                          <p:stCondLst>
                                            <p:cond delay="0"/>
                                          </p:stCondLst>
                                        </p:cTn>
                                        <p:tgtEl>
                                          <p:spTgt spid="773"/>
                                        </p:tgtEl>
                                        <p:attrNameLst>
                                          <p:attrName>style.visibility</p:attrName>
                                        </p:attrNameLst>
                                      </p:cBhvr>
                                      <p:to>
                                        <p:strVal val="visible"/>
                                      </p:to>
                                    </p:set>
                                    <p:animEffect transition="in" filter="fade">
                                      <p:cBhvr>
                                        <p:cTn id="673" dur="500"/>
                                        <p:tgtEl>
                                          <p:spTgt spid="773"/>
                                        </p:tgtEl>
                                      </p:cBhvr>
                                    </p:animEffect>
                                  </p:childTnLst>
                                </p:cTn>
                              </p:par>
                              <p:par>
                                <p:cTn id="674" presetID="42" presetClass="path" presetSubtype="0" decel="100000" fill="hold" grpId="1" nodeType="withEffect">
                                  <p:stCondLst>
                                    <p:cond delay="100"/>
                                  </p:stCondLst>
                                  <p:childTnLst>
                                    <p:animMotion origin="layout" path="M -8.33333E-7 -2.96296E-6 L -8.33333E-7 0.03542 " pathEditMode="relative" rAng="0" ptsTypes="AA">
                                      <p:cBhvr>
                                        <p:cTn id="675" dur="700" spd="-100000" fill="hold"/>
                                        <p:tgtEl>
                                          <p:spTgt spid="773"/>
                                        </p:tgtEl>
                                        <p:attrNameLst>
                                          <p:attrName>ppt_x</p:attrName>
                                          <p:attrName>ppt_y</p:attrName>
                                        </p:attrNameLst>
                                      </p:cBhvr>
                                      <p:rCtr x="0" y="1759"/>
                                    </p:animMotion>
                                  </p:childTnLst>
                                </p:cTn>
                              </p:par>
                              <p:par>
                                <p:cTn id="676" presetID="10" presetClass="entr" presetSubtype="0" fill="hold" nodeType="withEffect">
                                  <p:stCondLst>
                                    <p:cond delay="100"/>
                                  </p:stCondLst>
                                  <p:childTnLst>
                                    <p:set>
                                      <p:cBhvr>
                                        <p:cTn id="677" dur="1" fill="hold">
                                          <p:stCondLst>
                                            <p:cond delay="0"/>
                                          </p:stCondLst>
                                        </p:cTn>
                                        <p:tgtEl>
                                          <p:spTgt spid="774"/>
                                        </p:tgtEl>
                                        <p:attrNameLst>
                                          <p:attrName>style.visibility</p:attrName>
                                        </p:attrNameLst>
                                      </p:cBhvr>
                                      <p:to>
                                        <p:strVal val="visible"/>
                                      </p:to>
                                    </p:set>
                                    <p:animEffect transition="in" filter="fade">
                                      <p:cBhvr>
                                        <p:cTn id="678" dur="500"/>
                                        <p:tgtEl>
                                          <p:spTgt spid="774"/>
                                        </p:tgtEl>
                                      </p:cBhvr>
                                    </p:animEffect>
                                  </p:childTnLst>
                                </p:cTn>
                              </p:par>
                              <p:par>
                                <p:cTn id="679" presetID="42" presetClass="path" presetSubtype="0" decel="100000" fill="hold" nodeType="withEffect">
                                  <p:stCondLst>
                                    <p:cond delay="100"/>
                                  </p:stCondLst>
                                  <p:childTnLst>
                                    <p:animMotion origin="layout" path="M -8.33333E-7 -2.96296E-6 L -8.33333E-7 0.03542 " pathEditMode="relative" rAng="0" ptsTypes="AA">
                                      <p:cBhvr>
                                        <p:cTn id="680" dur="700" spd="-100000" fill="hold"/>
                                        <p:tgtEl>
                                          <p:spTgt spid="774"/>
                                        </p:tgtEl>
                                        <p:attrNameLst>
                                          <p:attrName>ppt_x</p:attrName>
                                          <p:attrName>ppt_y</p:attrName>
                                        </p:attrNameLst>
                                      </p:cBhvr>
                                      <p:rCtr x="0" y="1759"/>
                                    </p:animMotion>
                                  </p:childTnLst>
                                </p:cTn>
                              </p:par>
                              <p:par>
                                <p:cTn id="681" presetID="10" presetClass="entr" presetSubtype="0" fill="hold" nodeType="withEffect">
                                  <p:stCondLst>
                                    <p:cond delay="100"/>
                                  </p:stCondLst>
                                  <p:childTnLst>
                                    <p:set>
                                      <p:cBhvr>
                                        <p:cTn id="682" dur="1" fill="hold">
                                          <p:stCondLst>
                                            <p:cond delay="0"/>
                                          </p:stCondLst>
                                        </p:cTn>
                                        <p:tgtEl>
                                          <p:spTgt spid="775"/>
                                        </p:tgtEl>
                                        <p:attrNameLst>
                                          <p:attrName>style.visibility</p:attrName>
                                        </p:attrNameLst>
                                      </p:cBhvr>
                                      <p:to>
                                        <p:strVal val="visible"/>
                                      </p:to>
                                    </p:set>
                                    <p:animEffect transition="in" filter="fade">
                                      <p:cBhvr>
                                        <p:cTn id="683" dur="500"/>
                                        <p:tgtEl>
                                          <p:spTgt spid="775"/>
                                        </p:tgtEl>
                                      </p:cBhvr>
                                    </p:animEffect>
                                  </p:childTnLst>
                                </p:cTn>
                              </p:par>
                              <p:par>
                                <p:cTn id="684" presetID="42" presetClass="path" presetSubtype="0" decel="100000" fill="hold" nodeType="withEffect">
                                  <p:stCondLst>
                                    <p:cond delay="100"/>
                                  </p:stCondLst>
                                  <p:childTnLst>
                                    <p:animMotion origin="layout" path="M -8.33333E-7 -2.96296E-6 L -8.33333E-7 0.03542 " pathEditMode="relative" rAng="0" ptsTypes="AA">
                                      <p:cBhvr>
                                        <p:cTn id="685" dur="700" spd="-100000" fill="hold"/>
                                        <p:tgtEl>
                                          <p:spTgt spid="775"/>
                                        </p:tgtEl>
                                        <p:attrNameLst>
                                          <p:attrName>ppt_x</p:attrName>
                                          <p:attrName>ppt_y</p:attrName>
                                        </p:attrNameLst>
                                      </p:cBhvr>
                                      <p:rCtr x="0" y="1759"/>
                                    </p:animMotion>
                                  </p:childTnLst>
                                </p:cTn>
                              </p:par>
                              <p:par>
                                <p:cTn id="686" presetID="10" presetClass="entr" presetSubtype="0" fill="hold" nodeType="withEffect">
                                  <p:stCondLst>
                                    <p:cond delay="100"/>
                                  </p:stCondLst>
                                  <p:childTnLst>
                                    <p:set>
                                      <p:cBhvr>
                                        <p:cTn id="687" dur="1" fill="hold">
                                          <p:stCondLst>
                                            <p:cond delay="0"/>
                                          </p:stCondLst>
                                        </p:cTn>
                                        <p:tgtEl>
                                          <p:spTgt spid="778"/>
                                        </p:tgtEl>
                                        <p:attrNameLst>
                                          <p:attrName>style.visibility</p:attrName>
                                        </p:attrNameLst>
                                      </p:cBhvr>
                                      <p:to>
                                        <p:strVal val="visible"/>
                                      </p:to>
                                    </p:set>
                                    <p:animEffect transition="in" filter="fade">
                                      <p:cBhvr>
                                        <p:cTn id="688" dur="500"/>
                                        <p:tgtEl>
                                          <p:spTgt spid="778"/>
                                        </p:tgtEl>
                                      </p:cBhvr>
                                    </p:animEffect>
                                  </p:childTnLst>
                                </p:cTn>
                              </p:par>
                              <p:par>
                                <p:cTn id="689" presetID="42" presetClass="path" presetSubtype="0" decel="100000" fill="hold" nodeType="withEffect">
                                  <p:stCondLst>
                                    <p:cond delay="100"/>
                                  </p:stCondLst>
                                  <p:childTnLst>
                                    <p:animMotion origin="layout" path="M -8.33333E-7 -2.96296E-6 L -8.33333E-7 0.03542 " pathEditMode="relative" rAng="0" ptsTypes="AA">
                                      <p:cBhvr>
                                        <p:cTn id="690" dur="700" spd="-100000" fill="hold"/>
                                        <p:tgtEl>
                                          <p:spTgt spid="778"/>
                                        </p:tgtEl>
                                        <p:attrNameLst>
                                          <p:attrName>ppt_x</p:attrName>
                                          <p:attrName>ppt_y</p:attrName>
                                        </p:attrNameLst>
                                      </p:cBhvr>
                                      <p:rCtr x="0" y="1759"/>
                                    </p:animMotion>
                                  </p:childTnLst>
                                </p:cTn>
                              </p:par>
                              <p:par>
                                <p:cTn id="691" presetID="10" presetClass="entr" presetSubtype="0" fill="hold" nodeType="withEffect">
                                  <p:stCondLst>
                                    <p:cond delay="100"/>
                                  </p:stCondLst>
                                  <p:childTnLst>
                                    <p:set>
                                      <p:cBhvr>
                                        <p:cTn id="692" dur="1" fill="hold">
                                          <p:stCondLst>
                                            <p:cond delay="0"/>
                                          </p:stCondLst>
                                        </p:cTn>
                                        <p:tgtEl>
                                          <p:spTgt spid="779"/>
                                        </p:tgtEl>
                                        <p:attrNameLst>
                                          <p:attrName>style.visibility</p:attrName>
                                        </p:attrNameLst>
                                      </p:cBhvr>
                                      <p:to>
                                        <p:strVal val="visible"/>
                                      </p:to>
                                    </p:set>
                                    <p:animEffect transition="in" filter="fade">
                                      <p:cBhvr>
                                        <p:cTn id="693" dur="500"/>
                                        <p:tgtEl>
                                          <p:spTgt spid="779"/>
                                        </p:tgtEl>
                                      </p:cBhvr>
                                    </p:animEffect>
                                  </p:childTnLst>
                                </p:cTn>
                              </p:par>
                              <p:par>
                                <p:cTn id="694" presetID="42" presetClass="path" presetSubtype="0" decel="100000" fill="hold" nodeType="withEffect">
                                  <p:stCondLst>
                                    <p:cond delay="100"/>
                                  </p:stCondLst>
                                  <p:childTnLst>
                                    <p:animMotion origin="layout" path="M -8.33333E-7 -2.96296E-6 L -8.33333E-7 0.03542 " pathEditMode="relative" rAng="0" ptsTypes="AA">
                                      <p:cBhvr>
                                        <p:cTn id="695" dur="700" spd="-100000" fill="hold"/>
                                        <p:tgtEl>
                                          <p:spTgt spid="779"/>
                                        </p:tgtEl>
                                        <p:attrNameLst>
                                          <p:attrName>ppt_x</p:attrName>
                                          <p:attrName>ppt_y</p:attrName>
                                        </p:attrNameLst>
                                      </p:cBhvr>
                                      <p:rCtr x="0" y="1759"/>
                                    </p:animMotion>
                                  </p:childTnLst>
                                </p:cTn>
                              </p:par>
                              <p:par>
                                <p:cTn id="696" presetID="10" presetClass="entr" presetSubtype="0" fill="hold" nodeType="withEffect">
                                  <p:stCondLst>
                                    <p:cond delay="100"/>
                                  </p:stCondLst>
                                  <p:childTnLst>
                                    <p:set>
                                      <p:cBhvr>
                                        <p:cTn id="697" dur="1" fill="hold">
                                          <p:stCondLst>
                                            <p:cond delay="0"/>
                                          </p:stCondLst>
                                        </p:cTn>
                                        <p:tgtEl>
                                          <p:spTgt spid="780"/>
                                        </p:tgtEl>
                                        <p:attrNameLst>
                                          <p:attrName>style.visibility</p:attrName>
                                        </p:attrNameLst>
                                      </p:cBhvr>
                                      <p:to>
                                        <p:strVal val="visible"/>
                                      </p:to>
                                    </p:set>
                                    <p:animEffect transition="in" filter="fade">
                                      <p:cBhvr>
                                        <p:cTn id="698" dur="500"/>
                                        <p:tgtEl>
                                          <p:spTgt spid="780"/>
                                        </p:tgtEl>
                                      </p:cBhvr>
                                    </p:animEffect>
                                  </p:childTnLst>
                                </p:cTn>
                              </p:par>
                              <p:par>
                                <p:cTn id="699" presetID="42" presetClass="path" presetSubtype="0" decel="100000" fill="hold" nodeType="withEffect">
                                  <p:stCondLst>
                                    <p:cond delay="100"/>
                                  </p:stCondLst>
                                  <p:childTnLst>
                                    <p:animMotion origin="layout" path="M -8.33333E-7 -2.96296E-6 L -8.33333E-7 0.03542 " pathEditMode="relative" rAng="0" ptsTypes="AA">
                                      <p:cBhvr>
                                        <p:cTn id="700" dur="700" spd="-100000" fill="hold"/>
                                        <p:tgtEl>
                                          <p:spTgt spid="780"/>
                                        </p:tgtEl>
                                        <p:attrNameLst>
                                          <p:attrName>ppt_x</p:attrName>
                                          <p:attrName>ppt_y</p:attrName>
                                        </p:attrNameLst>
                                      </p:cBhvr>
                                      <p:rCtr x="0" y="1759"/>
                                    </p:animMotion>
                                  </p:childTnLst>
                                </p:cTn>
                              </p:par>
                              <p:par>
                                <p:cTn id="701" presetID="10" presetClass="entr" presetSubtype="0" fill="hold" nodeType="withEffect">
                                  <p:stCondLst>
                                    <p:cond delay="100"/>
                                  </p:stCondLst>
                                  <p:childTnLst>
                                    <p:set>
                                      <p:cBhvr>
                                        <p:cTn id="702" dur="1" fill="hold">
                                          <p:stCondLst>
                                            <p:cond delay="0"/>
                                          </p:stCondLst>
                                        </p:cTn>
                                        <p:tgtEl>
                                          <p:spTgt spid="781"/>
                                        </p:tgtEl>
                                        <p:attrNameLst>
                                          <p:attrName>style.visibility</p:attrName>
                                        </p:attrNameLst>
                                      </p:cBhvr>
                                      <p:to>
                                        <p:strVal val="visible"/>
                                      </p:to>
                                    </p:set>
                                    <p:animEffect transition="in" filter="fade">
                                      <p:cBhvr>
                                        <p:cTn id="703" dur="500"/>
                                        <p:tgtEl>
                                          <p:spTgt spid="781"/>
                                        </p:tgtEl>
                                      </p:cBhvr>
                                    </p:animEffect>
                                  </p:childTnLst>
                                </p:cTn>
                              </p:par>
                              <p:par>
                                <p:cTn id="704" presetID="42" presetClass="path" presetSubtype="0" decel="100000" fill="hold" nodeType="withEffect">
                                  <p:stCondLst>
                                    <p:cond delay="100"/>
                                  </p:stCondLst>
                                  <p:childTnLst>
                                    <p:animMotion origin="layout" path="M -8.33333E-7 -2.96296E-6 L -8.33333E-7 0.03542 " pathEditMode="relative" rAng="0" ptsTypes="AA">
                                      <p:cBhvr>
                                        <p:cTn id="705" dur="700" spd="-100000" fill="hold"/>
                                        <p:tgtEl>
                                          <p:spTgt spid="781"/>
                                        </p:tgtEl>
                                        <p:attrNameLst>
                                          <p:attrName>ppt_x</p:attrName>
                                          <p:attrName>ppt_y</p:attrName>
                                        </p:attrNameLst>
                                      </p:cBhvr>
                                      <p:rCtr x="0" y="1759"/>
                                    </p:animMotion>
                                  </p:childTnLst>
                                </p:cTn>
                              </p:par>
                              <p:par>
                                <p:cTn id="706" presetID="10" presetClass="entr" presetSubtype="0" fill="hold" nodeType="withEffect">
                                  <p:stCondLst>
                                    <p:cond delay="100"/>
                                  </p:stCondLst>
                                  <p:childTnLst>
                                    <p:set>
                                      <p:cBhvr>
                                        <p:cTn id="707" dur="1" fill="hold">
                                          <p:stCondLst>
                                            <p:cond delay="0"/>
                                          </p:stCondLst>
                                        </p:cTn>
                                        <p:tgtEl>
                                          <p:spTgt spid="782"/>
                                        </p:tgtEl>
                                        <p:attrNameLst>
                                          <p:attrName>style.visibility</p:attrName>
                                        </p:attrNameLst>
                                      </p:cBhvr>
                                      <p:to>
                                        <p:strVal val="visible"/>
                                      </p:to>
                                    </p:set>
                                    <p:animEffect transition="in" filter="fade">
                                      <p:cBhvr>
                                        <p:cTn id="708" dur="500"/>
                                        <p:tgtEl>
                                          <p:spTgt spid="782"/>
                                        </p:tgtEl>
                                      </p:cBhvr>
                                    </p:animEffect>
                                  </p:childTnLst>
                                </p:cTn>
                              </p:par>
                              <p:par>
                                <p:cTn id="709" presetID="42" presetClass="path" presetSubtype="0" decel="100000" fill="hold" nodeType="withEffect">
                                  <p:stCondLst>
                                    <p:cond delay="100"/>
                                  </p:stCondLst>
                                  <p:childTnLst>
                                    <p:animMotion origin="layout" path="M -8.33333E-7 -2.96296E-6 L -8.33333E-7 0.03542 " pathEditMode="relative" rAng="0" ptsTypes="AA">
                                      <p:cBhvr>
                                        <p:cTn id="710" dur="700" spd="-100000" fill="hold"/>
                                        <p:tgtEl>
                                          <p:spTgt spid="782"/>
                                        </p:tgtEl>
                                        <p:attrNameLst>
                                          <p:attrName>ppt_x</p:attrName>
                                          <p:attrName>ppt_y</p:attrName>
                                        </p:attrNameLst>
                                      </p:cBhvr>
                                      <p:rCtr x="0" y="1759"/>
                                    </p:animMotion>
                                  </p:childTnLst>
                                </p:cTn>
                              </p:par>
                              <p:par>
                                <p:cTn id="711" presetID="10" presetClass="entr" presetSubtype="0" fill="hold" nodeType="withEffect">
                                  <p:stCondLst>
                                    <p:cond delay="100"/>
                                  </p:stCondLst>
                                  <p:childTnLst>
                                    <p:set>
                                      <p:cBhvr>
                                        <p:cTn id="712" dur="1" fill="hold">
                                          <p:stCondLst>
                                            <p:cond delay="0"/>
                                          </p:stCondLst>
                                        </p:cTn>
                                        <p:tgtEl>
                                          <p:spTgt spid="783"/>
                                        </p:tgtEl>
                                        <p:attrNameLst>
                                          <p:attrName>style.visibility</p:attrName>
                                        </p:attrNameLst>
                                      </p:cBhvr>
                                      <p:to>
                                        <p:strVal val="visible"/>
                                      </p:to>
                                    </p:set>
                                    <p:animEffect transition="in" filter="fade">
                                      <p:cBhvr>
                                        <p:cTn id="713" dur="500"/>
                                        <p:tgtEl>
                                          <p:spTgt spid="783"/>
                                        </p:tgtEl>
                                      </p:cBhvr>
                                    </p:animEffect>
                                  </p:childTnLst>
                                </p:cTn>
                              </p:par>
                              <p:par>
                                <p:cTn id="714" presetID="42" presetClass="path" presetSubtype="0" decel="100000" fill="hold" nodeType="withEffect">
                                  <p:stCondLst>
                                    <p:cond delay="100"/>
                                  </p:stCondLst>
                                  <p:childTnLst>
                                    <p:animMotion origin="layout" path="M -8.33333E-7 -2.96296E-6 L -8.33333E-7 0.03542 " pathEditMode="relative" rAng="0" ptsTypes="AA">
                                      <p:cBhvr>
                                        <p:cTn id="715" dur="700" spd="-100000" fill="hold"/>
                                        <p:tgtEl>
                                          <p:spTgt spid="783"/>
                                        </p:tgtEl>
                                        <p:attrNameLst>
                                          <p:attrName>ppt_x</p:attrName>
                                          <p:attrName>ppt_y</p:attrName>
                                        </p:attrNameLst>
                                      </p:cBhvr>
                                      <p:rCtr x="0" y="1759"/>
                                    </p:animMotion>
                                  </p:childTnLst>
                                </p:cTn>
                              </p:par>
                              <p:par>
                                <p:cTn id="716" presetID="10" presetClass="entr" presetSubtype="0" fill="hold" nodeType="withEffect">
                                  <p:stCondLst>
                                    <p:cond delay="100"/>
                                  </p:stCondLst>
                                  <p:childTnLst>
                                    <p:set>
                                      <p:cBhvr>
                                        <p:cTn id="717" dur="1" fill="hold">
                                          <p:stCondLst>
                                            <p:cond delay="0"/>
                                          </p:stCondLst>
                                        </p:cTn>
                                        <p:tgtEl>
                                          <p:spTgt spid="784"/>
                                        </p:tgtEl>
                                        <p:attrNameLst>
                                          <p:attrName>style.visibility</p:attrName>
                                        </p:attrNameLst>
                                      </p:cBhvr>
                                      <p:to>
                                        <p:strVal val="visible"/>
                                      </p:to>
                                    </p:set>
                                    <p:animEffect transition="in" filter="fade">
                                      <p:cBhvr>
                                        <p:cTn id="718" dur="500"/>
                                        <p:tgtEl>
                                          <p:spTgt spid="784"/>
                                        </p:tgtEl>
                                      </p:cBhvr>
                                    </p:animEffect>
                                  </p:childTnLst>
                                </p:cTn>
                              </p:par>
                              <p:par>
                                <p:cTn id="719" presetID="42" presetClass="path" presetSubtype="0" decel="100000" fill="hold" nodeType="withEffect">
                                  <p:stCondLst>
                                    <p:cond delay="100"/>
                                  </p:stCondLst>
                                  <p:childTnLst>
                                    <p:animMotion origin="layout" path="M -8.33333E-7 -2.96296E-6 L -8.33333E-7 0.03542 " pathEditMode="relative" rAng="0" ptsTypes="AA">
                                      <p:cBhvr>
                                        <p:cTn id="720" dur="700" spd="-100000" fill="hold"/>
                                        <p:tgtEl>
                                          <p:spTgt spid="784"/>
                                        </p:tgtEl>
                                        <p:attrNameLst>
                                          <p:attrName>ppt_x</p:attrName>
                                          <p:attrName>ppt_y</p:attrName>
                                        </p:attrNameLst>
                                      </p:cBhvr>
                                      <p:rCtr x="0" y="1759"/>
                                    </p:animMotion>
                                  </p:childTnLst>
                                </p:cTn>
                              </p:par>
                              <p:par>
                                <p:cTn id="721" presetID="10" presetClass="entr" presetSubtype="0" fill="hold" grpId="0" nodeType="withEffect">
                                  <p:stCondLst>
                                    <p:cond delay="100"/>
                                  </p:stCondLst>
                                  <p:childTnLst>
                                    <p:set>
                                      <p:cBhvr>
                                        <p:cTn id="722" dur="1" fill="hold">
                                          <p:stCondLst>
                                            <p:cond delay="0"/>
                                          </p:stCondLst>
                                        </p:cTn>
                                        <p:tgtEl>
                                          <p:spTgt spid="787"/>
                                        </p:tgtEl>
                                        <p:attrNameLst>
                                          <p:attrName>style.visibility</p:attrName>
                                        </p:attrNameLst>
                                      </p:cBhvr>
                                      <p:to>
                                        <p:strVal val="visible"/>
                                      </p:to>
                                    </p:set>
                                    <p:animEffect transition="in" filter="fade">
                                      <p:cBhvr>
                                        <p:cTn id="723" dur="500"/>
                                        <p:tgtEl>
                                          <p:spTgt spid="787"/>
                                        </p:tgtEl>
                                      </p:cBhvr>
                                    </p:animEffect>
                                  </p:childTnLst>
                                </p:cTn>
                              </p:par>
                              <p:par>
                                <p:cTn id="724" presetID="42" presetClass="path" presetSubtype="0" decel="100000" fill="hold" grpId="1" nodeType="withEffect">
                                  <p:stCondLst>
                                    <p:cond delay="100"/>
                                  </p:stCondLst>
                                  <p:childTnLst>
                                    <p:animMotion origin="layout" path="M -8.33333E-7 -2.96296E-6 L -8.33333E-7 0.03542 " pathEditMode="relative" rAng="0" ptsTypes="AA">
                                      <p:cBhvr>
                                        <p:cTn id="725" dur="700" spd="-100000" fill="hold"/>
                                        <p:tgtEl>
                                          <p:spTgt spid="787"/>
                                        </p:tgtEl>
                                        <p:attrNameLst>
                                          <p:attrName>ppt_x</p:attrName>
                                          <p:attrName>ppt_y</p:attrName>
                                        </p:attrNameLst>
                                      </p:cBhvr>
                                      <p:rCtr x="0" y="1759"/>
                                    </p:animMotion>
                                  </p:childTnLst>
                                </p:cTn>
                              </p:par>
                              <p:par>
                                <p:cTn id="726" presetID="10" presetClass="entr" presetSubtype="0" fill="hold" nodeType="withEffect">
                                  <p:stCondLst>
                                    <p:cond delay="100"/>
                                  </p:stCondLst>
                                  <p:childTnLst>
                                    <p:set>
                                      <p:cBhvr>
                                        <p:cTn id="727" dur="1" fill="hold">
                                          <p:stCondLst>
                                            <p:cond delay="0"/>
                                          </p:stCondLst>
                                        </p:cTn>
                                        <p:tgtEl>
                                          <p:spTgt spid="788"/>
                                        </p:tgtEl>
                                        <p:attrNameLst>
                                          <p:attrName>style.visibility</p:attrName>
                                        </p:attrNameLst>
                                      </p:cBhvr>
                                      <p:to>
                                        <p:strVal val="visible"/>
                                      </p:to>
                                    </p:set>
                                    <p:animEffect transition="in" filter="fade">
                                      <p:cBhvr>
                                        <p:cTn id="728" dur="500"/>
                                        <p:tgtEl>
                                          <p:spTgt spid="788"/>
                                        </p:tgtEl>
                                      </p:cBhvr>
                                    </p:animEffect>
                                  </p:childTnLst>
                                </p:cTn>
                              </p:par>
                              <p:par>
                                <p:cTn id="729" presetID="42" presetClass="path" presetSubtype="0" decel="100000" fill="hold" nodeType="withEffect">
                                  <p:stCondLst>
                                    <p:cond delay="100"/>
                                  </p:stCondLst>
                                  <p:childTnLst>
                                    <p:animMotion origin="layout" path="M -8.33333E-7 -2.96296E-6 L -8.33333E-7 0.03542 " pathEditMode="relative" rAng="0" ptsTypes="AA">
                                      <p:cBhvr>
                                        <p:cTn id="730" dur="700" spd="-100000" fill="hold"/>
                                        <p:tgtEl>
                                          <p:spTgt spid="788"/>
                                        </p:tgtEl>
                                        <p:attrNameLst>
                                          <p:attrName>ppt_x</p:attrName>
                                          <p:attrName>ppt_y</p:attrName>
                                        </p:attrNameLst>
                                      </p:cBhvr>
                                      <p:rCtr x="0" y="1759"/>
                                    </p:animMotion>
                                  </p:childTnLst>
                                </p:cTn>
                              </p:par>
                              <p:par>
                                <p:cTn id="731" presetID="10" presetClass="entr" presetSubtype="0" fill="hold" grpId="0" nodeType="withEffect">
                                  <p:stCondLst>
                                    <p:cond delay="100"/>
                                  </p:stCondLst>
                                  <p:childTnLst>
                                    <p:set>
                                      <p:cBhvr>
                                        <p:cTn id="732" dur="1" fill="hold">
                                          <p:stCondLst>
                                            <p:cond delay="0"/>
                                          </p:stCondLst>
                                        </p:cTn>
                                        <p:tgtEl>
                                          <p:spTgt spid="791"/>
                                        </p:tgtEl>
                                        <p:attrNameLst>
                                          <p:attrName>style.visibility</p:attrName>
                                        </p:attrNameLst>
                                      </p:cBhvr>
                                      <p:to>
                                        <p:strVal val="visible"/>
                                      </p:to>
                                    </p:set>
                                    <p:animEffect transition="in" filter="fade">
                                      <p:cBhvr>
                                        <p:cTn id="733" dur="500"/>
                                        <p:tgtEl>
                                          <p:spTgt spid="791"/>
                                        </p:tgtEl>
                                      </p:cBhvr>
                                    </p:animEffect>
                                  </p:childTnLst>
                                </p:cTn>
                              </p:par>
                              <p:par>
                                <p:cTn id="734" presetID="42" presetClass="path" presetSubtype="0" decel="100000" fill="hold" grpId="1" nodeType="withEffect">
                                  <p:stCondLst>
                                    <p:cond delay="100"/>
                                  </p:stCondLst>
                                  <p:childTnLst>
                                    <p:animMotion origin="layout" path="M -8.33333E-7 -2.96296E-6 L -8.33333E-7 0.03542 " pathEditMode="relative" rAng="0" ptsTypes="AA">
                                      <p:cBhvr>
                                        <p:cTn id="735" dur="700" spd="-100000" fill="hold"/>
                                        <p:tgtEl>
                                          <p:spTgt spid="791"/>
                                        </p:tgtEl>
                                        <p:attrNameLst>
                                          <p:attrName>ppt_x</p:attrName>
                                          <p:attrName>ppt_y</p:attrName>
                                        </p:attrNameLst>
                                      </p:cBhvr>
                                      <p:rCtr x="0" y="1759"/>
                                    </p:animMotion>
                                  </p:childTnLst>
                                </p:cTn>
                              </p:par>
                              <p:par>
                                <p:cTn id="736" presetID="10" presetClass="entr" presetSubtype="0" fill="hold" nodeType="withEffect">
                                  <p:stCondLst>
                                    <p:cond delay="100"/>
                                  </p:stCondLst>
                                  <p:childTnLst>
                                    <p:set>
                                      <p:cBhvr>
                                        <p:cTn id="737" dur="1" fill="hold">
                                          <p:stCondLst>
                                            <p:cond delay="0"/>
                                          </p:stCondLst>
                                        </p:cTn>
                                        <p:tgtEl>
                                          <p:spTgt spid="792"/>
                                        </p:tgtEl>
                                        <p:attrNameLst>
                                          <p:attrName>style.visibility</p:attrName>
                                        </p:attrNameLst>
                                      </p:cBhvr>
                                      <p:to>
                                        <p:strVal val="visible"/>
                                      </p:to>
                                    </p:set>
                                    <p:animEffect transition="in" filter="fade">
                                      <p:cBhvr>
                                        <p:cTn id="738" dur="500"/>
                                        <p:tgtEl>
                                          <p:spTgt spid="792"/>
                                        </p:tgtEl>
                                      </p:cBhvr>
                                    </p:animEffect>
                                  </p:childTnLst>
                                </p:cTn>
                              </p:par>
                              <p:par>
                                <p:cTn id="739" presetID="42" presetClass="path" presetSubtype="0" decel="100000" fill="hold" nodeType="withEffect">
                                  <p:stCondLst>
                                    <p:cond delay="100"/>
                                  </p:stCondLst>
                                  <p:childTnLst>
                                    <p:animMotion origin="layout" path="M -8.33333E-7 -2.96296E-6 L -8.33333E-7 0.03542 " pathEditMode="relative" rAng="0" ptsTypes="AA">
                                      <p:cBhvr>
                                        <p:cTn id="740" dur="700" spd="-100000" fill="hold"/>
                                        <p:tgtEl>
                                          <p:spTgt spid="792"/>
                                        </p:tgtEl>
                                        <p:attrNameLst>
                                          <p:attrName>ppt_x</p:attrName>
                                          <p:attrName>ppt_y</p:attrName>
                                        </p:attrNameLst>
                                      </p:cBhvr>
                                      <p:rCtr x="0" y="1759"/>
                                    </p:animMotion>
                                  </p:childTnLst>
                                </p:cTn>
                              </p:par>
                              <p:par>
                                <p:cTn id="741" presetID="10" presetClass="entr" presetSubtype="0" fill="hold" nodeType="withEffect">
                                  <p:stCondLst>
                                    <p:cond delay="100"/>
                                  </p:stCondLst>
                                  <p:childTnLst>
                                    <p:set>
                                      <p:cBhvr>
                                        <p:cTn id="742" dur="1" fill="hold">
                                          <p:stCondLst>
                                            <p:cond delay="0"/>
                                          </p:stCondLst>
                                        </p:cTn>
                                        <p:tgtEl>
                                          <p:spTgt spid="793"/>
                                        </p:tgtEl>
                                        <p:attrNameLst>
                                          <p:attrName>style.visibility</p:attrName>
                                        </p:attrNameLst>
                                      </p:cBhvr>
                                      <p:to>
                                        <p:strVal val="visible"/>
                                      </p:to>
                                    </p:set>
                                    <p:animEffect transition="in" filter="fade">
                                      <p:cBhvr>
                                        <p:cTn id="743" dur="500"/>
                                        <p:tgtEl>
                                          <p:spTgt spid="793"/>
                                        </p:tgtEl>
                                      </p:cBhvr>
                                    </p:animEffect>
                                  </p:childTnLst>
                                </p:cTn>
                              </p:par>
                              <p:par>
                                <p:cTn id="744" presetID="42" presetClass="path" presetSubtype="0" decel="100000" fill="hold" nodeType="withEffect">
                                  <p:stCondLst>
                                    <p:cond delay="100"/>
                                  </p:stCondLst>
                                  <p:childTnLst>
                                    <p:animMotion origin="layout" path="M -8.33333E-7 -2.96296E-6 L -8.33333E-7 0.03542 " pathEditMode="relative" rAng="0" ptsTypes="AA">
                                      <p:cBhvr>
                                        <p:cTn id="745" dur="700" spd="-100000" fill="hold"/>
                                        <p:tgtEl>
                                          <p:spTgt spid="793"/>
                                        </p:tgtEl>
                                        <p:attrNameLst>
                                          <p:attrName>ppt_x</p:attrName>
                                          <p:attrName>ppt_y</p:attrName>
                                        </p:attrNameLst>
                                      </p:cBhvr>
                                      <p:rCtr x="0" y="1759"/>
                                    </p:animMotion>
                                  </p:childTnLst>
                                </p:cTn>
                              </p:par>
                              <p:par>
                                <p:cTn id="746" presetID="10" presetClass="entr" presetSubtype="0" fill="hold" grpId="0" nodeType="withEffect">
                                  <p:stCondLst>
                                    <p:cond delay="100"/>
                                  </p:stCondLst>
                                  <p:childTnLst>
                                    <p:set>
                                      <p:cBhvr>
                                        <p:cTn id="747" dur="1" fill="hold">
                                          <p:stCondLst>
                                            <p:cond delay="0"/>
                                          </p:stCondLst>
                                        </p:cTn>
                                        <p:tgtEl>
                                          <p:spTgt spid="794"/>
                                        </p:tgtEl>
                                        <p:attrNameLst>
                                          <p:attrName>style.visibility</p:attrName>
                                        </p:attrNameLst>
                                      </p:cBhvr>
                                      <p:to>
                                        <p:strVal val="visible"/>
                                      </p:to>
                                    </p:set>
                                    <p:animEffect transition="in" filter="fade">
                                      <p:cBhvr>
                                        <p:cTn id="748" dur="500"/>
                                        <p:tgtEl>
                                          <p:spTgt spid="794"/>
                                        </p:tgtEl>
                                      </p:cBhvr>
                                    </p:animEffect>
                                  </p:childTnLst>
                                </p:cTn>
                              </p:par>
                              <p:par>
                                <p:cTn id="749" presetID="42" presetClass="path" presetSubtype="0" decel="100000" fill="hold" grpId="1" nodeType="withEffect">
                                  <p:stCondLst>
                                    <p:cond delay="100"/>
                                  </p:stCondLst>
                                  <p:childTnLst>
                                    <p:animMotion origin="layout" path="M -8.33333E-7 -2.96296E-6 L -8.33333E-7 0.03542 " pathEditMode="relative" rAng="0" ptsTypes="AA">
                                      <p:cBhvr>
                                        <p:cTn id="750" dur="700" spd="-100000" fill="hold"/>
                                        <p:tgtEl>
                                          <p:spTgt spid="794"/>
                                        </p:tgtEl>
                                        <p:attrNameLst>
                                          <p:attrName>ppt_x</p:attrName>
                                          <p:attrName>ppt_y</p:attrName>
                                        </p:attrNameLst>
                                      </p:cBhvr>
                                      <p:rCtr x="0" y="1759"/>
                                    </p:animMotion>
                                  </p:childTnLst>
                                </p:cTn>
                              </p:par>
                              <p:par>
                                <p:cTn id="751" presetID="10" presetClass="entr" presetSubtype="0" fill="hold" grpId="0" nodeType="withEffect">
                                  <p:stCondLst>
                                    <p:cond delay="100"/>
                                  </p:stCondLst>
                                  <p:childTnLst>
                                    <p:set>
                                      <p:cBhvr>
                                        <p:cTn id="752" dur="1" fill="hold">
                                          <p:stCondLst>
                                            <p:cond delay="0"/>
                                          </p:stCondLst>
                                        </p:cTn>
                                        <p:tgtEl>
                                          <p:spTgt spid="795"/>
                                        </p:tgtEl>
                                        <p:attrNameLst>
                                          <p:attrName>style.visibility</p:attrName>
                                        </p:attrNameLst>
                                      </p:cBhvr>
                                      <p:to>
                                        <p:strVal val="visible"/>
                                      </p:to>
                                    </p:set>
                                    <p:animEffect transition="in" filter="fade">
                                      <p:cBhvr>
                                        <p:cTn id="753" dur="500"/>
                                        <p:tgtEl>
                                          <p:spTgt spid="795"/>
                                        </p:tgtEl>
                                      </p:cBhvr>
                                    </p:animEffect>
                                  </p:childTnLst>
                                </p:cTn>
                              </p:par>
                              <p:par>
                                <p:cTn id="754" presetID="42" presetClass="path" presetSubtype="0" decel="100000" fill="hold" grpId="1" nodeType="withEffect">
                                  <p:stCondLst>
                                    <p:cond delay="100"/>
                                  </p:stCondLst>
                                  <p:childTnLst>
                                    <p:animMotion origin="layout" path="M -8.33333E-7 -2.96296E-6 L -8.33333E-7 0.03542 " pathEditMode="relative" rAng="0" ptsTypes="AA">
                                      <p:cBhvr>
                                        <p:cTn id="755" dur="700" spd="-100000" fill="hold"/>
                                        <p:tgtEl>
                                          <p:spTgt spid="795"/>
                                        </p:tgtEl>
                                        <p:attrNameLst>
                                          <p:attrName>ppt_x</p:attrName>
                                          <p:attrName>ppt_y</p:attrName>
                                        </p:attrNameLst>
                                      </p:cBhvr>
                                      <p:rCtr x="0" y="1759"/>
                                    </p:animMotion>
                                  </p:childTnLst>
                                </p:cTn>
                              </p:par>
                              <p:par>
                                <p:cTn id="756" presetID="10" presetClass="entr" presetSubtype="0" fill="hold" grpId="0" nodeType="withEffect">
                                  <p:stCondLst>
                                    <p:cond delay="100"/>
                                  </p:stCondLst>
                                  <p:childTnLst>
                                    <p:set>
                                      <p:cBhvr>
                                        <p:cTn id="757" dur="1" fill="hold">
                                          <p:stCondLst>
                                            <p:cond delay="0"/>
                                          </p:stCondLst>
                                        </p:cTn>
                                        <p:tgtEl>
                                          <p:spTgt spid="796"/>
                                        </p:tgtEl>
                                        <p:attrNameLst>
                                          <p:attrName>style.visibility</p:attrName>
                                        </p:attrNameLst>
                                      </p:cBhvr>
                                      <p:to>
                                        <p:strVal val="visible"/>
                                      </p:to>
                                    </p:set>
                                    <p:animEffect transition="in" filter="fade">
                                      <p:cBhvr>
                                        <p:cTn id="758" dur="500"/>
                                        <p:tgtEl>
                                          <p:spTgt spid="796"/>
                                        </p:tgtEl>
                                      </p:cBhvr>
                                    </p:animEffect>
                                  </p:childTnLst>
                                </p:cTn>
                              </p:par>
                              <p:par>
                                <p:cTn id="759" presetID="42" presetClass="path" presetSubtype="0" decel="100000" fill="hold" grpId="1" nodeType="withEffect">
                                  <p:stCondLst>
                                    <p:cond delay="100"/>
                                  </p:stCondLst>
                                  <p:childTnLst>
                                    <p:animMotion origin="layout" path="M -8.33333E-7 -2.96296E-6 L -8.33333E-7 0.03542 " pathEditMode="relative" rAng="0" ptsTypes="AA">
                                      <p:cBhvr>
                                        <p:cTn id="760" dur="700" spd="-100000" fill="hold"/>
                                        <p:tgtEl>
                                          <p:spTgt spid="796"/>
                                        </p:tgtEl>
                                        <p:attrNameLst>
                                          <p:attrName>ppt_x</p:attrName>
                                          <p:attrName>ppt_y</p:attrName>
                                        </p:attrNameLst>
                                      </p:cBhvr>
                                      <p:rCtr x="0" y="1759"/>
                                    </p:animMotion>
                                  </p:childTnLst>
                                </p:cTn>
                              </p:par>
                              <p:par>
                                <p:cTn id="761" presetID="10" presetClass="entr" presetSubtype="0" fill="hold" nodeType="withEffect">
                                  <p:stCondLst>
                                    <p:cond delay="100"/>
                                  </p:stCondLst>
                                  <p:childTnLst>
                                    <p:set>
                                      <p:cBhvr>
                                        <p:cTn id="762" dur="1" fill="hold">
                                          <p:stCondLst>
                                            <p:cond delay="0"/>
                                          </p:stCondLst>
                                        </p:cTn>
                                        <p:tgtEl>
                                          <p:spTgt spid="797"/>
                                        </p:tgtEl>
                                        <p:attrNameLst>
                                          <p:attrName>style.visibility</p:attrName>
                                        </p:attrNameLst>
                                      </p:cBhvr>
                                      <p:to>
                                        <p:strVal val="visible"/>
                                      </p:to>
                                    </p:set>
                                    <p:animEffect transition="in" filter="fade">
                                      <p:cBhvr>
                                        <p:cTn id="763" dur="500"/>
                                        <p:tgtEl>
                                          <p:spTgt spid="797"/>
                                        </p:tgtEl>
                                      </p:cBhvr>
                                    </p:animEffect>
                                  </p:childTnLst>
                                </p:cTn>
                              </p:par>
                              <p:par>
                                <p:cTn id="764" presetID="42" presetClass="path" presetSubtype="0" decel="100000" fill="hold" nodeType="withEffect">
                                  <p:stCondLst>
                                    <p:cond delay="100"/>
                                  </p:stCondLst>
                                  <p:childTnLst>
                                    <p:animMotion origin="layout" path="M -8.33333E-7 -2.96296E-6 L -8.33333E-7 0.03542 " pathEditMode="relative" rAng="0" ptsTypes="AA">
                                      <p:cBhvr>
                                        <p:cTn id="765" dur="700" spd="-100000" fill="hold"/>
                                        <p:tgtEl>
                                          <p:spTgt spid="797"/>
                                        </p:tgtEl>
                                        <p:attrNameLst>
                                          <p:attrName>ppt_x</p:attrName>
                                          <p:attrName>ppt_y</p:attrName>
                                        </p:attrNameLst>
                                      </p:cBhvr>
                                      <p:rCtr x="0" y="1759"/>
                                    </p:animMotion>
                                  </p:childTnLst>
                                </p:cTn>
                              </p:par>
                              <p:par>
                                <p:cTn id="766" presetID="10" presetClass="entr" presetSubtype="0" fill="hold" grpId="0" nodeType="withEffect">
                                  <p:stCondLst>
                                    <p:cond delay="100"/>
                                  </p:stCondLst>
                                  <p:childTnLst>
                                    <p:set>
                                      <p:cBhvr>
                                        <p:cTn id="767" dur="1" fill="hold">
                                          <p:stCondLst>
                                            <p:cond delay="0"/>
                                          </p:stCondLst>
                                        </p:cTn>
                                        <p:tgtEl>
                                          <p:spTgt spid="798"/>
                                        </p:tgtEl>
                                        <p:attrNameLst>
                                          <p:attrName>style.visibility</p:attrName>
                                        </p:attrNameLst>
                                      </p:cBhvr>
                                      <p:to>
                                        <p:strVal val="visible"/>
                                      </p:to>
                                    </p:set>
                                    <p:animEffect transition="in" filter="fade">
                                      <p:cBhvr>
                                        <p:cTn id="768" dur="500"/>
                                        <p:tgtEl>
                                          <p:spTgt spid="798"/>
                                        </p:tgtEl>
                                      </p:cBhvr>
                                    </p:animEffect>
                                  </p:childTnLst>
                                </p:cTn>
                              </p:par>
                              <p:par>
                                <p:cTn id="769" presetID="42" presetClass="path" presetSubtype="0" decel="100000" fill="hold" grpId="1" nodeType="withEffect">
                                  <p:stCondLst>
                                    <p:cond delay="100"/>
                                  </p:stCondLst>
                                  <p:childTnLst>
                                    <p:animMotion origin="layout" path="M -8.33333E-7 -2.96296E-6 L -8.33333E-7 0.03542 " pathEditMode="relative" rAng="0" ptsTypes="AA">
                                      <p:cBhvr>
                                        <p:cTn id="770" dur="700" spd="-100000" fill="hold"/>
                                        <p:tgtEl>
                                          <p:spTgt spid="798"/>
                                        </p:tgtEl>
                                        <p:attrNameLst>
                                          <p:attrName>ppt_x</p:attrName>
                                          <p:attrName>ppt_y</p:attrName>
                                        </p:attrNameLst>
                                      </p:cBhvr>
                                      <p:rCtr x="0" y="1759"/>
                                    </p:animMotion>
                                  </p:childTnLst>
                                </p:cTn>
                              </p:par>
                              <p:par>
                                <p:cTn id="771" presetID="10" presetClass="entr" presetSubtype="0" fill="hold" nodeType="withEffect">
                                  <p:stCondLst>
                                    <p:cond delay="100"/>
                                  </p:stCondLst>
                                  <p:childTnLst>
                                    <p:set>
                                      <p:cBhvr>
                                        <p:cTn id="772" dur="1" fill="hold">
                                          <p:stCondLst>
                                            <p:cond delay="0"/>
                                          </p:stCondLst>
                                        </p:cTn>
                                        <p:tgtEl>
                                          <p:spTgt spid="799"/>
                                        </p:tgtEl>
                                        <p:attrNameLst>
                                          <p:attrName>style.visibility</p:attrName>
                                        </p:attrNameLst>
                                      </p:cBhvr>
                                      <p:to>
                                        <p:strVal val="visible"/>
                                      </p:to>
                                    </p:set>
                                    <p:animEffect transition="in" filter="fade">
                                      <p:cBhvr>
                                        <p:cTn id="773" dur="500"/>
                                        <p:tgtEl>
                                          <p:spTgt spid="799"/>
                                        </p:tgtEl>
                                      </p:cBhvr>
                                    </p:animEffect>
                                  </p:childTnLst>
                                </p:cTn>
                              </p:par>
                              <p:par>
                                <p:cTn id="774" presetID="42" presetClass="path" presetSubtype="0" decel="100000" fill="hold" nodeType="withEffect">
                                  <p:stCondLst>
                                    <p:cond delay="100"/>
                                  </p:stCondLst>
                                  <p:childTnLst>
                                    <p:animMotion origin="layout" path="M -8.33333E-7 -2.96296E-6 L -8.33333E-7 0.03542 " pathEditMode="relative" rAng="0" ptsTypes="AA">
                                      <p:cBhvr>
                                        <p:cTn id="775" dur="700" spd="-100000" fill="hold"/>
                                        <p:tgtEl>
                                          <p:spTgt spid="799"/>
                                        </p:tgtEl>
                                        <p:attrNameLst>
                                          <p:attrName>ppt_x</p:attrName>
                                          <p:attrName>ppt_y</p:attrName>
                                        </p:attrNameLst>
                                      </p:cBhvr>
                                      <p:rCtr x="0" y="1759"/>
                                    </p:animMotion>
                                  </p:childTnLst>
                                </p:cTn>
                              </p:par>
                              <p:par>
                                <p:cTn id="776" presetID="10" presetClass="entr" presetSubtype="0" fill="hold" grpId="0" nodeType="withEffect">
                                  <p:stCondLst>
                                    <p:cond delay="100"/>
                                  </p:stCondLst>
                                  <p:childTnLst>
                                    <p:set>
                                      <p:cBhvr>
                                        <p:cTn id="777" dur="1" fill="hold">
                                          <p:stCondLst>
                                            <p:cond delay="0"/>
                                          </p:stCondLst>
                                        </p:cTn>
                                        <p:tgtEl>
                                          <p:spTgt spid="800"/>
                                        </p:tgtEl>
                                        <p:attrNameLst>
                                          <p:attrName>style.visibility</p:attrName>
                                        </p:attrNameLst>
                                      </p:cBhvr>
                                      <p:to>
                                        <p:strVal val="visible"/>
                                      </p:to>
                                    </p:set>
                                    <p:animEffect transition="in" filter="fade">
                                      <p:cBhvr>
                                        <p:cTn id="778" dur="500"/>
                                        <p:tgtEl>
                                          <p:spTgt spid="800"/>
                                        </p:tgtEl>
                                      </p:cBhvr>
                                    </p:animEffect>
                                  </p:childTnLst>
                                </p:cTn>
                              </p:par>
                              <p:par>
                                <p:cTn id="779" presetID="42" presetClass="path" presetSubtype="0" decel="100000" fill="hold" grpId="1" nodeType="withEffect">
                                  <p:stCondLst>
                                    <p:cond delay="100"/>
                                  </p:stCondLst>
                                  <p:childTnLst>
                                    <p:animMotion origin="layout" path="M -8.33333E-7 -2.96296E-6 L -8.33333E-7 0.03542 " pathEditMode="relative" rAng="0" ptsTypes="AA">
                                      <p:cBhvr>
                                        <p:cTn id="780" dur="700" spd="-100000" fill="hold"/>
                                        <p:tgtEl>
                                          <p:spTgt spid="800"/>
                                        </p:tgtEl>
                                        <p:attrNameLst>
                                          <p:attrName>ppt_x</p:attrName>
                                          <p:attrName>ppt_y</p:attrName>
                                        </p:attrNameLst>
                                      </p:cBhvr>
                                      <p:rCtr x="0" y="1759"/>
                                    </p:animMotion>
                                  </p:childTnLst>
                                </p:cTn>
                              </p:par>
                              <p:par>
                                <p:cTn id="781" presetID="10" presetClass="entr" presetSubtype="0" fill="hold" nodeType="withEffect">
                                  <p:stCondLst>
                                    <p:cond delay="100"/>
                                  </p:stCondLst>
                                  <p:childTnLst>
                                    <p:set>
                                      <p:cBhvr>
                                        <p:cTn id="782" dur="1" fill="hold">
                                          <p:stCondLst>
                                            <p:cond delay="0"/>
                                          </p:stCondLst>
                                        </p:cTn>
                                        <p:tgtEl>
                                          <p:spTgt spid="801"/>
                                        </p:tgtEl>
                                        <p:attrNameLst>
                                          <p:attrName>style.visibility</p:attrName>
                                        </p:attrNameLst>
                                      </p:cBhvr>
                                      <p:to>
                                        <p:strVal val="visible"/>
                                      </p:to>
                                    </p:set>
                                    <p:animEffect transition="in" filter="fade">
                                      <p:cBhvr>
                                        <p:cTn id="783" dur="500"/>
                                        <p:tgtEl>
                                          <p:spTgt spid="801"/>
                                        </p:tgtEl>
                                      </p:cBhvr>
                                    </p:animEffect>
                                  </p:childTnLst>
                                </p:cTn>
                              </p:par>
                              <p:par>
                                <p:cTn id="784" presetID="42" presetClass="path" presetSubtype="0" decel="100000" fill="hold" nodeType="withEffect">
                                  <p:stCondLst>
                                    <p:cond delay="100"/>
                                  </p:stCondLst>
                                  <p:childTnLst>
                                    <p:animMotion origin="layout" path="M -8.33333E-7 -2.96296E-6 L -8.33333E-7 0.03542 " pathEditMode="relative" rAng="0" ptsTypes="AA">
                                      <p:cBhvr>
                                        <p:cTn id="785" dur="700" spd="-100000" fill="hold"/>
                                        <p:tgtEl>
                                          <p:spTgt spid="801"/>
                                        </p:tgtEl>
                                        <p:attrNameLst>
                                          <p:attrName>ppt_x</p:attrName>
                                          <p:attrName>ppt_y</p:attrName>
                                        </p:attrNameLst>
                                      </p:cBhvr>
                                      <p:rCtr x="0" y="1759"/>
                                    </p:animMotion>
                                  </p:childTnLst>
                                </p:cTn>
                              </p:par>
                              <p:par>
                                <p:cTn id="786" presetID="10" presetClass="entr" presetSubtype="0" fill="hold" grpId="0" nodeType="withEffect">
                                  <p:stCondLst>
                                    <p:cond delay="100"/>
                                  </p:stCondLst>
                                  <p:childTnLst>
                                    <p:set>
                                      <p:cBhvr>
                                        <p:cTn id="787" dur="1" fill="hold">
                                          <p:stCondLst>
                                            <p:cond delay="0"/>
                                          </p:stCondLst>
                                        </p:cTn>
                                        <p:tgtEl>
                                          <p:spTgt spid="802"/>
                                        </p:tgtEl>
                                        <p:attrNameLst>
                                          <p:attrName>style.visibility</p:attrName>
                                        </p:attrNameLst>
                                      </p:cBhvr>
                                      <p:to>
                                        <p:strVal val="visible"/>
                                      </p:to>
                                    </p:set>
                                    <p:animEffect transition="in" filter="fade">
                                      <p:cBhvr>
                                        <p:cTn id="788" dur="500"/>
                                        <p:tgtEl>
                                          <p:spTgt spid="802"/>
                                        </p:tgtEl>
                                      </p:cBhvr>
                                    </p:animEffect>
                                  </p:childTnLst>
                                </p:cTn>
                              </p:par>
                              <p:par>
                                <p:cTn id="789" presetID="42" presetClass="path" presetSubtype="0" decel="100000" fill="hold" grpId="1" nodeType="withEffect">
                                  <p:stCondLst>
                                    <p:cond delay="100"/>
                                  </p:stCondLst>
                                  <p:childTnLst>
                                    <p:animMotion origin="layout" path="M -8.33333E-7 -2.96296E-6 L -8.33333E-7 0.03542 " pathEditMode="relative" rAng="0" ptsTypes="AA">
                                      <p:cBhvr>
                                        <p:cTn id="790" dur="700" spd="-100000" fill="hold"/>
                                        <p:tgtEl>
                                          <p:spTgt spid="802"/>
                                        </p:tgtEl>
                                        <p:attrNameLst>
                                          <p:attrName>ppt_x</p:attrName>
                                          <p:attrName>ppt_y</p:attrName>
                                        </p:attrNameLst>
                                      </p:cBhvr>
                                      <p:rCtr x="0" y="1759"/>
                                    </p:animMotion>
                                  </p:childTnLst>
                                </p:cTn>
                              </p:par>
                              <p:par>
                                <p:cTn id="791" presetID="10" presetClass="entr" presetSubtype="0" fill="hold" nodeType="withEffect">
                                  <p:stCondLst>
                                    <p:cond delay="100"/>
                                  </p:stCondLst>
                                  <p:childTnLst>
                                    <p:set>
                                      <p:cBhvr>
                                        <p:cTn id="792" dur="1" fill="hold">
                                          <p:stCondLst>
                                            <p:cond delay="0"/>
                                          </p:stCondLst>
                                        </p:cTn>
                                        <p:tgtEl>
                                          <p:spTgt spid="803"/>
                                        </p:tgtEl>
                                        <p:attrNameLst>
                                          <p:attrName>style.visibility</p:attrName>
                                        </p:attrNameLst>
                                      </p:cBhvr>
                                      <p:to>
                                        <p:strVal val="visible"/>
                                      </p:to>
                                    </p:set>
                                    <p:animEffect transition="in" filter="fade">
                                      <p:cBhvr>
                                        <p:cTn id="793" dur="500"/>
                                        <p:tgtEl>
                                          <p:spTgt spid="803"/>
                                        </p:tgtEl>
                                      </p:cBhvr>
                                    </p:animEffect>
                                  </p:childTnLst>
                                </p:cTn>
                              </p:par>
                              <p:par>
                                <p:cTn id="794" presetID="42" presetClass="path" presetSubtype="0" decel="100000" fill="hold" nodeType="withEffect">
                                  <p:stCondLst>
                                    <p:cond delay="100"/>
                                  </p:stCondLst>
                                  <p:childTnLst>
                                    <p:animMotion origin="layout" path="M -8.33333E-7 -2.96296E-6 L -8.33333E-7 0.03542 " pathEditMode="relative" rAng="0" ptsTypes="AA">
                                      <p:cBhvr>
                                        <p:cTn id="795" dur="700" spd="-100000" fill="hold"/>
                                        <p:tgtEl>
                                          <p:spTgt spid="803"/>
                                        </p:tgtEl>
                                        <p:attrNameLst>
                                          <p:attrName>ppt_x</p:attrName>
                                          <p:attrName>ppt_y</p:attrName>
                                        </p:attrNameLst>
                                      </p:cBhvr>
                                      <p:rCtr x="0" y="1759"/>
                                    </p:animMotion>
                                  </p:childTnLst>
                                </p:cTn>
                              </p:par>
                              <p:par>
                                <p:cTn id="796" presetID="10" presetClass="entr" presetSubtype="0" fill="hold" grpId="0" nodeType="withEffect">
                                  <p:stCondLst>
                                    <p:cond delay="100"/>
                                  </p:stCondLst>
                                  <p:childTnLst>
                                    <p:set>
                                      <p:cBhvr>
                                        <p:cTn id="797" dur="1" fill="hold">
                                          <p:stCondLst>
                                            <p:cond delay="0"/>
                                          </p:stCondLst>
                                        </p:cTn>
                                        <p:tgtEl>
                                          <p:spTgt spid="804"/>
                                        </p:tgtEl>
                                        <p:attrNameLst>
                                          <p:attrName>style.visibility</p:attrName>
                                        </p:attrNameLst>
                                      </p:cBhvr>
                                      <p:to>
                                        <p:strVal val="visible"/>
                                      </p:to>
                                    </p:set>
                                    <p:animEffect transition="in" filter="fade">
                                      <p:cBhvr>
                                        <p:cTn id="798" dur="500"/>
                                        <p:tgtEl>
                                          <p:spTgt spid="804"/>
                                        </p:tgtEl>
                                      </p:cBhvr>
                                    </p:animEffect>
                                  </p:childTnLst>
                                </p:cTn>
                              </p:par>
                              <p:par>
                                <p:cTn id="799" presetID="42" presetClass="path" presetSubtype="0" decel="100000" fill="hold" grpId="1" nodeType="withEffect">
                                  <p:stCondLst>
                                    <p:cond delay="100"/>
                                  </p:stCondLst>
                                  <p:childTnLst>
                                    <p:animMotion origin="layout" path="M -8.33333E-7 -2.96296E-6 L -8.33333E-7 0.03542 " pathEditMode="relative" rAng="0" ptsTypes="AA">
                                      <p:cBhvr>
                                        <p:cTn id="800" dur="700" spd="-100000" fill="hold"/>
                                        <p:tgtEl>
                                          <p:spTgt spid="804"/>
                                        </p:tgtEl>
                                        <p:attrNameLst>
                                          <p:attrName>ppt_x</p:attrName>
                                          <p:attrName>ppt_y</p:attrName>
                                        </p:attrNameLst>
                                      </p:cBhvr>
                                      <p:rCtr x="0" y="1759"/>
                                    </p:animMotion>
                                  </p:childTnLst>
                                </p:cTn>
                              </p:par>
                              <p:par>
                                <p:cTn id="801" presetID="10" presetClass="entr" presetSubtype="0" fill="hold" nodeType="withEffect">
                                  <p:stCondLst>
                                    <p:cond delay="100"/>
                                  </p:stCondLst>
                                  <p:childTnLst>
                                    <p:set>
                                      <p:cBhvr>
                                        <p:cTn id="802" dur="1" fill="hold">
                                          <p:stCondLst>
                                            <p:cond delay="0"/>
                                          </p:stCondLst>
                                        </p:cTn>
                                        <p:tgtEl>
                                          <p:spTgt spid="805"/>
                                        </p:tgtEl>
                                        <p:attrNameLst>
                                          <p:attrName>style.visibility</p:attrName>
                                        </p:attrNameLst>
                                      </p:cBhvr>
                                      <p:to>
                                        <p:strVal val="visible"/>
                                      </p:to>
                                    </p:set>
                                    <p:animEffect transition="in" filter="fade">
                                      <p:cBhvr>
                                        <p:cTn id="803" dur="500"/>
                                        <p:tgtEl>
                                          <p:spTgt spid="805"/>
                                        </p:tgtEl>
                                      </p:cBhvr>
                                    </p:animEffect>
                                  </p:childTnLst>
                                </p:cTn>
                              </p:par>
                              <p:par>
                                <p:cTn id="804" presetID="42" presetClass="path" presetSubtype="0" decel="100000" fill="hold" nodeType="withEffect">
                                  <p:stCondLst>
                                    <p:cond delay="100"/>
                                  </p:stCondLst>
                                  <p:childTnLst>
                                    <p:animMotion origin="layout" path="M -8.33333E-7 -2.96296E-6 L -8.33333E-7 0.03542 " pathEditMode="relative" rAng="0" ptsTypes="AA">
                                      <p:cBhvr>
                                        <p:cTn id="805" dur="700" spd="-100000" fill="hold"/>
                                        <p:tgtEl>
                                          <p:spTgt spid="805"/>
                                        </p:tgtEl>
                                        <p:attrNameLst>
                                          <p:attrName>ppt_x</p:attrName>
                                          <p:attrName>ppt_y</p:attrName>
                                        </p:attrNameLst>
                                      </p:cBhvr>
                                      <p:rCtr x="0" y="1759"/>
                                    </p:animMotion>
                                  </p:childTnLst>
                                </p:cTn>
                              </p:par>
                              <p:par>
                                <p:cTn id="806" presetID="10" presetClass="entr" presetSubtype="0" fill="hold" grpId="0" nodeType="withEffect">
                                  <p:stCondLst>
                                    <p:cond delay="100"/>
                                  </p:stCondLst>
                                  <p:childTnLst>
                                    <p:set>
                                      <p:cBhvr>
                                        <p:cTn id="807" dur="1" fill="hold">
                                          <p:stCondLst>
                                            <p:cond delay="0"/>
                                          </p:stCondLst>
                                        </p:cTn>
                                        <p:tgtEl>
                                          <p:spTgt spid="806"/>
                                        </p:tgtEl>
                                        <p:attrNameLst>
                                          <p:attrName>style.visibility</p:attrName>
                                        </p:attrNameLst>
                                      </p:cBhvr>
                                      <p:to>
                                        <p:strVal val="visible"/>
                                      </p:to>
                                    </p:set>
                                    <p:animEffect transition="in" filter="fade">
                                      <p:cBhvr>
                                        <p:cTn id="808" dur="500"/>
                                        <p:tgtEl>
                                          <p:spTgt spid="806"/>
                                        </p:tgtEl>
                                      </p:cBhvr>
                                    </p:animEffect>
                                  </p:childTnLst>
                                </p:cTn>
                              </p:par>
                              <p:par>
                                <p:cTn id="809" presetID="42" presetClass="path" presetSubtype="0" decel="100000" fill="hold" grpId="1" nodeType="withEffect">
                                  <p:stCondLst>
                                    <p:cond delay="100"/>
                                  </p:stCondLst>
                                  <p:childTnLst>
                                    <p:animMotion origin="layout" path="M -8.33333E-7 -2.96296E-6 L -8.33333E-7 0.03542 " pathEditMode="relative" rAng="0" ptsTypes="AA">
                                      <p:cBhvr>
                                        <p:cTn id="810" dur="700" spd="-100000" fill="hold"/>
                                        <p:tgtEl>
                                          <p:spTgt spid="806"/>
                                        </p:tgtEl>
                                        <p:attrNameLst>
                                          <p:attrName>ppt_x</p:attrName>
                                          <p:attrName>ppt_y</p:attrName>
                                        </p:attrNameLst>
                                      </p:cBhvr>
                                      <p:rCtr x="0" y="1759"/>
                                    </p:animMotion>
                                  </p:childTnLst>
                                </p:cTn>
                              </p:par>
                              <p:par>
                                <p:cTn id="811" presetID="10" presetClass="entr" presetSubtype="0" fill="hold" nodeType="withEffect">
                                  <p:stCondLst>
                                    <p:cond delay="100"/>
                                  </p:stCondLst>
                                  <p:childTnLst>
                                    <p:set>
                                      <p:cBhvr>
                                        <p:cTn id="812" dur="1" fill="hold">
                                          <p:stCondLst>
                                            <p:cond delay="0"/>
                                          </p:stCondLst>
                                        </p:cTn>
                                        <p:tgtEl>
                                          <p:spTgt spid="807"/>
                                        </p:tgtEl>
                                        <p:attrNameLst>
                                          <p:attrName>style.visibility</p:attrName>
                                        </p:attrNameLst>
                                      </p:cBhvr>
                                      <p:to>
                                        <p:strVal val="visible"/>
                                      </p:to>
                                    </p:set>
                                    <p:animEffect transition="in" filter="fade">
                                      <p:cBhvr>
                                        <p:cTn id="813" dur="500"/>
                                        <p:tgtEl>
                                          <p:spTgt spid="807"/>
                                        </p:tgtEl>
                                      </p:cBhvr>
                                    </p:animEffect>
                                  </p:childTnLst>
                                </p:cTn>
                              </p:par>
                              <p:par>
                                <p:cTn id="814" presetID="42" presetClass="path" presetSubtype="0" decel="100000" fill="hold" nodeType="withEffect">
                                  <p:stCondLst>
                                    <p:cond delay="100"/>
                                  </p:stCondLst>
                                  <p:childTnLst>
                                    <p:animMotion origin="layout" path="M -8.33333E-7 -2.96296E-6 L -8.33333E-7 0.03542 " pathEditMode="relative" rAng="0" ptsTypes="AA">
                                      <p:cBhvr>
                                        <p:cTn id="815" dur="700" spd="-100000" fill="hold"/>
                                        <p:tgtEl>
                                          <p:spTgt spid="807"/>
                                        </p:tgtEl>
                                        <p:attrNameLst>
                                          <p:attrName>ppt_x</p:attrName>
                                          <p:attrName>ppt_y</p:attrName>
                                        </p:attrNameLst>
                                      </p:cBhvr>
                                      <p:rCtr x="0" y="1759"/>
                                    </p:animMotion>
                                  </p:childTnLst>
                                </p:cTn>
                              </p:par>
                              <p:par>
                                <p:cTn id="816" presetID="10" presetClass="entr" presetSubtype="0" fill="hold" nodeType="withEffect">
                                  <p:stCondLst>
                                    <p:cond delay="100"/>
                                  </p:stCondLst>
                                  <p:childTnLst>
                                    <p:set>
                                      <p:cBhvr>
                                        <p:cTn id="817" dur="1" fill="hold">
                                          <p:stCondLst>
                                            <p:cond delay="0"/>
                                          </p:stCondLst>
                                        </p:cTn>
                                        <p:tgtEl>
                                          <p:spTgt spid="808"/>
                                        </p:tgtEl>
                                        <p:attrNameLst>
                                          <p:attrName>style.visibility</p:attrName>
                                        </p:attrNameLst>
                                      </p:cBhvr>
                                      <p:to>
                                        <p:strVal val="visible"/>
                                      </p:to>
                                    </p:set>
                                    <p:animEffect transition="in" filter="fade">
                                      <p:cBhvr>
                                        <p:cTn id="818" dur="500"/>
                                        <p:tgtEl>
                                          <p:spTgt spid="808"/>
                                        </p:tgtEl>
                                      </p:cBhvr>
                                    </p:animEffect>
                                  </p:childTnLst>
                                </p:cTn>
                              </p:par>
                              <p:par>
                                <p:cTn id="819" presetID="42" presetClass="path" presetSubtype="0" decel="100000" fill="hold" nodeType="withEffect">
                                  <p:stCondLst>
                                    <p:cond delay="100"/>
                                  </p:stCondLst>
                                  <p:childTnLst>
                                    <p:animMotion origin="layout" path="M -8.33333E-7 -2.96296E-6 L -8.33333E-7 0.03542 " pathEditMode="relative" rAng="0" ptsTypes="AA">
                                      <p:cBhvr>
                                        <p:cTn id="820" dur="700" spd="-100000" fill="hold"/>
                                        <p:tgtEl>
                                          <p:spTgt spid="808"/>
                                        </p:tgtEl>
                                        <p:attrNameLst>
                                          <p:attrName>ppt_x</p:attrName>
                                          <p:attrName>ppt_y</p:attrName>
                                        </p:attrNameLst>
                                      </p:cBhvr>
                                      <p:rCtr x="0" y="1759"/>
                                    </p:animMotion>
                                  </p:childTnLst>
                                </p:cTn>
                              </p:par>
                              <p:par>
                                <p:cTn id="821" presetID="10" presetClass="entr" presetSubtype="0" fill="hold" grpId="0" nodeType="withEffect">
                                  <p:stCondLst>
                                    <p:cond delay="100"/>
                                  </p:stCondLst>
                                  <p:childTnLst>
                                    <p:set>
                                      <p:cBhvr>
                                        <p:cTn id="822" dur="1" fill="hold">
                                          <p:stCondLst>
                                            <p:cond delay="0"/>
                                          </p:stCondLst>
                                        </p:cTn>
                                        <p:tgtEl>
                                          <p:spTgt spid="809"/>
                                        </p:tgtEl>
                                        <p:attrNameLst>
                                          <p:attrName>style.visibility</p:attrName>
                                        </p:attrNameLst>
                                      </p:cBhvr>
                                      <p:to>
                                        <p:strVal val="visible"/>
                                      </p:to>
                                    </p:set>
                                    <p:animEffect transition="in" filter="fade">
                                      <p:cBhvr>
                                        <p:cTn id="823" dur="500"/>
                                        <p:tgtEl>
                                          <p:spTgt spid="809"/>
                                        </p:tgtEl>
                                      </p:cBhvr>
                                    </p:animEffect>
                                  </p:childTnLst>
                                </p:cTn>
                              </p:par>
                              <p:par>
                                <p:cTn id="824" presetID="42" presetClass="path" presetSubtype="0" decel="100000" fill="hold" grpId="1" nodeType="withEffect">
                                  <p:stCondLst>
                                    <p:cond delay="100"/>
                                  </p:stCondLst>
                                  <p:childTnLst>
                                    <p:animMotion origin="layout" path="M -8.33333E-7 -2.96296E-6 L -8.33333E-7 0.03542 " pathEditMode="relative" rAng="0" ptsTypes="AA">
                                      <p:cBhvr>
                                        <p:cTn id="825" dur="700" spd="-100000" fill="hold"/>
                                        <p:tgtEl>
                                          <p:spTgt spid="809"/>
                                        </p:tgtEl>
                                        <p:attrNameLst>
                                          <p:attrName>ppt_x</p:attrName>
                                          <p:attrName>ppt_y</p:attrName>
                                        </p:attrNameLst>
                                      </p:cBhvr>
                                      <p:rCtr x="0" y="1759"/>
                                    </p:animMotion>
                                  </p:childTnLst>
                                </p:cTn>
                              </p:par>
                              <p:par>
                                <p:cTn id="826" presetID="10" presetClass="entr" presetSubtype="0" fill="hold" grpId="0" nodeType="withEffect">
                                  <p:stCondLst>
                                    <p:cond delay="100"/>
                                  </p:stCondLst>
                                  <p:childTnLst>
                                    <p:set>
                                      <p:cBhvr>
                                        <p:cTn id="827" dur="1" fill="hold">
                                          <p:stCondLst>
                                            <p:cond delay="0"/>
                                          </p:stCondLst>
                                        </p:cTn>
                                        <p:tgtEl>
                                          <p:spTgt spid="810"/>
                                        </p:tgtEl>
                                        <p:attrNameLst>
                                          <p:attrName>style.visibility</p:attrName>
                                        </p:attrNameLst>
                                      </p:cBhvr>
                                      <p:to>
                                        <p:strVal val="visible"/>
                                      </p:to>
                                    </p:set>
                                    <p:animEffect transition="in" filter="fade">
                                      <p:cBhvr>
                                        <p:cTn id="828" dur="500"/>
                                        <p:tgtEl>
                                          <p:spTgt spid="810"/>
                                        </p:tgtEl>
                                      </p:cBhvr>
                                    </p:animEffect>
                                  </p:childTnLst>
                                </p:cTn>
                              </p:par>
                              <p:par>
                                <p:cTn id="829" presetID="42" presetClass="path" presetSubtype="0" decel="100000" fill="hold" grpId="1" nodeType="withEffect">
                                  <p:stCondLst>
                                    <p:cond delay="100"/>
                                  </p:stCondLst>
                                  <p:childTnLst>
                                    <p:animMotion origin="layout" path="M -8.33333E-7 -2.96296E-6 L -8.33333E-7 0.03542 " pathEditMode="relative" rAng="0" ptsTypes="AA">
                                      <p:cBhvr>
                                        <p:cTn id="830" dur="700" spd="-100000" fill="hold"/>
                                        <p:tgtEl>
                                          <p:spTgt spid="810"/>
                                        </p:tgtEl>
                                        <p:attrNameLst>
                                          <p:attrName>ppt_x</p:attrName>
                                          <p:attrName>ppt_y</p:attrName>
                                        </p:attrNameLst>
                                      </p:cBhvr>
                                      <p:rCtr x="0" y="1759"/>
                                    </p:animMotion>
                                  </p:childTnLst>
                                </p:cTn>
                              </p:par>
                              <p:par>
                                <p:cTn id="831" presetID="10" presetClass="entr" presetSubtype="0" fill="hold" nodeType="withEffect">
                                  <p:stCondLst>
                                    <p:cond delay="100"/>
                                  </p:stCondLst>
                                  <p:childTnLst>
                                    <p:set>
                                      <p:cBhvr>
                                        <p:cTn id="832" dur="1" fill="hold">
                                          <p:stCondLst>
                                            <p:cond delay="0"/>
                                          </p:stCondLst>
                                        </p:cTn>
                                        <p:tgtEl>
                                          <p:spTgt spid="811"/>
                                        </p:tgtEl>
                                        <p:attrNameLst>
                                          <p:attrName>style.visibility</p:attrName>
                                        </p:attrNameLst>
                                      </p:cBhvr>
                                      <p:to>
                                        <p:strVal val="visible"/>
                                      </p:to>
                                    </p:set>
                                    <p:animEffect transition="in" filter="fade">
                                      <p:cBhvr>
                                        <p:cTn id="833" dur="500"/>
                                        <p:tgtEl>
                                          <p:spTgt spid="811"/>
                                        </p:tgtEl>
                                      </p:cBhvr>
                                    </p:animEffect>
                                  </p:childTnLst>
                                </p:cTn>
                              </p:par>
                              <p:par>
                                <p:cTn id="834" presetID="42" presetClass="path" presetSubtype="0" decel="100000" fill="hold" nodeType="withEffect">
                                  <p:stCondLst>
                                    <p:cond delay="100"/>
                                  </p:stCondLst>
                                  <p:childTnLst>
                                    <p:animMotion origin="layout" path="M -8.33333E-7 -2.96296E-6 L -8.33333E-7 0.03542 " pathEditMode="relative" rAng="0" ptsTypes="AA">
                                      <p:cBhvr>
                                        <p:cTn id="835" dur="700" spd="-100000" fill="hold"/>
                                        <p:tgtEl>
                                          <p:spTgt spid="811"/>
                                        </p:tgtEl>
                                        <p:attrNameLst>
                                          <p:attrName>ppt_x</p:attrName>
                                          <p:attrName>ppt_y</p:attrName>
                                        </p:attrNameLst>
                                      </p:cBhvr>
                                      <p:rCtr x="0" y="1759"/>
                                    </p:animMotion>
                                  </p:childTnLst>
                                </p:cTn>
                              </p:par>
                              <p:par>
                                <p:cTn id="836" presetID="10" presetClass="entr" presetSubtype="0" fill="hold" grpId="0" nodeType="withEffect">
                                  <p:stCondLst>
                                    <p:cond delay="100"/>
                                  </p:stCondLst>
                                  <p:childTnLst>
                                    <p:set>
                                      <p:cBhvr>
                                        <p:cTn id="837" dur="1" fill="hold">
                                          <p:stCondLst>
                                            <p:cond delay="0"/>
                                          </p:stCondLst>
                                        </p:cTn>
                                        <p:tgtEl>
                                          <p:spTgt spid="812"/>
                                        </p:tgtEl>
                                        <p:attrNameLst>
                                          <p:attrName>style.visibility</p:attrName>
                                        </p:attrNameLst>
                                      </p:cBhvr>
                                      <p:to>
                                        <p:strVal val="visible"/>
                                      </p:to>
                                    </p:set>
                                    <p:animEffect transition="in" filter="fade">
                                      <p:cBhvr>
                                        <p:cTn id="838" dur="500"/>
                                        <p:tgtEl>
                                          <p:spTgt spid="812"/>
                                        </p:tgtEl>
                                      </p:cBhvr>
                                    </p:animEffect>
                                  </p:childTnLst>
                                </p:cTn>
                              </p:par>
                              <p:par>
                                <p:cTn id="839" presetID="42" presetClass="path" presetSubtype="0" decel="100000" fill="hold" grpId="1" nodeType="withEffect">
                                  <p:stCondLst>
                                    <p:cond delay="100"/>
                                  </p:stCondLst>
                                  <p:childTnLst>
                                    <p:animMotion origin="layout" path="M -8.33333E-7 -2.96296E-6 L -8.33333E-7 0.03542 " pathEditMode="relative" rAng="0" ptsTypes="AA">
                                      <p:cBhvr>
                                        <p:cTn id="840" dur="700" spd="-100000" fill="hold"/>
                                        <p:tgtEl>
                                          <p:spTgt spid="812"/>
                                        </p:tgtEl>
                                        <p:attrNameLst>
                                          <p:attrName>ppt_x</p:attrName>
                                          <p:attrName>ppt_y</p:attrName>
                                        </p:attrNameLst>
                                      </p:cBhvr>
                                      <p:rCtr x="0" y="1759"/>
                                    </p:animMotion>
                                  </p:childTnLst>
                                </p:cTn>
                              </p:par>
                              <p:par>
                                <p:cTn id="841" presetID="10" presetClass="entr" presetSubtype="0" fill="hold" nodeType="withEffect">
                                  <p:stCondLst>
                                    <p:cond delay="100"/>
                                  </p:stCondLst>
                                  <p:childTnLst>
                                    <p:set>
                                      <p:cBhvr>
                                        <p:cTn id="842" dur="1" fill="hold">
                                          <p:stCondLst>
                                            <p:cond delay="0"/>
                                          </p:stCondLst>
                                        </p:cTn>
                                        <p:tgtEl>
                                          <p:spTgt spid="813"/>
                                        </p:tgtEl>
                                        <p:attrNameLst>
                                          <p:attrName>style.visibility</p:attrName>
                                        </p:attrNameLst>
                                      </p:cBhvr>
                                      <p:to>
                                        <p:strVal val="visible"/>
                                      </p:to>
                                    </p:set>
                                    <p:animEffect transition="in" filter="fade">
                                      <p:cBhvr>
                                        <p:cTn id="843" dur="500"/>
                                        <p:tgtEl>
                                          <p:spTgt spid="813"/>
                                        </p:tgtEl>
                                      </p:cBhvr>
                                    </p:animEffect>
                                  </p:childTnLst>
                                </p:cTn>
                              </p:par>
                              <p:par>
                                <p:cTn id="844" presetID="42" presetClass="path" presetSubtype="0" decel="100000" fill="hold" nodeType="withEffect">
                                  <p:stCondLst>
                                    <p:cond delay="100"/>
                                  </p:stCondLst>
                                  <p:childTnLst>
                                    <p:animMotion origin="layout" path="M -8.33333E-7 -2.96296E-6 L -8.33333E-7 0.03542 " pathEditMode="relative" rAng="0" ptsTypes="AA">
                                      <p:cBhvr>
                                        <p:cTn id="845" dur="700" spd="-100000" fill="hold"/>
                                        <p:tgtEl>
                                          <p:spTgt spid="813"/>
                                        </p:tgtEl>
                                        <p:attrNameLst>
                                          <p:attrName>ppt_x</p:attrName>
                                          <p:attrName>ppt_y</p:attrName>
                                        </p:attrNameLst>
                                      </p:cBhvr>
                                      <p:rCtr x="0" y="1759"/>
                                    </p:animMotion>
                                  </p:childTnLst>
                                </p:cTn>
                              </p:par>
                              <p:par>
                                <p:cTn id="846" presetID="10" presetClass="entr" presetSubtype="0" fill="hold" nodeType="withEffect">
                                  <p:stCondLst>
                                    <p:cond delay="100"/>
                                  </p:stCondLst>
                                  <p:childTnLst>
                                    <p:set>
                                      <p:cBhvr>
                                        <p:cTn id="847" dur="1" fill="hold">
                                          <p:stCondLst>
                                            <p:cond delay="0"/>
                                          </p:stCondLst>
                                        </p:cTn>
                                        <p:tgtEl>
                                          <p:spTgt spid="814"/>
                                        </p:tgtEl>
                                        <p:attrNameLst>
                                          <p:attrName>style.visibility</p:attrName>
                                        </p:attrNameLst>
                                      </p:cBhvr>
                                      <p:to>
                                        <p:strVal val="visible"/>
                                      </p:to>
                                    </p:set>
                                    <p:animEffect transition="in" filter="fade">
                                      <p:cBhvr>
                                        <p:cTn id="848" dur="500"/>
                                        <p:tgtEl>
                                          <p:spTgt spid="814"/>
                                        </p:tgtEl>
                                      </p:cBhvr>
                                    </p:animEffect>
                                  </p:childTnLst>
                                </p:cTn>
                              </p:par>
                              <p:par>
                                <p:cTn id="849" presetID="42" presetClass="path" presetSubtype="0" decel="100000" fill="hold" nodeType="withEffect">
                                  <p:stCondLst>
                                    <p:cond delay="100"/>
                                  </p:stCondLst>
                                  <p:childTnLst>
                                    <p:animMotion origin="layout" path="M -8.33333E-7 -2.96296E-6 L -8.33333E-7 0.03542 " pathEditMode="relative" rAng="0" ptsTypes="AA">
                                      <p:cBhvr>
                                        <p:cTn id="850" dur="700" spd="-100000" fill="hold"/>
                                        <p:tgtEl>
                                          <p:spTgt spid="814"/>
                                        </p:tgtEl>
                                        <p:attrNameLst>
                                          <p:attrName>ppt_x</p:attrName>
                                          <p:attrName>ppt_y</p:attrName>
                                        </p:attrNameLst>
                                      </p:cBhvr>
                                      <p:rCtr x="0" y="1759"/>
                                    </p:animMotion>
                                  </p:childTnLst>
                                </p:cTn>
                              </p:par>
                              <p:par>
                                <p:cTn id="851" presetID="10" presetClass="entr" presetSubtype="0" fill="hold" grpId="0" nodeType="withEffect">
                                  <p:stCondLst>
                                    <p:cond delay="100"/>
                                  </p:stCondLst>
                                  <p:childTnLst>
                                    <p:set>
                                      <p:cBhvr>
                                        <p:cTn id="852" dur="1" fill="hold">
                                          <p:stCondLst>
                                            <p:cond delay="0"/>
                                          </p:stCondLst>
                                        </p:cTn>
                                        <p:tgtEl>
                                          <p:spTgt spid="815"/>
                                        </p:tgtEl>
                                        <p:attrNameLst>
                                          <p:attrName>style.visibility</p:attrName>
                                        </p:attrNameLst>
                                      </p:cBhvr>
                                      <p:to>
                                        <p:strVal val="visible"/>
                                      </p:to>
                                    </p:set>
                                    <p:animEffect transition="in" filter="fade">
                                      <p:cBhvr>
                                        <p:cTn id="853" dur="500"/>
                                        <p:tgtEl>
                                          <p:spTgt spid="815"/>
                                        </p:tgtEl>
                                      </p:cBhvr>
                                    </p:animEffect>
                                  </p:childTnLst>
                                </p:cTn>
                              </p:par>
                              <p:par>
                                <p:cTn id="854" presetID="42" presetClass="path" presetSubtype="0" decel="100000" fill="hold" grpId="1" nodeType="withEffect">
                                  <p:stCondLst>
                                    <p:cond delay="100"/>
                                  </p:stCondLst>
                                  <p:childTnLst>
                                    <p:animMotion origin="layout" path="M -8.33333E-7 -2.96296E-6 L -8.33333E-7 0.03542 " pathEditMode="relative" rAng="0" ptsTypes="AA">
                                      <p:cBhvr>
                                        <p:cTn id="855" dur="700" spd="-100000" fill="hold"/>
                                        <p:tgtEl>
                                          <p:spTgt spid="815"/>
                                        </p:tgtEl>
                                        <p:attrNameLst>
                                          <p:attrName>ppt_x</p:attrName>
                                          <p:attrName>ppt_y</p:attrName>
                                        </p:attrNameLst>
                                      </p:cBhvr>
                                      <p:rCtr x="0" y="1759"/>
                                    </p:animMotion>
                                  </p:childTnLst>
                                </p:cTn>
                              </p:par>
                              <p:par>
                                <p:cTn id="856" presetID="10" presetClass="entr" presetSubtype="0" fill="hold" nodeType="withEffect">
                                  <p:stCondLst>
                                    <p:cond delay="100"/>
                                  </p:stCondLst>
                                  <p:childTnLst>
                                    <p:set>
                                      <p:cBhvr>
                                        <p:cTn id="857" dur="1" fill="hold">
                                          <p:stCondLst>
                                            <p:cond delay="0"/>
                                          </p:stCondLst>
                                        </p:cTn>
                                        <p:tgtEl>
                                          <p:spTgt spid="816"/>
                                        </p:tgtEl>
                                        <p:attrNameLst>
                                          <p:attrName>style.visibility</p:attrName>
                                        </p:attrNameLst>
                                      </p:cBhvr>
                                      <p:to>
                                        <p:strVal val="visible"/>
                                      </p:to>
                                    </p:set>
                                    <p:animEffect transition="in" filter="fade">
                                      <p:cBhvr>
                                        <p:cTn id="858" dur="500"/>
                                        <p:tgtEl>
                                          <p:spTgt spid="816"/>
                                        </p:tgtEl>
                                      </p:cBhvr>
                                    </p:animEffect>
                                  </p:childTnLst>
                                </p:cTn>
                              </p:par>
                              <p:par>
                                <p:cTn id="859" presetID="42" presetClass="path" presetSubtype="0" decel="100000" fill="hold" nodeType="withEffect">
                                  <p:stCondLst>
                                    <p:cond delay="100"/>
                                  </p:stCondLst>
                                  <p:childTnLst>
                                    <p:animMotion origin="layout" path="M -8.33333E-7 -2.96296E-6 L -8.33333E-7 0.03542 " pathEditMode="relative" rAng="0" ptsTypes="AA">
                                      <p:cBhvr>
                                        <p:cTn id="860" dur="700" spd="-100000" fill="hold"/>
                                        <p:tgtEl>
                                          <p:spTgt spid="816"/>
                                        </p:tgtEl>
                                        <p:attrNameLst>
                                          <p:attrName>ppt_x</p:attrName>
                                          <p:attrName>ppt_y</p:attrName>
                                        </p:attrNameLst>
                                      </p:cBhvr>
                                      <p:rCtr x="0" y="1759"/>
                                    </p:animMotion>
                                  </p:childTnLst>
                                </p:cTn>
                              </p:par>
                              <p:par>
                                <p:cTn id="861" presetID="10" presetClass="entr" presetSubtype="0" fill="hold" grpId="0" nodeType="withEffect">
                                  <p:stCondLst>
                                    <p:cond delay="100"/>
                                  </p:stCondLst>
                                  <p:childTnLst>
                                    <p:set>
                                      <p:cBhvr>
                                        <p:cTn id="862" dur="1" fill="hold">
                                          <p:stCondLst>
                                            <p:cond delay="0"/>
                                          </p:stCondLst>
                                        </p:cTn>
                                        <p:tgtEl>
                                          <p:spTgt spid="817"/>
                                        </p:tgtEl>
                                        <p:attrNameLst>
                                          <p:attrName>style.visibility</p:attrName>
                                        </p:attrNameLst>
                                      </p:cBhvr>
                                      <p:to>
                                        <p:strVal val="visible"/>
                                      </p:to>
                                    </p:set>
                                    <p:animEffect transition="in" filter="fade">
                                      <p:cBhvr>
                                        <p:cTn id="863" dur="500"/>
                                        <p:tgtEl>
                                          <p:spTgt spid="817"/>
                                        </p:tgtEl>
                                      </p:cBhvr>
                                    </p:animEffect>
                                  </p:childTnLst>
                                </p:cTn>
                              </p:par>
                              <p:par>
                                <p:cTn id="864" presetID="42" presetClass="path" presetSubtype="0" decel="100000" fill="hold" grpId="1" nodeType="withEffect">
                                  <p:stCondLst>
                                    <p:cond delay="100"/>
                                  </p:stCondLst>
                                  <p:childTnLst>
                                    <p:animMotion origin="layout" path="M -8.33333E-7 -2.96296E-6 L -8.33333E-7 0.03542 " pathEditMode="relative" rAng="0" ptsTypes="AA">
                                      <p:cBhvr>
                                        <p:cTn id="865" dur="700" spd="-100000" fill="hold"/>
                                        <p:tgtEl>
                                          <p:spTgt spid="817"/>
                                        </p:tgtEl>
                                        <p:attrNameLst>
                                          <p:attrName>ppt_x</p:attrName>
                                          <p:attrName>ppt_y</p:attrName>
                                        </p:attrNameLst>
                                      </p:cBhvr>
                                      <p:rCtr x="0" y="1759"/>
                                    </p:animMotion>
                                  </p:childTnLst>
                                </p:cTn>
                              </p:par>
                              <p:par>
                                <p:cTn id="866" presetID="10" presetClass="entr" presetSubtype="0" fill="hold" grpId="0" nodeType="withEffect">
                                  <p:stCondLst>
                                    <p:cond delay="100"/>
                                  </p:stCondLst>
                                  <p:childTnLst>
                                    <p:set>
                                      <p:cBhvr>
                                        <p:cTn id="867" dur="1" fill="hold">
                                          <p:stCondLst>
                                            <p:cond delay="0"/>
                                          </p:stCondLst>
                                        </p:cTn>
                                        <p:tgtEl>
                                          <p:spTgt spid="818"/>
                                        </p:tgtEl>
                                        <p:attrNameLst>
                                          <p:attrName>style.visibility</p:attrName>
                                        </p:attrNameLst>
                                      </p:cBhvr>
                                      <p:to>
                                        <p:strVal val="visible"/>
                                      </p:to>
                                    </p:set>
                                    <p:animEffect transition="in" filter="fade">
                                      <p:cBhvr>
                                        <p:cTn id="868" dur="500"/>
                                        <p:tgtEl>
                                          <p:spTgt spid="818"/>
                                        </p:tgtEl>
                                      </p:cBhvr>
                                    </p:animEffect>
                                  </p:childTnLst>
                                </p:cTn>
                              </p:par>
                              <p:par>
                                <p:cTn id="869" presetID="42" presetClass="path" presetSubtype="0" decel="100000" fill="hold" grpId="1" nodeType="withEffect">
                                  <p:stCondLst>
                                    <p:cond delay="100"/>
                                  </p:stCondLst>
                                  <p:childTnLst>
                                    <p:animMotion origin="layout" path="M -8.33333E-7 -2.96296E-6 L -8.33333E-7 0.03542 " pathEditMode="relative" rAng="0" ptsTypes="AA">
                                      <p:cBhvr>
                                        <p:cTn id="870" dur="700" spd="-100000" fill="hold"/>
                                        <p:tgtEl>
                                          <p:spTgt spid="818"/>
                                        </p:tgtEl>
                                        <p:attrNameLst>
                                          <p:attrName>ppt_x</p:attrName>
                                          <p:attrName>ppt_y</p:attrName>
                                        </p:attrNameLst>
                                      </p:cBhvr>
                                      <p:rCtr x="0" y="1759"/>
                                    </p:animMotion>
                                  </p:childTnLst>
                                </p:cTn>
                              </p:par>
                              <p:par>
                                <p:cTn id="871" presetID="10" presetClass="entr" presetSubtype="0" fill="hold" nodeType="withEffect">
                                  <p:stCondLst>
                                    <p:cond delay="100"/>
                                  </p:stCondLst>
                                  <p:childTnLst>
                                    <p:set>
                                      <p:cBhvr>
                                        <p:cTn id="872" dur="1" fill="hold">
                                          <p:stCondLst>
                                            <p:cond delay="0"/>
                                          </p:stCondLst>
                                        </p:cTn>
                                        <p:tgtEl>
                                          <p:spTgt spid="819"/>
                                        </p:tgtEl>
                                        <p:attrNameLst>
                                          <p:attrName>style.visibility</p:attrName>
                                        </p:attrNameLst>
                                      </p:cBhvr>
                                      <p:to>
                                        <p:strVal val="visible"/>
                                      </p:to>
                                    </p:set>
                                    <p:animEffect transition="in" filter="fade">
                                      <p:cBhvr>
                                        <p:cTn id="873" dur="500"/>
                                        <p:tgtEl>
                                          <p:spTgt spid="819"/>
                                        </p:tgtEl>
                                      </p:cBhvr>
                                    </p:animEffect>
                                  </p:childTnLst>
                                </p:cTn>
                              </p:par>
                              <p:par>
                                <p:cTn id="874" presetID="42" presetClass="path" presetSubtype="0" decel="100000" fill="hold" nodeType="withEffect">
                                  <p:stCondLst>
                                    <p:cond delay="100"/>
                                  </p:stCondLst>
                                  <p:childTnLst>
                                    <p:animMotion origin="layout" path="M -8.33333E-7 -2.96296E-6 L -8.33333E-7 0.03542 " pathEditMode="relative" rAng="0" ptsTypes="AA">
                                      <p:cBhvr>
                                        <p:cTn id="875" dur="700" spd="-100000" fill="hold"/>
                                        <p:tgtEl>
                                          <p:spTgt spid="819"/>
                                        </p:tgtEl>
                                        <p:attrNameLst>
                                          <p:attrName>ppt_x</p:attrName>
                                          <p:attrName>ppt_y</p:attrName>
                                        </p:attrNameLst>
                                      </p:cBhvr>
                                      <p:rCtr x="0" y="1759"/>
                                    </p:animMotion>
                                  </p:childTnLst>
                                </p:cTn>
                              </p:par>
                              <p:par>
                                <p:cTn id="876" presetID="10" presetClass="entr" presetSubtype="0" fill="hold" grpId="0" nodeType="withEffect">
                                  <p:stCondLst>
                                    <p:cond delay="100"/>
                                  </p:stCondLst>
                                  <p:childTnLst>
                                    <p:set>
                                      <p:cBhvr>
                                        <p:cTn id="877" dur="1" fill="hold">
                                          <p:stCondLst>
                                            <p:cond delay="0"/>
                                          </p:stCondLst>
                                        </p:cTn>
                                        <p:tgtEl>
                                          <p:spTgt spid="820"/>
                                        </p:tgtEl>
                                        <p:attrNameLst>
                                          <p:attrName>style.visibility</p:attrName>
                                        </p:attrNameLst>
                                      </p:cBhvr>
                                      <p:to>
                                        <p:strVal val="visible"/>
                                      </p:to>
                                    </p:set>
                                    <p:animEffect transition="in" filter="fade">
                                      <p:cBhvr>
                                        <p:cTn id="878" dur="500"/>
                                        <p:tgtEl>
                                          <p:spTgt spid="820"/>
                                        </p:tgtEl>
                                      </p:cBhvr>
                                    </p:animEffect>
                                  </p:childTnLst>
                                </p:cTn>
                              </p:par>
                              <p:par>
                                <p:cTn id="879" presetID="42" presetClass="path" presetSubtype="0" decel="100000" fill="hold" grpId="1" nodeType="withEffect">
                                  <p:stCondLst>
                                    <p:cond delay="100"/>
                                  </p:stCondLst>
                                  <p:childTnLst>
                                    <p:animMotion origin="layout" path="M -8.33333E-7 -2.96296E-6 L -8.33333E-7 0.03542 " pathEditMode="relative" rAng="0" ptsTypes="AA">
                                      <p:cBhvr>
                                        <p:cTn id="880" dur="700" spd="-100000" fill="hold"/>
                                        <p:tgtEl>
                                          <p:spTgt spid="820"/>
                                        </p:tgtEl>
                                        <p:attrNameLst>
                                          <p:attrName>ppt_x</p:attrName>
                                          <p:attrName>ppt_y</p:attrName>
                                        </p:attrNameLst>
                                      </p:cBhvr>
                                      <p:rCtr x="0" y="1759"/>
                                    </p:animMotion>
                                  </p:childTnLst>
                                </p:cTn>
                              </p:par>
                              <p:par>
                                <p:cTn id="881" presetID="10" presetClass="entr" presetSubtype="0" fill="hold" nodeType="withEffect">
                                  <p:stCondLst>
                                    <p:cond delay="100"/>
                                  </p:stCondLst>
                                  <p:childTnLst>
                                    <p:set>
                                      <p:cBhvr>
                                        <p:cTn id="882" dur="1" fill="hold">
                                          <p:stCondLst>
                                            <p:cond delay="0"/>
                                          </p:stCondLst>
                                        </p:cTn>
                                        <p:tgtEl>
                                          <p:spTgt spid="821"/>
                                        </p:tgtEl>
                                        <p:attrNameLst>
                                          <p:attrName>style.visibility</p:attrName>
                                        </p:attrNameLst>
                                      </p:cBhvr>
                                      <p:to>
                                        <p:strVal val="visible"/>
                                      </p:to>
                                    </p:set>
                                    <p:animEffect transition="in" filter="fade">
                                      <p:cBhvr>
                                        <p:cTn id="883" dur="500"/>
                                        <p:tgtEl>
                                          <p:spTgt spid="821"/>
                                        </p:tgtEl>
                                      </p:cBhvr>
                                    </p:animEffect>
                                  </p:childTnLst>
                                </p:cTn>
                              </p:par>
                              <p:par>
                                <p:cTn id="884" presetID="42" presetClass="path" presetSubtype="0" decel="100000" fill="hold" nodeType="withEffect">
                                  <p:stCondLst>
                                    <p:cond delay="100"/>
                                  </p:stCondLst>
                                  <p:childTnLst>
                                    <p:animMotion origin="layout" path="M -8.33333E-7 -2.96296E-6 L -8.33333E-7 0.03542 " pathEditMode="relative" rAng="0" ptsTypes="AA">
                                      <p:cBhvr>
                                        <p:cTn id="885" dur="700" spd="-100000" fill="hold"/>
                                        <p:tgtEl>
                                          <p:spTgt spid="821"/>
                                        </p:tgtEl>
                                        <p:attrNameLst>
                                          <p:attrName>ppt_x</p:attrName>
                                          <p:attrName>ppt_y</p:attrName>
                                        </p:attrNameLst>
                                      </p:cBhvr>
                                      <p:rCtr x="0" y="1759"/>
                                    </p:animMotion>
                                  </p:childTnLst>
                                </p:cTn>
                              </p:par>
                              <p:par>
                                <p:cTn id="886" presetID="10" presetClass="entr" presetSubtype="0" fill="hold" grpId="0" nodeType="withEffect">
                                  <p:stCondLst>
                                    <p:cond delay="100"/>
                                  </p:stCondLst>
                                  <p:childTnLst>
                                    <p:set>
                                      <p:cBhvr>
                                        <p:cTn id="887" dur="1" fill="hold">
                                          <p:stCondLst>
                                            <p:cond delay="0"/>
                                          </p:stCondLst>
                                        </p:cTn>
                                        <p:tgtEl>
                                          <p:spTgt spid="822"/>
                                        </p:tgtEl>
                                        <p:attrNameLst>
                                          <p:attrName>style.visibility</p:attrName>
                                        </p:attrNameLst>
                                      </p:cBhvr>
                                      <p:to>
                                        <p:strVal val="visible"/>
                                      </p:to>
                                    </p:set>
                                    <p:animEffect transition="in" filter="fade">
                                      <p:cBhvr>
                                        <p:cTn id="888" dur="500"/>
                                        <p:tgtEl>
                                          <p:spTgt spid="822"/>
                                        </p:tgtEl>
                                      </p:cBhvr>
                                    </p:animEffect>
                                  </p:childTnLst>
                                </p:cTn>
                              </p:par>
                              <p:par>
                                <p:cTn id="889" presetID="42" presetClass="path" presetSubtype="0" decel="100000" fill="hold" grpId="1" nodeType="withEffect">
                                  <p:stCondLst>
                                    <p:cond delay="100"/>
                                  </p:stCondLst>
                                  <p:childTnLst>
                                    <p:animMotion origin="layout" path="M -8.33333E-7 -2.96296E-6 L -8.33333E-7 0.03542 " pathEditMode="relative" rAng="0" ptsTypes="AA">
                                      <p:cBhvr>
                                        <p:cTn id="890" dur="700" spd="-100000" fill="hold"/>
                                        <p:tgtEl>
                                          <p:spTgt spid="822"/>
                                        </p:tgtEl>
                                        <p:attrNameLst>
                                          <p:attrName>ppt_x</p:attrName>
                                          <p:attrName>ppt_y</p:attrName>
                                        </p:attrNameLst>
                                      </p:cBhvr>
                                      <p:rCtr x="0" y="1759"/>
                                    </p:animMotion>
                                  </p:childTnLst>
                                </p:cTn>
                              </p:par>
                              <p:par>
                                <p:cTn id="891" presetID="10" presetClass="entr" presetSubtype="0" fill="hold" grpId="0" nodeType="withEffect">
                                  <p:stCondLst>
                                    <p:cond delay="100"/>
                                  </p:stCondLst>
                                  <p:childTnLst>
                                    <p:set>
                                      <p:cBhvr>
                                        <p:cTn id="892" dur="1" fill="hold">
                                          <p:stCondLst>
                                            <p:cond delay="0"/>
                                          </p:stCondLst>
                                        </p:cTn>
                                        <p:tgtEl>
                                          <p:spTgt spid="823"/>
                                        </p:tgtEl>
                                        <p:attrNameLst>
                                          <p:attrName>style.visibility</p:attrName>
                                        </p:attrNameLst>
                                      </p:cBhvr>
                                      <p:to>
                                        <p:strVal val="visible"/>
                                      </p:to>
                                    </p:set>
                                    <p:animEffect transition="in" filter="fade">
                                      <p:cBhvr>
                                        <p:cTn id="893" dur="500"/>
                                        <p:tgtEl>
                                          <p:spTgt spid="823"/>
                                        </p:tgtEl>
                                      </p:cBhvr>
                                    </p:animEffect>
                                  </p:childTnLst>
                                </p:cTn>
                              </p:par>
                              <p:par>
                                <p:cTn id="894" presetID="42" presetClass="path" presetSubtype="0" decel="100000" fill="hold" grpId="1" nodeType="withEffect">
                                  <p:stCondLst>
                                    <p:cond delay="100"/>
                                  </p:stCondLst>
                                  <p:childTnLst>
                                    <p:animMotion origin="layout" path="M -8.33333E-7 -2.96296E-6 L -8.33333E-7 0.03542 " pathEditMode="relative" rAng="0" ptsTypes="AA">
                                      <p:cBhvr>
                                        <p:cTn id="895" dur="700" spd="-100000" fill="hold"/>
                                        <p:tgtEl>
                                          <p:spTgt spid="823"/>
                                        </p:tgtEl>
                                        <p:attrNameLst>
                                          <p:attrName>ppt_x</p:attrName>
                                          <p:attrName>ppt_y</p:attrName>
                                        </p:attrNameLst>
                                      </p:cBhvr>
                                      <p:rCtr x="0" y="1759"/>
                                    </p:animMotion>
                                  </p:childTnLst>
                                </p:cTn>
                              </p:par>
                              <p:par>
                                <p:cTn id="896" presetID="10" presetClass="entr" presetSubtype="0" fill="hold" nodeType="withEffect">
                                  <p:stCondLst>
                                    <p:cond delay="100"/>
                                  </p:stCondLst>
                                  <p:childTnLst>
                                    <p:set>
                                      <p:cBhvr>
                                        <p:cTn id="897" dur="1" fill="hold">
                                          <p:stCondLst>
                                            <p:cond delay="0"/>
                                          </p:stCondLst>
                                        </p:cTn>
                                        <p:tgtEl>
                                          <p:spTgt spid="824"/>
                                        </p:tgtEl>
                                        <p:attrNameLst>
                                          <p:attrName>style.visibility</p:attrName>
                                        </p:attrNameLst>
                                      </p:cBhvr>
                                      <p:to>
                                        <p:strVal val="visible"/>
                                      </p:to>
                                    </p:set>
                                    <p:animEffect transition="in" filter="fade">
                                      <p:cBhvr>
                                        <p:cTn id="898" dur="500"/>
                                        <p:tgtEl>
                                          <p:spTgt spid="824"/>
                                        </p:tgtEl>
                                      </p:cBhvr>
                                    </p:animEffect>
                                  </p:childTnLst>
                                </p:cTn>
                              </p:par>
                              <p:par>
                                <p:cTn id="899" presetID="42" presetClass="path" presetSubtype="0" decel="100000" fill="hold" nodeType="withEffect">
                                  <p:stCondLst>
                                    <p:cond delay="100"/>
                                  </p:stCondLst>
                                  <p:childTnLst>
                                    <p:animMotion origin="layout" path="M -8.33333E-7 -2.96296E-6 L -8.33333E-7 0.03542 " pathEditMode="relative" rAng="0" ptsTypes="AA">
                                      <p:cBhvr>
                                        <p:cTn id="900" dur="700" spd="-100000" fill="hold"/>
                                        <p:tgtEl>
                                          <p:spTgt spid="824"/>
                                        </p:tgtEl>
                                        <p:attrNameLst>
                                          <p:attrName>ppt_x</p:attrName>
                                          <p:attrName>ppt_y</p:attrName>
                                        </p:attrNameLst>
                                      </p:cBhvr>
                                      <p:rCtr x="0" y="1759"/>
                                    </p:animMotion>
                                  </p:childTnLst>
                                </p:cTn>
                              </p:par>
                              <p:par>
                                <p:cTn id="901" presetID="10" presetClass="entr" presetSubtype="0" fill="hold" grpId="0" nodeType="withEffect">
                                  <p:stCondLst>
                                    <p:cond delay="100"/>
                                  </p:stCondLst>
                                  <p:childTnLst>
                                    <p:set>
                                      <p:cBhvr>
                                        <p:cTn id="902" dur="1" fill="hold">
                                          <p:stCondLst>
                                            <p:cond delay="0"/>
                                          </p:stCondLst>
                                        </p:cTn>
                                        <p:tgtEl>
                                          <p:spTgt spid="825"/>
                                        </p:tgtEl>
                                        <p:attrNameLst>
                                          <p:attrName>style.visibility</p:attrName>
                                        </p:attrNameLst>
                                      </p:cBhvr>
                                      <p:to>
                                        <p:strVal val="visible"/>
                                      </p:to>
                                    </p:set>
                                    <p:animEffect transition="in" filter="fade">
                                      <p:cBhvr>
                                        <p:cTn id="903" dur="500"/>
                                        <p:tgtEl>
                                          <p:spTgt spid="825"/>
                                        </p:tgtEl>
                                      </p:cBhvr>
                                    </p:animEffect>
                                  </p:childTnLst>
                                </p:cTn>
                              </p:par>
                              <p:par>
                                <p:cTn id="904" presetID="42" presetClass="path" presetSubtype="0" decel="100000" fill="hold" grpId="1" nodeType="withEffect">
                                  <p:stCondLst>
                                    <p:cond delay="100"/>
                                  </p:stCondLst>
                                  <p:childTnLst>
                                    <p:animMotion origin="layout" path="M -8.33333E-7 -2.96296E-6 L -8.33333E-7 0.03542 " pathEditMode="relative" rAng="0" ptsTypes="AA">
                                      <p:cBhvr>
                                        <p:cTn id="905" dur="700" spd="-100000" fill="hold"/>
                                        <p:tgtEl>
                                          <p:spTgt spid="825"/>
                                        </p:tgtEl>
                                        <p:attrNameLst>
                                          <p:attrName>ppt_x</p:attrName>
                                          <p:attrName>ppt_y</p:attrName>
                                        </p:attrNameLst>
                                      </p:cBhvr>
                                      <p:rCtr x="0" y="1759"/>
                                    </p:animMotion>
                                  </p:childTnLst>
                                </p:cTn>
                              </p:par>
                              <p:par>
                                <p:cTn id="906" presetID="10" presetClass="entr" presetSubtype="0" fill="hold" nodeType="withEffect">
                                  <p:stCondLst>
                                    <p:cond delay="100"/>
                                  </p:stCondLst>
                                  <p:childTnLst>
                                    <p:set>
                                      <p:cBhvr>
                                        <p:cTn id="907" dur="1" fill="hold">
                                          <p:stCondLst>
                                            <p:cond delay="0"/>
                                          </p:stCondLst>
                                        </p:cTn>
                                        <p:tgtEl>
                                          <p:spTgt spid="826"/>
                                        </p:tgtEl>
                                        <p:attrNameLst>
                                          <p:attrName>style.visibility</p:attrName>
                                        </p:attrNameLst>
                                      </p:cBhvr>
                                      <p:to>
                                        <p:strVal val="visible"/>
                                      </p:to>
                                    </p:set>
                                    <p:animEffect transition="in" filter="fade">
                                      <p:cBhvr>
                                        <p:cTn id="908" dur="500"/>
                                        <p:tgtEl>
                                          <p:spTgt spid="826"/>
                                        </p:tgtEl>
                                      </p:cBhvr>
                                    </p:animEffect>
                                  </p:childTnLst>
                                </p:cTn>
                              </p:par>
                              <p:par>
                                <p:cTn id="909" presetID="42" presetClass="path" presetSubtype="0" decel="100000" fill="hold" nodeType="withEffect">
                                  <p:stCondLst>
                                    <p:cond delay="100"/>
                                  </p:stCondLst>
                                  <p:childTnLst>
                                    <p:animMotion origin="layout" path="M -8.33333E-7 -2.96296E-6 L -8.33333E-7 0.03542 " pathEditMode="relative" rAng="0" ptsTypes="AA">
                                      <p:cBhvr>
                                        <p:cTn id="910" dur="700" spd="-100000" fill="hold"/>
                                        <p:tgtEl>
                                          <p:spTgt spid="826"/>
                                        </p:tgtEl>
                                        <p:attrNameLst>
                                          <p:attrName>ppt_x</p:attrName>
                                          <p:attrName>ppt_y</p:attrName>
                                        </p:attrNameLst>
                                      </p:cBhvr>
                                      <p:rCtr x="0" y="1759"/>
                                    </p:animMotion>
                                  </p:childTnLst>
                                </p:cTn>
                              </p:par>
                              <p:par>
                                <p:cTn id="911" presetID="10" presetClass="entr" presetSubtype="0" fill="hold" grpId="0" nodeType="withEffect">
                                  <p:stCondLst>
                                    <p:cond delay="100"/>
                                  </p:stCondLst>
                                  <p:childTnLst>
                                    <p:set>
                                      <p:cBhvr>
                                        <p:cTn id="912" dur="1" fill="hold">
                                          <p:stCondLst>
                                            <p:cond delay="0"/>
                                          </p:stCondLst>
                                        </p:cTn>
                                        <p:tgtEl>
                                          <p:spTgt spid="827"/>
                                        </p:tgtEl>
                                        <p:attrNameLst>
                                          <p:attrName>style.visibility</p:attrName>
                                        </p:attrNameLst>
                                      </p:cBhvr>
                                      <p:to>
                                        <p:strVal val="visible"/>
                                      </p:to>
                                    </p:set>
                                    <p:animEffect transition="in" filter="fade">
                                      <p:cBhvr>
                                        <p:cTn id="913" dur="500"/>
                                        <p:tgtEl>
                                          <p:spTgt spid="827"/>
                                        </p:tgtEl>
                                      </p:cBhvr>
                                    </p:animEffect>
                                  </p:childTnLst>
                                </p:cTn>
                              </p:par>
                              <p:par>
                                <p:cTn id="914" presetID="42" presetClass="path" presetSubtype="0" decel="100000" fill="hold" grpId="1" nodeType="withEffect">
                                  <p:stCondLst>
                                    <p:cond delay="100"/>
                                  </p:stCondLst>
                                  <p:childTnLst>
                                    <p:animMotion origin="layout" path="M -8.33333E-7 -2.96296E-6 L -8.33333E-7 0.03542 " pathEditMode="relative" rAng="0" ptsTypes="AA">
                                      <p:cBhvr>
                                        <p:cTn id="915" dur="700" spd="-100000" fill="hold"/>
                                        <p:tgtEl>
                                          <p:spTgt spid="827"/>
                                        </p:tgtEl>
                                        <p:attrNameLst>
                                          <p:attrName>ppt_x</p:attrName>
                                          <p:attrName>ppt_y</p:attrName>
                                        </p:attrNameLst>
                                      </p:cBhvr>
                                      <p:rCtr x="0" y="1759"/>
                                    </p:animMotion>
                                  </p:childTnLst>
                                </p:cTn>
                              </p:par>
                              <p:par>
                                <p:cTn id="916" presetID="10" presetClass="entr" presetSubtype="0" fill="hold" nodeType="withEffect">
                                  <p:stCondLst>
                                    <p:cond delay="100"/>
                                  </p:stCondLst>
                                  <p:childTnLst>
                                    <p:set>
                                      <p:cBhvr>
                                        <p:cTn id="917" dur="1" fill="hold">
                                          <p:stCondLst>
                                            <p:cond delay="0"/>
                                          </p:stCondLst>
                                        </p:cTn>
                                        <p:tgtEl>
                                          <p:spTgt spid="828"/>
                                        </p:tgtEl>
                                        <p:attrNameLst>
                                          <p:attrName>style.visibility</p:attrName>
                                        </p:attrNameLst>
                                      </p:cBhvr>
                                      <p:to>
                                        <p:strVal val="visible"/>
                                      </p:to>
                                    </p:set>
                                    <p:animEffect transition="in" filter="fade">
                                      <p:cBhvr>
                                        <p:cTn id="918" dur="500"/>
                                        <p:tgtEl>
                                          <p:spTgt spid="828"/>
                                        </p:tgtEl>
                                      </p:cBhvr>
                                    </p:animEffect>
                                  </p:childTnLst>
                                </p:cTn>
                              </p:par>
                              <p:par>
                                <p:cTn id="919" presetID="42" presetClass="path" presetSubtype="0" decel="100000" fill="hold" nodeType="withEffect">
                                  <p:stCondLst>
                                    <p:cond delay="100"/>
                                  </p:stCondLst>
                                  <p:childTnLst>
                                    <p:animMotion origin="layout" path="M -8.33333E-7 -2.96296E-6 L -8.33333E-7 0.03542 " pathEditMode="relative" rAng="0" ptsTypes="AA">
                                      <p:cBhvr>
                                        <p:cTn id="920" dur="700" spd="-100000" fill="hold"/>
                                        <p:tgtEl>
                                          <p:spTgt spid="828"/>
                                        </p:tgtEl>
                                        <p:attrNameLst>
                                          <p:attrName>ppt_x</p:attrName>
                                          <p:attrName>ppt_y</p:attrName>
                                        </p:attrNameLst>
                                      </p:cBhvr>
                                      <p:rCtr x="0" y="1759"/>
                                    </p:animMotion>
                                  </p:childTnLst>
                                </p:cTn>
                              </p:par>
                              <p:par>
                                <p:cTn id="921" presetID="10" presetClass="entr" presetSubtype="0" fill="hold" grpId="0" nodeType="withEffect">
                                  <p:stCondLst>
                                    <p:cond delay="100"/>
                                  </p:stCondLst>
                                  <p:childTnLst>
                                    <p:set>
                                      <p:cBhvr>
                                        <p:cTn id="922" dur="1" fill="hold">
                                          <p:stCondLst>
                                            <p:cond delay="0"/>
                                          </p:stCondLst>
                                        </p:cTn>
                                        <p:tgtEl>
                                          <p:spTgt spid="829"/>
                                        </p:tgtEl>
                                        <p:attrNameLst>
                                          <p:attrName>style.visibility</p:attrName>
                                        </p:attrNameLst>
                                      </p:cBhvr>
                                      <p:to>
                                        <p:strVal val="visible"/>
                                      </p:to>
                                    </p:set>
                                    <p:animEffect transition="in" filter="fade">
                                      <p:cBhvr>
                                        <p:cTn id="923" dur="500"/>
                                        <p:tgtEl>
                                          <p:spTgt spid="829"/>
                                        </p:tgtEl>
                                      </p:cBhvr>
                                    </p:animEffect>
                                  </p:childTnLst>
                                </p:cTn>
                              </p:par>
                              <p:par>
                                <p:cTn id="924" presetID="42" presetClass="path" presetSubtype="0" decel="100000" fill="hold" grpId="1" nodeType="withEffect">
                                  <p:stCondLst>
                                    <p:cond delay="100"/>
                                  </p:stCondLst>
                                  <p:childTnLst>
                                    <p:animMotion origin="layout" path="M -8.33333E-7 -2.96296E-6 L -8.33333E-7 0.03542 " pathEditMode="relative" rAng="0" ptsTypes="AA">
                                      <p:cBhvr>
                                        <p:cTn id="925" dur="700" spd="-100000" fill="hold"/>
                                        <p:tgtEl>
                                          <p:spTgt spid="829"/>
                                        </p:tgtEl>
                                        <p:attrNameLst>
                                          <p:attrName>ppt_x</p:attrName>
                                          <p:attrName>ppt_y</p:attrName>
                                        </p:attrNameLst>
                                      </p:cBhvr>
                                      <p:rCtr x="0" y="1759"/>
                                    </p:animMotion>
                                  </p:childTnLst>
                                </p:cTn>
                              </p:par>
                              <p:par>
                                <p:cTn id="926" presetID="10" presetClass="entr" presetSubtype="0" fill="hold" nodeType="withEffect">
                                  <p:stCondLst>
                                    <p:cond delay="100"/>
                                  </p:stCondLst>
                                  <p:childTnLst>
                                    <p:set>
                                      <p:cBhvr>
                                        <p:cTn id="927" dur="1" fill="hold">
                                          <p:stCondLst>
                                            <p:cond delay="0"/>
                                          </p:stCondLst>
                                        </p:cTn>
                                        <p:tgtEl>
                                          <p:spTgt spid="830"/>
                                        </p:tgtEl>
                                        <p:attrNameLst>
                                          <p:attrName>style.visibility</p:attrName>
                                        </p:attrNameLst>
                                      </p:cBhvr>
                                      <p:to>
                                        <p:strVal val="visible"/>
                                      </p:to>
                                    </p:set>
                                    <p:animEffect transition="in" filter="fade">
                                      <p:cBhvr>
                                        <p:cTn id="928" dur="500"/>
                                        <p:tgtEl>
                                          <p:spTgt spid="830"/>
                                        </p:tgtEl>
                                      </p:cBhvr>
                                    </p:animEffect>
                                  </p:childTnLst>
                                </p:cTn>
                              </p:par>
                              <p:par>
                                <p:cTn id="929" presetID="42" presetClass="path" presetSubtype="0" decel="100000" fill="hold" nodeType="withEffect">
                                  <p:stCondLst>
                                    <p:cond delay="100"/>
                                  </p:stCondLst>
                                  <p:childTnLst>
                                    <p:animMotion origin="layout" path="M -8.33333E-7 -2.96296E-6 L -8.33333E-7 0.03542 " pathEditMode="relative" rAng="0" ptsTypes="AA">
                                      <p:cBhvr>
                                        <p:cTn id="930" dur="700" spd="-100000" fill="hold"/>
                                        <p:tgtEl>
                                          <p:spTgt spid="830"/>
                                        </p:tgtEl>
                                        <p:attrNameLst>
                                          <p:attrName>ppt_x</p:attrName>
                                          <p:attrName>ppt_y</p:attrName>
                                        </p:attrNameLst>
                                      </p:cBhvr>
                                      <p:rCtr x="0" y="1759"/>
                                    </p:animMotion>
                                  </p:childTnLst>
                                </p:cTn>
                              </p:par>
                              <p:par>
                                <p:cTn id="931" presetID="10" presetClass="entr" presetSubtype="0" fill="hold" grpId="0" nodeType="withEffect">
                                  <p:stCondLst>
                                    <p:cond delay="100"/>
                                  </p:stCondLst>
                                  <p:childTnLst>
                                    <p:set>
                                      <p:cBhvr>
                                        <p:cTn id="932" dur="1" fill="hold">
                                          <p:stCondLst>
                                            <p:cond delay="0"/>
                                          </p:stCondLst>
                                        </p:cTn>
                                        <p:tgtEl>
                                          <p:spTgt spid="831"/>
                                        </p:tgtEl>
                                        <p:attrNameLst>
                                          <p:attrName>style.visibility</p:attrName>
                                        </p:attrNameLst>
                                      </p:cBhvr>
                                      <p:to>
                                        <p:strVal val="visible"/>
                                      </p:to>
                                    </p:set>
                                    <p:animEffect transition="in" filter="fade">
                                      <p:cBhvr>
                                        <p:cTn id="933" dur="500"/>
                                        <p:tgtEl>
                                          <p:spTgt spid="831"/>
                                        </p:tgtEl>
                                      </p:cBhvr>
                                    </p:animEffect>
                                  </p:childTnLst>
                                </p:cTn>
                              </p:par>
                              <p:par>
                                <p:cTn id="934" presetID="42" presetClass="path" presetSubtype="0" decel="100000" fill="hold" grpId="1" nodeType="withEffect">
                                  <p:stCondLst>
                                    <p:cond delay="100"/>
                                  </p:stCondLst>
                                  <p:childTnLst>
                                    <p:animMotion origin="layout" path="M -8.33333E-7 -2.96296E-6 L -8.33333E-7 0.03542 " pathEditMode="relative" rAng="0" ptsTypes="AA">
                                      <p:cBhvr>
                                        <p:cTn id="935" dur="700" spd="-100000" fill="hold"/>
                                        <p:tgtEl>
                                          <p:spTgt spid="831"/>
                                        </p:tgtEl>
                                        <p:attrNameLst>
                                          <p:attrName>ppt_x</p:attrName>
                                          <p:attrName>ppt_y</p:attrName>
                                        </p:attrNameLst>
                                      </p:cBhvr>
                                      <p:rCtr x="0" y="1759"/>
                                    </p:animMotion>
                                  </p:childTnLst>
                                </p:cTn>
                              </p:par>
                              <p:par>
                                <p:cTn id="936" presetID="10" presetClass="entr" presetSubtype="0" fill="hold" nodeType="withEffect">
                                  <p:stCondLst>
                                    <p:cond delay="100"/>
                                  </p:stCondLst>
                                  <p:childTnLst>
                                    <p:set>
                                      <p:cBhvr>
                                        <p:cTn id="937" dur="1" fill="hold">
                                          <p:stCondLst>
                                            <p:cond delay="0"/>
                                          </p:stCondLst>
                                        </p:cTn>
                                        <p:tgtEl>
                                          <p:spTgt spid="832"/>
                                        </p:tgtEl>
                                        <p:attrNameLst>
                                          <p:attrName>style.visibility</p:attrName>
                                        </p:attrNameLst>
                                      </p:cBhvr>
                                      <p:to>
                                        <p:strVal val="visible"/>
                                      </p:to>
                                    </p:set>
                                    <p:animEffect transition="in" filter="fade">
                                      <p:cBhvr>
                                        <p:cTn id="938" dur="500"/>
                                        <p:tgtEl>
                                          <p:spTgt spid="832"/>
                                        </p:tgtEl>
                                      </p:cBhvr>
                                    </p:animEffect>
                                  </p:childTnLst>
                                </p:cTn>
                              </p:par>
                              <p:par>
                                <p:cTn id="939" presetID="42" presetClass="path" presetSubtype="0" decel="100000" fill="hold" nodeType="withEffect">
                                  <p:stCondLst>
                                    <p:cond delay="100"/>
                                  </p:stCondLst>
                                  <p:childTnLst>
                                    <p:animMotion origin="layout" path="M -8.33333E-7 -2.96296E-6 L -8.33333E-7 0.03542 " pathEditMode="relative" rAng="0" ptsTypes="AA">
                                      <p:cBhvr>
                                        <p:cTn id="940" dur="700" spd="-100000" fill="hold"/>
                                        <p:tgtEl>
                                          <p:spTgt spid="832"/>
                                        </p:tgtEl>
                                        <p:attrNameLst>
                                          <p:attrName>ppt_x</p:attrName>
                                          <p:attrName>ppt_y</p:attrName>
                                        </p:attrNameLst>
                                      </p:cBhvr>
                                      <p:rCtr x="0" y="1759"/>
                                    </p:animMotion>
                                  </p:childTnLst>
                                </p:cTn>
                              </p:par>
                              <p:par>
                                <p:cTn id="941" presetID="10" presetClass="entr" presetSubtype="0" fill="hold" grpId="0" nodeType="withEffect">
                                  <p:stCondLst>
                                    <p:cond delay="100"/>
                                  </p:stCondLst>
                                  <p:childTnLst>
                                    <p:set>
                                      <p:cBhvr>
                                        <p:cTn id="942" dur="1" fill="hold">
                                          <p:stCondLst>
                                            <p:cond delay="0"/>
                                          </p:stCondLst>
                                        </p:cTn>
                                        <p:tgtEl>
                                          <p:spTgt spid="833"/>
                                        </p:tgtEl>
                                        <p:attrNameLst>
                                          <p:attrName>style.visibility</p:attrName>
                                        </p:attrNameLst>
                                      </p:cBhvr>
                                      <p:to>
                                        <p:strVal val="visible"/>
                                      </p:to>
                                    </p:set>
                                    <p:animEffect transition="in" filter="fade">
                                      <p:cBhvr>
                                        <p:cTn id="943" dur="500"/>
                                        <p:tgtEl>
                                          <p:spTgt spid="833"/>
                                        </p:tgtEl>
                                      </p:cBhvr>
                                    </p:animEffect>
                                  </p:childTnLst>
                                </p:cTn>
                              </p:par>
                              <p:par>
                                <p:cTn id="944" presetID="42" presetClass="path" presetSubtype="0" decel="100000" fill="hold" grpId="1" nodeType="withEffect">
                                  <p:stCondLst>
                                    <p:cond delay="100"/>
                                  </p:stCondLst>
                                  <p:childTnLst>
                                    <p:animMotion origin="layout" path="M -8.33333E-7 -2.96296E-6 L -8.33333E-7 0.03542 " pathEditMode="relative" rAng="0" ptsTypes="AA">
                                      <p:cBhvr>
                                        <p:cTn id="945" dur="700" spd="-100000" fill="hold"/>
                                        <p:tgtEl>
                                          <p:spTgt spid="833"/>
                                        </p:tgtEl>
                                        <p:attrNameLst>
                                          <p:attrName>ppt_x</p:attrName>
                                          <p:attrName>ppt_y</p:attrName>
                                        </p:attrNameLst>
                                      </p:cBhvr>
                                      <p:rCtr x="0" y="1759"/>
                                    </p:animMotion>
                                  </p:childTnLst>
                                </p:cTn>
                              </p:par>
                              <p:par>
                                <p:cTn id="946" presetID="10" presetClass="entr" presetSubtype="0" fill="hold" nodeType="withEffect">
                                  <p:stCondLst>
                                    <p:cond delay="100"/>
                                  </p:stCondLst>
                                  <p:childTnLst>
                                    <p:set>
                                      <p:cBhvr>
                                        <p:cTn id="947" dur="1" fill="hold">
                                          <p:stCondLst>
                                            <p:cond delay="0"/>
                                          </p:stCondLst>
                                        </p:cTn>
                                        <p:tgtEl>
                                          <p:spTgt spid="834"/>
                                        </p:tgtEl>
                                        <p:attrNameLst>
                                          <p:attrName>style.visibility</p:attrName>
                                        </p:attrNameLst>
                                      </p:cBhvr>
                                      <p:to>
                                        <p:strVal val="visible"/>
                                      </p:to>
                                    </p:set>
                                    <p:animEffect transition="in" filter="fade">
                                      <p:cBhvr>
                                        <p:cTn id="948" dur="500"/>
                                        <p:tgtEl>
                                          <p:spTgt spid="834"/>
                                        </p:tgtEl>
                                      </p:cBhvr>
                                    </p:animEffect>
                                  </p:childTnLst>
                                </p:cTn>
                              </p:par>
                              <p:par>
                                <p:cTn id="949" presetID="42" presetClass="path" presetSubtype="0" decel="100000" fill="hold" nodeType="withEffect">
                                  <p:stCondLst>
                                    <p:cond delay="100"/>
                                  </p:stCondLst>
                                  <p:childTnLst>
                                    <p:animMotion origin="layout" path="M -8.33333E-7 -2.96296E-6 L -8.33333E-7 0.03542 " pathEditMode="relative" rAng="0" ptsTypes="AA">
                                      <p:cBhvr>
                                        <p:cTn id="950" dur="700" spd="-100000" fill="hold"/>
                                        <p:tgtEl>
                                          <p:spTgt spid="834"/>
                                        </p:tgtEl>
                                        <p:attrNameLst>
                                          <p:attrName>ppt_x</p:attrName>
                                          <p:attrName>ppt_y</p:attrName>
                                        </p:attrNameLst>
                                      </p:cBhvr>
                                      <p:rCtr x="0" y="1759"/>
                                    </p:animMotion>
                                  </p:childTnLst>
                                </p:cTn>
                              </p:par>
                              <p:par>
                                <p:cTn id="951" presetID="10" presetClass="entr" presetSubtype="0" fill="hold" grpId="0" nodeType="withEffect">
                                  <p:stCondLst>
                                    <p:cond delay="100"/>
                                  </p:stCondLst>
                                  <p:childTnLst>
                                    <p:set>
                                      <p:cBhvr>
                                        <p:cTn id="952" dur="1" fill="hold">
                                          <p:stCondLst>
                                            <p:cond delay="0"/>
                                          </p:stCondLst>
                                        </p:cTn>
                                        <p:tgtEl>
                                          <p:spTgt spid="835"/>
                                        </p:tgtEl>
                                        <p:attrNameLst>
                                          <p:attrName>style.visibility</p:attrName>
                                        </p:attrNameLst>
                                      </p:cBhvr>
                                      <p:to>
                                        <p:strVal val="visible"/>
                                      </p:to>
                                    </p:set>
                                    <p:animEffect transition="in" filter="fade">
                                      <p:cBhvr>
                                        <p:cTn id="953" dur="500"/>
                                        <p:tgtEl>
                                          <p:spTgt spid="835"/>
                                        </p:tgtEl>
                                      </p:cBhvr>
                                    </p:animEffect>
                                  </p:childTnLst>
                                </p:cTn>
                              </p:par>
                              <p:par>
                                <p:cTn id="954" presetID="42" presetClass="path" presetSubtype="0" decel="100000" fill="hold" grpId="1" nodeType="withEffect">
                                  <p:stCondLst>
                                    <p:cond delay="100"/>
                                  </p:stCondLst>
                                  <p:childTnLst>
                                    <p:animMotion origin="layout" path="M -8.33333E-7 -2.96296E-6 L -8.33333E-7 0.03542 " pathEditMode="relative" rAng="0" ptsTypes="AA">
                                      <p:cBhvr>
                                        <p:cTn id="955" dur="700" spd="-100000" fill="hold"/>
                                        <p:tgtEl>
                                          <p:spTgt spid="835"/>
                                        </p:tgtEl>
                                        <p:attrNameLst>
                                          <p:attrName>ppt_x</p:attrName>
                                          <p:attrName>ppt_y</p:attrName>
                                        </p:attrNameLst>
                                      </p:cBhvr>
                                      <p:rCtr x="0" y="1759"/>
                                    </p:animMotion>
                                  </p:childTnLst>
                                </p:cTn>
                              </p:par>
                              <p:par>
                                <p:cTn id="956" presetID="10" presetClass="entr" presetSubtype="0" fill="hold" nodeType="withEffect">
                                  <p:stCondLst>
                                    <p:cond delay="100"/>
                                  </p:stCondLst>
                                  <p:childTnLst>
                                    <p:set>
                                      <p:cBhvr>
                                        <p:cTn id="957" dur="1" fill="hold">
                                          <p:stCondLst>
                                            <p:cond delay="0"/>
                                          </p:stCondLst>
                                        </p:cTn>
                                        <p:tgtEl>
                                          <p:spTgt spid="836"/>
                                        </p:tgtEl>
                                        <p:attrNameLst>
                                          <p:attrName>style.visibility</p:attrName>
                                        </p:attrNameLst>
                                      </p:cBhvr>
                                      <p:to>
                                        <p:strVal val="visible"/>
                                      </p:to>
                                    </p:set>
                                    <p:animEffect transition="in" filter="fade">
                                      <p:cBhvr>
                                        <p:cTn id="958" dur="500"/>
                                        <p:tgtEl>
                                          <p:spTgt spid="836"/>
                                        </p:tgtEl>
                                      </p:cBhvr>
                                    </p:animEffect>
                                  </p:childTnLst>
                                </p:cTn>
                              </p:par>
                              <p:par>
                                <p:cTn id="959" presetID="42" presetClass="path" presetSubtype="0" decel="100000" fill="hold" nodeType="withEffect">
                                  <p:stCondLst>
                                    <p:cond delay="100"/>
                                  </p:stCondLst>
                                  <p:childTnLst>
                                    <p:animMotion origin="layout" path="M -8.33333E-7 -2.96296E-6 L -8.33333E-7 0.03542 " pathEditMode="relative" rAng="0" ptsTypes="AA">
                                      <p:cBhvr>
                                        <p:cTn id="960" dur="700" spd="-100000" fill="hold"/>
                                        <p:tgtEl>
                                          <p:spTgt spid="836"/>
                                        </p:tgtEl>
                                        <p:attrNameLst>
                                          <p:attrName>ppt_x</p:attrName>
                                          <p:attrName>ppt_y</p:attrName>
                                        </p:attrNameLst>
                                      </p:cBhvr>
                                      <p:rCtr x="0" y="1759"/>
                                    </p:animMotion>
                                  </p:childTnLst>
                                </p:cTn>
                              </p:par>
                              <p:par>
                                <p:cTn id="961" presetID="10" presetClass="entr" presetSubtype="0" fill="hold" grpId="0" nodeType="withEffect">
                                  <p:stCondLst>
                                    <p:cond delay="100"/>
                                  </p:stCondLst>
                                  <p:childTnLst>
                                    <p:set>
                                      <p:cBhvr>
                                        <p:cTn id="962" dur="1" fill="hold">
                                          <p:stCondLst>
                                            <p:cond delay="0"/>
                                          </p:stCondLst>
                                        </p:cTn>
                                        <p:tgtEl>
                                          <p:spTgt spid="837"/>
                                        </p:tgtEl>
                                        <p:attrNameLst>
                                          <p:attrName>style.visibility</p:attrName>
                                        </p:attrNameLst>
                                      </p:cBhvr>
                                      <p:to>
                                        <p:strVal val="visible"/>
                                      </p:to>
                                    </p:set>
                                    <p:animEffect transition="in" filter="fade">
                                      <p:cBhvr>
                                        <p:cTn id="963" dur="500"/>
                                        <p:tgtEl>
                                          <p:spTgt spid="837"/>
                                        </p:tgtEl>
                                      </p:cBhvr>
                                    </p:animEffect>
                                  </p:childTnLst>
                                </p:cTn>
                              </p:par>
                              <p:par>
                                <p:cTn id="964" presetID="42" presetClass="path" presetSubtype="0" decel="100000" fill="hold" grpId="1" nodeType="withEffect">
                                  <p:stCondLst>
                                    <p:cond delay="100"/>
                                  </p:stCondLst>
                                  <p:childTnLst>
                                    <p:animMotion origin="layout" path="M -8.33333E-7 -2.96296E-6 L -8.33333E-7 0.03542 " pathEditMode="relative" rAng="0" ptsTypes="AA">
                                      <p:cBhvr>
                                        <p:cTn id="965" dur="700" spd="-100000" fill="hold"/>
                                        <p:tgtEl>
                                          <p:spTgt spid="837"/>
                                        </p:tgtEl>
                                        <p:attrNameLst>
                                          <p:attrName>ppt_x</p:attrName>
                                          <p:attrName>ppt_y</p:attrName>
                                        </p:attrNameLst>
                                      </p:cBhvr>
                                      <p:rCtr x="0" y="1759"/>
                                    </p:animMotion>
                                  </p:childTnLst>
                                </p:cTn>
                              </p:par>
                              <p:par>
                                <p:cTn id="966" presetID="10" presetClass="entr" presetSubtype="0" fill="hold" grpId="0" nodeType="withEffect">
                                  <p:stCondLst>
                                    <p:cond delay="100"/>
                                  </p:stCondLst>
                                  <p:childTnLst>
                                    <p:set>
                                      <p:cBhvr>
                                        <p:cTn id="967" dur="1" fill="hold">
                                          <p:stCondLst>
                                            <p:cond delay="0"/>
                                          </p:stCondLst>
                                        </p:cTn>
                                        <p:tgtEl>
                                          <p:spTgt spid="838"/>
                                        </p:tgtEl>
                                        <p:attrNameLst>
                                          <p:attrName>style.visibility</p:attrName>
                                        </p:attrNameLst>
                                      </p:cBhvr>
                                      <p:to>
                                        <p:strVal val="visible"/>
                                      </p:to>
                                    </p:set>
                                    <p:animEffect transition="in" filter="fade">
                                      <p:cBhvr>
                                        <p:cTn id="968" dur="500"/>
                                        <p:tgtEl>
                                          <p:spTgt spid="838"/>
                                        </p:tgtEl>
                                      </p:cBhvr>
                                    </p:animEffect>
                                  </p:childTnLst>
                                </p:cTn>
                              </p:par>
                              <p:par>
                                <p:cTn id="969" presetID="42" presetClass="path" presetSubtype="0" decel="100000" fill="hold" grpId="1" nodeType="withEffect">
                                  <p:stCondLst>
                                    <p:cond delay="100"/>
                                  </p:stCondLst>
                                  <p:childTnLst>
                                    <p:animMotion origin="layout" path="M -8.33333E-7 -2.96296E-6 L -8.33333E-7 0.03542 " pathEditMode="relative" rAng="0" ptsTypes="AA">
                                      <p:cBhvr>
                                        <p:cTn id="970" dur="700" spd="-100000" fill="hold"/>
                                        <p:tgtEl>
                                          <p:spTgt spid="838"/>
                                        </p:tgtEl>
                                        <p:attrNameLst>
                                          <p:attrName>ppt_x</p:attrName>
                                          <p:attrName>ppt_y</p:attrName>
                                        </p:attrNameLst>
                                      </p:cBhvr>
                                      <p:rCtr x="0" y="1759"/>
                                    </p:animMotion>
                                  </p:childTnLst>
                                </p:cTn>
                              </p:par>
                              <p:par>
                                <p:cTn id="971" presetID="10" presetClass="entr" presetSubtype="0" fill="hold" nodeType="withEffect">
                                  <p:stCondLst>
                                    <p:cond delay="100"/>
                                  </p:stCondLst>
                                  <p:childTnLst>
                                    <p:set>
                                      <p:cBhvr>
                                        <p:cTn id="972" dur="1" fill="hold">
                                          <p:stCondLst>
                                            <p:cond delay="0"/>
                                          </p:stCondLst>
                                        </p:cTn>
                                        <p:tgtEl>
                                          <p:spTgt spid="839"/>
                                        </p:tgtEl>
                                        <p:attrNameLst>
                                          <p:attrName>style.visibility</p:attrName>
                                        </p:attrNameLst>
                                      </p:cBhvr>
                                      <p:to>
                                        <p:strVal val="visible"/>
                                      </p:to>
                                    </p:set>
                                    <p:animEffect transition="in" filter="fade">
                                      <p:cBhvr>
                                        <p:cTn id="973" dur="500"/>
                                        <p:tgtEl>
                                          <p:spTgt spid="839"/>
                                        </p:tgtEl>
                                      </p:cBhvr>
                                    </p:animEffect>
                                  </p:childTnLst>
                                </p:cTn>
                              </p:par>
                              <p:par>
                                <p:cTn id="974" presetID="42" presetClass="path" presetSubtype="0" decel="100000" fill="hold" nodeType="withEffect">
                                  <p:stCondLst>
                                    <p:cond delay="100"/>
                                  </p:stCondLst>
                                  <p:childTnLst>
                                    <p:animMotion origin="layout" path="M -8.33333E-7 -2.96296E-6 L -8.33333E-7 0.03542 " pathEditMode="relative" rAng="0" ptsTypes="AA">
                                      <p:cBhvr>
                                        <p:cTn id="975" dur="700" spd="-100000" fill="hold"/>
                                        <p:tgtEl>
                                          <p:spTgt spid="839"/>
                                        </p:tgtEl>
                                        <p:attrNameLst>
                                          <p:attrName>ppt_x</p:attrName>
                                          <p:attrName>ppt_y</p:attrName>
                                        </p:attrNameLst>
                                      </p:cBhvr>
                                      <p:rCtr x="0" y="1759"/>
                                    </p:animMotion>
                                  </p:childTnLst>
                                </p:cTn>
                              </p:par>
                              <p:par>
                                <p:cTn id="976" presetID="10" presetClass="entr" presetSubtype="0" fill="hold" grpId="0" nodeType="withEffect">
                                  <p:stCondLst>
                                    <p:cond delay="100"/>
                                  </p:stCondLst>
                                  <p:childTnLst>
                                    <p:set>
                                      <p:cBhvr>
                                        <p:cTn id="977" dur="1" fill="hold">
                                          <p:stCondLst>
                                            <p:cond delay="0"/>
                                          </p:stCondLst>
                                        </p:cTn>
                                        <p:tgtEl>
                                          <p:spTgt spid="840"/>
                                        </p:tgtEl>
                                        <p:attrNameLst>
                                          <p:attrName>style.visibility</p:attrName>
                                        </p:attrNameLst>
                                      </p:cBhvr>
                                      <p:to>
                                        <p:strVal val="visible"/>
                                      </p:to>
                                    </p:set>
                                    <p:animEffect transition="in" filter="fade">
                                      <p:cBhvr>
                                        <p:cTn id="978" dur="500"/>
                                        <p:tgtEl>
                                          <p:spTgt spid="840"/>
                                        </p:tgtEl>
                                      </p:cBhvr>
                                    </p:animEffect>
                                  </p:childTnLst>
                                </p:cTn>
                              </p:par>
                              <p:par>
                                <p:cTn id="979" presetID="42" presetClass="path" presetSubtype="0" decel="100000" fill="hold" grpId="1" nodeType="withEffect">
                                  <p:stCondLst>
                                    <p:cond delay="100"/>
                                  </p:stCondLst>
                                  <p:childTnLst>
                                    <p:animMotion origin="layout" path="M -8.33333E-7 -2.96296E-6 L -8.33333E-7 0.03542 " pathEditMode="relative" rAng="0" ptsTypes="AA">
                                      <p:cBhvr>
                                        <p:cTn id="980" dur="700" spd="-100000" fill="hold"/>
                                        <p:tgtEl>
                                          <p:spTgt spid="840"/>
                                        </p:tgtEl>
                                        <p:attrNameLst>
                                          <p:attrName>ppt_x</p:attrName>
                                          <p:attrName>ppt_y</p:attrName>
                                        </p:attrNameLst>
                                      </p:cBhvr>
                                      <p:rCtr x="0" y="1759"/>
                                    </p:animMotion>
                                  </p:childTnLst>
                                </p:cTn>
                              </p:par>
                              <p:par>
                                <p:cTn id="981" presetID="10" presetClass="entr" presetSubtype="0" fill="hold" nodeType="withEffect">
                                  <p:stCondLst>
                                    <p:cond delay="100"/>
                                  </p:stCondLst>
                                  <p:childTnLst>
                                    <p:set>
                                      <p:cBhvr>
                                        <p:cTn id="982" dur="1" fill="hold">
                                          <p:stCondLst>
                                            <p:cond delay="0"/>
                                          </p:stCondLst>
                                        </p:cTn>
                                        <p:tgtEl>
                                          <p:spTgt spid="841"/>
                                        </p:tgtEl>
                                        <p:attrNameLst>
                                          <p:attrName>style.visibility</p:attrName>
                                        </p:attrNameLst>
                                      </p:cBhvr>
                                      <p:to>
                                        <p:strVal val="visible"/>
                                      </p:to>
                                    </p:set>
                                    <p:animEffect transition="in" filter="fade">
                                      <p:cBhvr>
                                        <p:cTn id="983" dur="500"/>
                                        <p:tgtEl>
                                          <p:spTgt spid="841"/>
                                        </p:tgtEl>
                                      </p:cBhvr>
                                    </p:animEffect>
                                  </p:childTnLst>
                                </p:cTn>
                              </p:par>
                              <p:par>
                                <p:cTn id="984" presetID="42" presetClass="path" presetSubtype="0" decel="100000" fill="hold" nodeType="withEffect">
                                  <p:stCondLst>
                                    <p:cond delay="100"/>
                                  </p:stCondLst>
                                  <p:childTnLst>
                                    <p:animMotion origin="layout" path="M -8.33333E-7 -2.96296E-6 L -8.33333E-7 0.03542 " pathEditMode="relative" rAng="0" ptsTypes="AA">
                                      <p:cBhvr>
                                        <p:cTn id="985" dur="700" spd="-100000" fill="hold"/>
                                        <p:tgtEl>
                                          <p:spTgt spid="841"/>
                                        </p:tgtEl>
                                        <p:attrNameLst>
                                          <p:attrName>ppt_x</p:attrName>
                                          <p:attrName>ppt_y</p:attrName>
                                        </p:attrNameLst>
                                      </p:cBhvr>
                                      <p:rCtr x="0" y="1759"/>
                                    </p:animMotion>
                                  </p:childTnLst>
                                </p:cTn>
                              </p:par>
                              <p:par>
                                <p:cTn id="986" presetID="10" presetClass="entr" presetSubtype="0" fill="hold" grpId="0" nodeType="withEffect">
                                  <p:stCondLst>
                                    <p:cond delay="100"/>
                                  </p:stCondLst>
                                  <p:childTnLst>
                                    <p:set>
                                      <p:cBhvr>
                                        <p:cTn id="987" dur="1" fill="hold">
                                          <p:stCondLst>
                                            <p:cond delay="0"/>
                                          </p:stCondLst>
                                        </p:cTn>
                                        <p:tgtEl>
                                          <p:spTgt spid="842"/>
                                        </p:tgtEl>
                                        <p:attrNameLst>
                                          <p:attrName>style.visibility</p:attrName>
                                        </p:attrNameLst>
                                      </p:cBhvr>
                                      <p:to>
                                        <p:strVal val="visible"/>
                                      </p:to>
                                    </p:set>
                                    <p:animEffect transition="in" filter="fade">
                                      <p:cBhvr>
                                        <p:cTn id="988" dur="500"/>
                                        <p:tgtEl>
                                          <p:spTgt spid="842"/>
                                        </p:tgtEl>
                                      </p:cBhvr>
                                    </p:animEffect>
                                  </p:childTnLst>
                                </p:cTn>
                              </p:par>
                              <p:par>
                                <p:cTn id="989" presetID="42" presetClass="path" presetSubtype="0" decel="100000" fill="hold" grpId="1" nodeType="withEffect">
                                  <p:stCondLst>
                                    <p:cond delay="100"/>
                                  </p:stCondLst>
                                  <p:childTnLst>
                                    <p:animMotion origin="layout" path="M -8.33333E-7 -2.96296E-6 L -8.33333E-7 0.03542 " pathEditMode="relative" rAng="0" ptsTypes="AA">
                                      <p:cBhvr>
                                        <p:cTn id="990" dur="700" spd="-100000" fill="hold"/>
                                        <p:tgtEl>
                                          <p:spTgt spid="842"/>
                                        </p:tgtEl>
                                        <p:attrNameLst>
                                          <p:attrName>ppt_x</p:attrName>
                                          <p:attrName>ppt_y</p:attrName>
                                        </p:attrNameLst>
                                      </p:cBhvr>
                                      <p:rCtr x="0" y="1759"/>
                                    </p:animMotion>
                                  </p:childTnLst>
                                </p:cTn>
                              </p:par>
                              <p:par>
                                <p:cTn id="991" presetID="10" presetClass="entr" presetSubtype="0" fill="hold" nodeType="withEffect">
                                  <p:stCondLst>
                                    <p:cond delay="100"/>
                                  </p:stCondLst>
                                  <p:childTnLst>
                                    <p:set>
                                      <p:cBhvr>
                                        <p:cTn id="992" dur="1" fill="hold">
                                          <p:stCondLst>
                                            <p:cond delay="0"/>
                                          </p:stCondLst>
                                        </p:cTn>
                                        <p:tgtEl>
                                          <p:spTgt spid="843"/>
                                        </p:tgtEl>
                                        <p:attrNameLst>
                                          <p:attrName>style.visibility</p:attrName>
                                        </p:attrNameLst>
                                      </p:cBhvr>
                                      <p:to>
                                        <p:strVal val="visible"/>
                                      </p:to>
                                    </p:set>
                                    <p:animEffect transition="in" filter="fade">
                                      <p:cBhvr>
                                        <p:cTn id="993" dur="500"/>
                                        <p:tgtEl>
                                          <p:spTgt spid="843"/>
                                        </p:tgtEl>
                                      </p:cBhvr>
                                    </p:animEffect>
                                  </p:childTnLst>
                                </p:cTn>
                              </p:par>
                              <p:par>
                                <p:cTn id="994" presetID="42" presetClass="path" presetSubtype="0" decel="100000" fill="hold" nodeType="withEffect">
                                  <p:stCondLst>
                                    <p:cond delay="100"/>
                                  </p:stCondLst>
                                  <p:childTnLst>
                                    <p:animMotion origin="layout" path="M -8.33333E-7 -2.96296E-6 L -8.33333E-7 0.03542 " pathEditMode="relative" rAng="0" ptsTypes="AA">
                                      <p:cBhvr>
                                        <p:cTn id="995" dur="700" spd="-100000" fill="hold"/>
                                        <p:tgtEl>
                                          <p:spTgt spid="843"/>
                                        </p:tgtEl>
                                        <p:attrNameLst>
                                          <p:attrName>ppt_x</p:attrName>
                                          <p:attrName>ppt_y</p:attrName>
                                        </p:attrNameLst>
                                      </p:cBhvr>
                                      <p:rCtr x="0" y="1759"/>
                                    </p:animMotion>
                                  </p:childTnLst>
                                </p:cTn>
                              </p:par>
                              <p:par>
                                <p:cTn id="996" presetID="10" presetClass="entr" presetSubtype="0" fill="hold" grpId="0" nodeType="withEffect">
                                  <p:stCondLst>
                                    <p:cond delay="100"/>
                                  </p:stCondLst>
                                  <p:childTnLst>
                                    <p:set>
                                      <p:cBhvr>
                                        <p:cTn id="997" dur="1" fill="hold">
                                          <p:stCondLst>
                                            <p:cond delay="0"/>
                                          </p:stCondLst>
                                        </p:cTn>
                                        <p:tgtEl>
                                          <p:spTgt spid="844"/>
                                        </p:tgtEl>
                                        <p:attrNameLst>
                                          <p:attrName>style.visibility</p:attrName>
                                        </p:attrNameLst>
                                      </p:cBhvr>
                                      <p:to>
                                        <p:strVal val="visible"/>
                                      </p:to>
                                    </p:set>
                                    <p:animEffect transition="in" filter="fade">
                                      <p:cBhvr>
                                        <p:cTn id="998" dur="500"/>
                                        <p:tgtEl>
                                          <p:spTgt spid="844"/>
                                        </p:tgtEl>
                                      </p:cBhvr>
                                    </p:animEffect>
                                  </p:childTnLst>
                                </p:cTn>
                              </p:par>
                              <p:par>
                                <p:cTn id="999" presetID="42" presetClass="path" presetSubtype="0" decel="100000" fill="hold" grpId="1" nodeType="withEffect">
                                  <p:stCondLst>
                                    <p:cond delay="100"/>
                                  </p:stCondLst>
                                  <p:childTnLst>
                                    <p:animMotion origin="layout" path="M -8.33333E-7 -2.96296E-6 L -8.33333E-7 0.03542 " pathEditMode="relative" rAng="0" ptsTypes="AA">
                                      <p:cBhvr>
                                        <p:cTn id="1000" dur="700" spd="-100000" fill="hold"/>
                                        <p:tgtEl>
                                          <p:spTgt spid="844"/>
                                        </p:tgtEl>
                                        <p:attrNameLst>
                                          <p:attrName>ppt_x</p:attrName>
                                          <p:attrName>ppt_y</p:attrName>
                                        </p:attrNameLst>
                                      </p:cBhvr>
                                      <p:rCtr x="0" y="1759"/>
                                    </p:animMotion>
                                  </p:childTnLst>
                                </p:cTn>
                              </p:par>
                              <p:par>
                                <p:cTn id="1001" presetID="10" presetClass="entr" presetSubtype="0" fill="hold" nodeType="withEffect">
                                  <p:stCondLst>
                                    <p:cond delay="100"/>
                                  </p:stCondLst>
                                  <p:childTnLst>
                                    <p:set>
                                      <p:cBhvr>
                                        <p:cTn id="1002" dur="1" fill="hold">
                                          <p:stCondLst>
                                            <p:cond delay="0"/>
                                          </p:stCondLst>
                                        </p:cTn>
                                        <p:tgtEl>
                                          <p:spTgt spid="845"/>
                                        </p:tgtEl>
                                        <p:attrNameLst>
                                          <p:attrName>style.visibility</p:attrName>
                                        </p:attrNameLst>
                                      </p:cBhvr>
                                      <p:to>
                                        <p:strVal val="visible"/>
                                      </p:to>
                                    </p:set>
                                    <p:animEffect transition="in" filter="fade">
                                      <p:cBhvr>
                                        <p:cTn id="1003" dur="500"/>
                                        <p:tgtEl>
                                          <p:spTgt spid="845"/>
                                        </p:tgtEl>
                                      </p:cBhvr>
                                    </p:animEffect>
                                  </p:childTnLst>
                                </p:cTn>
                              </p:par>
                              <p:par>
                                <p:cTn id="1004" presetID="42" presetClass="path" presetSubtype="0" decel="100000" fill="hold" nodeType="withEffect">
                                  <p:stCondLst>
                                    <p:cond delay="100"/>
                                  </p:stCondLst>
                                  <p:childTnLst>
                                    <p:animMotion origin="layout" path="M -8.33333E-7 -2.96296E-6 L -8.33333E-7 0.03542 " pathEditMode="relative" rAng="0" ptsTypes="AA">
                                      <p:cBhvr>
                                        <p:cTn id="1005" dur="700" spd="-100000" fill="hold"/>
                                        <p:tgtEl>
                                          <p:spTgt spid="845"/>
                                        </p:tgtEl>
                                        <p:attrNameLst>
                                          <p:attrName>ppt_x</p:attrName>
                                          <p:attrName>ppt_y</p:attrName>
                                        </p:attrNameLst>
                                      </p:cBhvr>
                                      <p:rCtr x="0" y="1759"/>
                                    </p:animMotion>
                                  </p:childTnLst>
                                </p:cTn>
                              </p:par>
                              <p:par>
                                <p:cTn id="1006" presetID="10" presetClass="entr" presetSubtype="0" fill="hold" nodeType="withEffect">
                                  <p:stCondLst>
                                    <p:cond delay="100"/>
                                  </p:stCondLst>
                                  <p:childTnLst>
                                    <p:set>
                                      <p:cBhvr>
                                        <p:cTn id="1007" dur="1" fill="hold">
                                          <p:stCondLst>
                                            <p:cond delay="0"/>
                                          </p:stCondLst>
                                        </p:cTn>
                                        <p:tgtEl>
                                          <p:spTgt spid="846"/>
                                        </p:tgtEl>
                                        <p:attrNameLst>
                                          <p:attrName>style.visibility</p:attrName>
                                        </p:attrNameLst>
                                      </p:cBhvr>
                                      <p:to>
                                        <p:strVal val="visible"/>
                                      </p:to>
                                    </p:set>
                                    <p:animEffect transition="in" filter="fade">
                                      <p:cBhvr>
                                        <p:cTn id="1008" dur="500"/>
                                        <p:tgtEl>
                                          <p:spTgt spid="846"/>
                                        </p:tgtEl>
                                      </p:cBhvr>
                                    </p:animEffect>
                                  </p:childTnLst>
                                </p:cTn>
                              </p:par>
                              <p:par>
                                <p:cTn id="1009" presetID="42" presetClass="path" presetSubtype="0" decel="100000" fill="hold" nodeType="withEffect">
                                  <p:stCondLst>
                                    <p:cond delay="100"/>
                                  </p:stCondLst>
                                  <p:childTnLst>
                                    <p:animMotion origin="layout" path="M -8.33333E-7 -2.96296E-6 L -8.33333E-7 0.03542 " pathEditMode="relative" rAng="0" ptsTypes="AA">
                                      <p:cBhvr>
                                        <p:cTn id="1010" dur="700" spd="-100000" fill="hold"/>
                                        <p:tgtEl>
                                          <p:spTgt spid="846"/>
                                        </p:tgtEl>
                                        <p:attrNameLst>
                                          <p:attrName>ppt_x</p:attrName>
                                          <p:attrName>ppt_y</p:attrName>
                                        </p:attrNameLst>
                                      </p:cBhvr>
                                      <p:rCtr x="0" y="1759"/>
                                    </p:animMotion>
                                  </p:childTnLst>
                                </p:cTn>
                              </p:par>
                              <p:par>
                                <p:cTn id="1011" presetID="10" presetClass="entr" presetSubtype="0" fill="hold" grpId="0" nodeType="withEffect">
                                  <p:stCondLst>
                                    <p:cond delay="100"/>
                                  </p:stCondLst>
                                  <p:childTnLst>
                                    <p:set>
                                      <p:cBhvr>
                                        <p:cTn id="1012" dur="1" fill="hold">
                                          <p:stCondLst>
                                            <p:cond delay="0"/>
                                          </p:stCondLst>
                                        </p:cTn>
                                        <p:tgtEl>
                                          <p:spTgt spid="847"/>
                                        </p:tgtEl>
                                        <p:attrNameLst>
                                          <p:attrName>style.visibility</p:attrName>
                                        </p:attrNameLst>
                                      </p:cBhvr>
                                      <p:to>
                                        <p:strVal val="visible"/>
                                      </p:to>
                                    </p:set>
                                    <p:animEffect transition="in" filter="fade">
                                      <p:cBhvr>
                                        <p:cTn id="1013" dur="500"/>
                                        <p:tgtEl>
                                          <p:spTgt spid="847"/>
                                        </p:tgtEl>
                                      </p:cBhvr>
                                    </p:animEffect>
                                  </p:childTnLst>
                                </p:cTn>
                              </p:par>
                              <p:par>
                                <p:cTn id="1014" presetID="42" presetClass="path" presetSubtype="0" decel="100000" fill="hold" grpId="1" nodeType="withEffect">
                                  <p:stCondLst>
                                    <p:cond delay="100"/>
                                  </p:stCondLst>
                                  <p:childTnLst>
                                    <p:animMotion origin="layout" path="M -8.33333E-7 -2.96296E-6 L -8.33333E-7 0.03542 " pathEditMode="relative" rAng="0" ptsTypes="AA">
                                      <p:cBhvr>
                                        <p:cTn id="1015" dur="700" spd="-100000" fill="hold"/>
                                        <p:tgtEl>
                                          <p:spTgt spid="847"/>
                                        </p:tgtEl>
                                        <p:attrNameLst>
                                          <p:attrName>ppt_x</p:attrName>
                                          <p:attrName>ppt_y</p:attrName>
                                        </p:attrNameLst>
                                      </p:cBhvr>
                                      <p:rCtr x="0" y="1759"/>
                                    </p:animMotion>
                                  </p:childTnLst>
                                </p:cTn>
                              </p:par>
                              <p:par>
                                <p:cTn id="1016" presetID="10" presetClass="entr" presetSubtype="0" fill="hold" grpId="0" nodeType="withEffect">
                                  <p:stCondLst>
                                    <p:cond delay="100"/>
                                  </p:stCondLst>
                                  <p:childTnLst>
                                    <p:set>
                                      <p:cBhvr>
                                        <p:cTn id="1017" dur="1" fill="hold">
                                          <p:stCondLst>
                                            <p:cond delay="0"/>
                                          </p:stCondLst>
                                        </p:cTn>
                                        <p:tgtEl>
                                          <p:spTgt spid="848"/>
                                        </p:tgtEl>
                                        <p:attrNameLst>
                                          <p:attrName>style.visibility</p:attrName>
                                        </p:attrNameLst>
                                      </p:cBhvr>
                                      <p:to>
                                        <p:strVal val="visible"/>
                                      </p:to>
                                    </p:set>
                                    <p:animEffect transition="in" filter="fade">
                                      <p:cBhvr>
                                        <p:cTn id="1018" dur="500"/>
                                        <p:tgtEl>
                                          <p:spTgt spid="848"/>
                                        </p:tgtEl>
                                      </p:cBhvr>
                                    </p:animEffect>
                                  </p:childTnLst>
                                </p:cTn>
                              </p:par>
                              <p:par>
                                <p:cTn id="1019" presetID="42" presetClass="path" presetSubtype="0" decel="100000" fill="hold" grpId="1" nodeType="withEffect">
                                  <p:stCondLst>
                                    <p:cond delay="100"/>
                                  </p:stCondLst>
                                  <p:childTnLst>
                                    <p:animMotion origin="layout" path="M -8.33333E-7 -2.96296E-6 L -8.33333E-7 0.03542 " pathEditMode="relative" rAng="0" ptsTypes="AA">
                                      <p:cBhvr>
                                        <p:cTn id="1020" dur="700" spd="-100000" fill="hold"/>
                                        <p:tgtEl>
                                          <p:spTgt spid="848"/>
                                        </p:tgtEl>
                                        <p:attrNameLst>
                                          <p:attrName>ppt_x</p:attrName>
                                          <p:attrName>ppt_y</p:attrName>
                                        </p:attrNameLst>
                                      </p:cBhvr>
                                      <p:rCtr x="0" y="1759"/>
                                    </p:animMotion>
                                  </p:childTnLst>
                                </p:cTn>
                              </p:par>
                              <p:par>
                                <p:cTn id="1021" presetID="10" presetClass="entr" presetSubtype="0" fill="hold" grpId="0" nodeType="withEffect">
                                  <p:stCondLst>
                                    <p:cond delay="100"/>
                                  </p:stCondLst>
                                  <p:childTnLst>
                                    <p:set>
                                      <p:cBhvr>
                                        <p:cTn id="1022" dur="1" fill="hold">
                                          <p:stCondLst>
                                            <p:cond delay="0"/>
                                          </p:stCondLst>
                                        </p:cTn>
                                        <p:tgtEl>
                                          <p:spTgt spid="849"/>
                                        </p:tgtEl>
                                        <p:attrNameLst>
                                          <p:attrName>style.visibility</p:attrName>
                                        </p:attrNameLst>
                                      </p:cBhvr>
                                      <p:to>
                                        <p:strVal val="visible"/>
                                      </p:to>
                                    </p:set>
                                    <p:animEffect transition="in" filter="fade">
                                      <p:cBhvr>
                                        <p:cTn id="1023" dur="500"/>
                                        <p:tgtEl>
                                          <p:spTgt spid="849"/>
                                        </p:tgtEl>
                                      </p:cBhvr>
                                    </p:animEffect>
                                  </p:childTnLst>
                                </p:cTn>
                              </p:par>
                              <p:par>
                                <p:cTn id="1024" presetID="42" presetClass="path" presetSubtype="0" decel="100000" fill="hold" grpId="1" nodeType="withEffect">
                                  <p:stCondLst>
                                    <p:cond delay="100"/>
                                  </p:stCondLst>
                                  <p:childTnLst>
                                    <p:animMotion origin="layout" path="M -8.33333E-7 -2.96296E-6 L -8.33333E-7 0.03542 " pathEditMode="relative" rAng="0" ptsTypes="AA">
                                      <p:cBhvr>
                                        <p:cTn id="1025" dur="700" spd="-100000" fill="hold"/>
                                        <p:tgtEl>
                                          <p:spTgt spid="849"/>
                                        </p:tgtEl>
                                        <p:attrNameLst>
                                          <p:attrName>ppt_x</p:attrName>
                                          <p:attrName>ppt_y</p:attrName>
                                        </p:attrNameLst>
                                      </p:cBhvr>
                                      <p:rCtr x="0" y="1759"/>
                                    </p:animMotion>
                                  </p:childTnLst>
                                </p:cTn>
                              </p:par>
                              <p:par>
                                <p:cTn id="1026" presetID="10" presetClass="entr" presetSubtype="0" fill="hold" nodeType="withEffect">
                                  <p:stCondLst>
                                    <p:cond delay="100"/>
                                  </p:stCondLst>
                                  <p:childTnLst>
                                    <p:set>
                                      <p:cBhvr>
                                        <p:cTn id="1027" dur="1" fill="hold">
                                          <p:stCondLst>
                                            <p:cond delay="0"/>
                                          </p:stCondLst>
                                        </p:cTn>
                                        <p:tgtEl>
                                          <p:spTgt spid="850"/>
                                        </p:tgtEl>
                                        <p:attrNameLst>
                                          <p:attrName>style.visibility</p:attrName>
                                        </p:attrNameLst>
                                      </p:cBhvr>
                                      <p:to>
                                        <p:strVal val="visible"/>
                                      </p:to>
                                    </p:set>
                                    <p:animEffect transition="in" filter="fade">
                                      <p:cBhvr>
                                        <p:cTn id="1028" dur="500"/>
                                        <p:tgtEl>
                                          <p:spTgt spid="850"/>
                                        </p:tgtEl>
                                      </p:cBhvr>
                                    </p:animEffect>
                                  </p:childTnLst>
                                </p:cTn>
                              </p:par>
                              <p:par>
                                <p:cTn id="1029" presetID="42" presetClass="path" presetSubtype="0" decel="100000" fill="hold" nodeType="withEffect">
                                  <p:stCondLst>
                                    <p:cond delay="100"/>
                                  </p:stCondLst>
                                  <p:childTnLst>
                                    <p:animMotion origin="layout" path="M -8.33333E-7 -2.96296E-6 L -8.33333E-7 0.03542 " pathEditMode="relative" rAng="0" ptsTypes="AA">
                                      <p:cBhvr>
                                        <p:cTn id="1030" dur="700" spd="-100000" fill="hold"/>
                                        <p:tgtEl>
                                          <p:spTgt spid="850"/>
                                        </p:tgtEl>
                                        <p:attrNameLst>
                                          <p:attrName>ppt_x</p:attrName>
                                          <p:attrName>ppt_y</p:attrName>
                                        </p:attrNameLst>
                                      </p:cBhvr>
                                      <p:rCtr x="0" y="1759"/>
                                    </p:animMotion>
                                  </p:childTnLst>
                                </p:cTn>
                              </p:par>
                              <p:par>
                                <p:cTn id="1031" presetID="10" presetClass="entr" presetSubtype="0" fill="hold" grpId="0" nodeType="withEffect">
                                  <p:stCondLst>
                                    <p:cond delay="100"/>
                                  </p:stCondLst>
                                  <p:childTnLst>
                                    <p:set>
                                      <p:cBhvr>
                                        <p:cTn id="1032" dur="1" fill="hold">
                                          <p:stCondLst>
                                            <p:cond delay="0"/>
                                          </p:stCondLst>
                                        </p:cTn>
                                        <p:tgtEl>
                                          <p:spTgt spid="851"/>
                                        </p:tgtEl>
                                        <p:attrNameLst>
                                          <p:attrName>style.visibility</p:attrName>
                                        </p:attrNameLst>
                                      </p:cBhvr>
                                      <p:to>
                                        <p:strVal val="visible"/>
                                      </p:to>
                                    </p:set>
                                    <p:animEffect transition="in" filter="fade">
                                      <p:cBhvr>
                                        <p:cTn id="1033" dur="500"/>
                                        <p:tgtEl>
                                          <p:spTgt spid="851"/>
                                        </p:tgtEl>
                                      </p:cBhvr>
                                    </p:animEffect>
                                  </p:childTnLst>
                                </p:cTn>
                              </p:par>
                              <p:par>
                                <p:cTn id="1034" presetID="42" presetClass="path" presetSubtype="0" decel="100000" fill="hold" grpId="1" nodeType="withEffect">
                                  <p:stCondLst>
                                    <p:cond delay="100"/>
                                  </p:stCondLst>
                                  <p:childTnLst>
                                    <p:animMotion origin="layout" path="M -8.33333E-7 -2.96296E-6 L -8.33333E-7 0.03542 " pathEditMode="relative" rAng="0" ptsTypes="AA">
                                      <p:cBhvr>
                                        <p:cTn id="1035" dur="700" spd="-100000" fill="hold"/>
                                        <p:tgtEl>
                                          <p:spTgt spid="851"/>
                                        </p:tgtEl>
                                        <p:attrNameLst>
                                          <p:attrName>ppt_x</p:attrName>
                                          <p:attrName>ppt_y</p:attrName>
                                        </p:attrNameLst>
                                      </p:cBhvr>
                                      <p:rCtr x="0" y="1759"/>
                                    </p:animMotion>
                                  </p:childTnLst>
                                </p:cTn>
                              </p:par>
                              <p:par>
                                <p:cTn id="1036" presetID="10" presetClass="entr" presetSubtype="0" fill="hold" grpId="0" nodeType="withEffect" nodePh="1">
                                  <p:stCondLst>
                                    <p:cond delay="100"/>
                                  </p:stCondLst>
                                  <p:endCondLst>
                                    <p:cond evt="begin" delay="0">
                                      <p:tn val="1036"/>
                                    </p:cond>
                                  </p:endCondLst>
                                  <p:childTnLst>
                                    <p:set>
                                      <p:cBhvr>
                                        <p:cTn id="1037" dur="1" fill="hold">
                                          <p:stCondLst>
                                            <p:cond delay="0"/>
                                          </p:stCondLst>
                                        </p:cTn>
                                        <p:tgtEl>
                                          <p:spTgt spid="852"/>
                                        </p:tgtEl>
                                        <p:attrNameLst>
                                          <p:attrName>style.visibility</p:attrName>
                                        </p:attrNameLst>
                                      </p:cBhvr>
                                      <p:to>
                                        <p:strVal val="visible"/>
                                      </p:to>
                                    </p:set>
                                    <p:animEffect transition="in" filter="fade">
                                      <p:cBhvr>
                                        <p:cTn id="1038" dur="500"/>
                                        <p:tgtEl>
                                          <p:spTgt spid="852"/>
                                        </p:tgtEl>
                                      </p:cBhvr>
                                    </p:animEffect>
                                  </p:childTnLst>
                                </p:cTn>
                              </p:par>
                              <p:par>
                                <p:cTn id="1039" presetID="42" presetClass="path" presetSubtype="0" decel="100000" fill="hold" grpId="1" nodeType="withEffect" nodePh="1">
                                  <p:stCondLst>
                                    <p:cond delay="100"/>
                                  </p:stCondLst>
                                  <p:endCondLst>
                                    <p:cond evt="begin" delay="0">
                                      <p:tn val="1039"/>
                                    </p:cond>
                                  </p:endCondLst>
                                  <p:childTnLst>
                                    <p:animMotion origin="layout" path="M -8.33333E-7 -2.96296E-6 L -8.33333E-7 0.03542 " pathEditMode="relative" rAng="0" ptsTypes="AA">
                                      <p:cBhvr>
                                        <p:cTn id="1040" dur="700" spd="-100000" fill="hold"/>
                                        <p:tgtEl>
                                          <p:spTgt spid="852"/>
                                        </p:tgtEl>
                                        <p:attrNameLst>
                                          <p:attrName>ppt_x</p:attrName>
                                          <p:attrName>ppt_y</p:attrName>
                                        </p:attrNameLst>
                                      </p:cBhvr>
                                      <p:rCtr x="0" y="1759"/>
                                    </p:animMotion>
                                  </p:childTnLst>
                                </p:cTn>
                              </p:par>
                              <p:par>
                                <p:cTn id="1041" presetID="10" presetClass="entr" presetSubtype="0" fill="hold" grpId="0" nodeType="withEffect">
                                  <p:stCondLst>
                                    <p:cond delay="100"/>
                                  </p:stCondLst>
                                  <p:childTnLst>
                                    <p:set>
                                      <p:cBhvr>
                                        <p:cTn id="1042" dur="1" fill="hold">
                                          <p:stCondLst>
                                            <p:cond delay="0"/>
                                          </p:stCondLst>
                                        </p:cTn>
                                        <p:tgtEl>
                                          <p:spTgt spid="853"/>
                                        </p:tgtEl>
                                        <p:attrNameLst>
                                          <p:attrName>style.visibility</p:attrName>
                                        </p:attrNameLst>
                                      </p:cBhvr>
                                      <p:to>
                                        <p:strVal val="visible"/>
                                      </p:to>
                                    </p:set>
                                    <p:animEffect transition="in" filter="fade">
                                      <p:cBhvr>
                                        <p:cTn id="1043" dur="500"/>
                                        <p:tgtEl>
                                          <p:spTgt spid="853"/>
                                        </p:tgtEl>
                                      </p:cBhvr>
                                    </p:animEffect>
                                  </p:childTnLst>
                                </p:cTn>
                              </p:par>
                              <p:par>
                                <p:cTn id="1044" presetID="42" presetClass="path" presetSubtype="0" decel="100000" fill="hold" grpId="1" nodeType="withEffect">
                                  <p:stCondLst>
                                    <p:cond delay="100"/>
                                  </p:stCondLst>
                                  <p:childTnLst>
                                    <p:animMotion origin="layout" path="M -8.33333E-7 -2.96296E-6 L -8.33333E-7 0.03542 " pathEditMode="relative" rAng="0" ptsTypes="AA">
                                      <p:cBhvr>
                                        <p:cTn id="1045" dur="700" spd="-100000" fill="hold"/>
                                        <p:tgtEl>
                                          <p:spTgt spid="853"/>
                                        </p:tgtEl>
                                        <p:attrNameLst>
                                          <p:attrName>ppt_x</p:attrName>
                                          <p:attrName>ppt_y</p:attrName>
                                        </p:attrNameLst>
                                      </p:cBhvr>
                                      <p:rCtr x="0" y="1759"/>
                                    </p:animMotion>
                                  </p:childTnLst>
                                </p:cTn>
                              </p:par>
                              <p:par>
                                <p:cTn id="1046" presetID="10" presetClass="entr" presetSubtype="0" fill="hold" nodeType="withEffect">
                                  <p:stCondLst>
                                    <p:cond delay="100"/>
                                  </p:stCondLst>
                                  <p:childTnLst>
                                    <p:set>
                                      <p:cBhvr>
                                        <p:cTn id="1047" dur="1" fill="hold">
                                          <p:stCondLst>
                                            <p:cond delay="0"/>
                                          </p:stCondLst>
                                        </p:cTn>
                                        <p:tgtEl>
                                          <p:spTgt spid="854"/>
                                        </p:tgtEl>
                                        <p:attrNameLst>
                                          <p:attrName>style.visibility</p:attrName>
                                        </p:attrNameLst>
                                      </p:cBhvr>
                                      <p:to>
                                        <p:strVal val="visible"/>
                                      </p:to>
                                    </p:set>
                                    <p:animEffect transition="in" filter="fade">
                                      <p:cBhvr>
                                        <p:cTn id="1048" dur="500"/>
                                        <p:tgtEl>
                                          <p:spTgt spid="854"/>
                                        </p:tgtEl>
                                      </p:cBhvr>
                                    </p:animEffect>
                                  </p:childTnLst>
                                </p:cTn>
                              </p:par>
                              <p:par>
                                <p:cTn id="1049" presetID="42" presetClass="path" presetSubtype="0" decel="100000" fill="hold" nodeType="withEffect">
                                  <p:stCondLst>
                                    <p:cond delay="100"/>
                                  </p:stCondLst>
                                  <p:childTnLst>
                                    <p:animMotion origin="layout" path="M -8.33333E-7 -2.96296E-6 L -8.33333E-7 0.03542 " pathEditMode="relative" rAng="0" ptsTypes="AA">
                                      <p:cBhvr>
                                        <p:cTn id="1050" dur="700" spd="-100000" fill="hold"/>
                                        <p:tgtEl>
                                          <p:spTgt spid="854"/>
                                        </p:tgtEl>
                                        <p:attrNameLst>
                                          <p:attrName>ppt_x</p:attrName>
                                          <p:attrName>ppt_y</p:attrName>
                                        </p:attrNameLst>
                                      </p:cBhvr>
                                      <p:rCtr x="0" y="1759"/>
                                    </p:animMotion>
                                  </p:childTnLst>
                                </p:cTn>
                              </p:par>
                              <p:par>
                                <p:cTn id="1051" presetID="10" presetClass="entr" presetSubtype="0" fill="hold" grpId="0" nodeType="withEffect">
                                  <p:stCondLst>
                                    <p:cond delay="100"/>
                                  </p:stCondLst>
                                  <p:childTnLst>
                                    <p:set>
                                      <p:cBhvr>
                                        <p:cTn id="1052" dur="1" fill="hold">
                                          <p:stCondLst>
                                            <p:cond delay="0"/>
                                          </p:stCondLst>
                                        </p:cTn>
                                        <p:tgtEl>
                                          <p:spTgt spid="855"/>
                                        </p:tgtEl>
                                        <p:attrNameLst>
                                          <p:attrName>style.visibility</p:attrName>
                                        </p:attrNameLst>
                                      </p:cBhvr>
                                      <p:to>
                                        <p:strVal val="visible"/>
                                      </p:to>
                                    </p:set>
                                    <p:animEffect transition="in" filter="fade">
                                      <p:cBhvr>
                                        <p:cTn id="1053" dur="500"/>
                                        <p:tgtEl>
                                          <p:spTgt spid="855"/>
                                        </p:tgtEl>
                                      </p:cBhvr>
                                    </p:animEffect>
                                  </p:childTnLst>
                                </p:cTn>
                              </p:par>
                              <p:par>
                                <p:cTn id="1054" presetID="42" presetClass="path" presetSubtype="0" decel="100000" fill="hold" grpId="1" nodeType="withEffect">
                                  <p:stCondLst>
                                    <p:cond delay="100"/>
                                  </p:stCondLst>
                                  <p:childTnLst>
                                    <p:animMotion origin="layout" path="M -8.33333E-7 -2.96296E-6 L -8.33333E-7 0.03542 " pathEditMode="relative" rAng="0" ptsTypes="AA">
                                      <p:cBhvr>
                                        <p:cTn id="1055" dur="700" spd="-100000" fill="hold"/>
                                        <p:tgtEl>
                                          <p:spTgt spid="855"/>
                                        </p:tgtEl>
                                        <p:attrNameLst>
                                          <p:attrName>ppt_x</p:attrName>
                                          <p:attrName>ppt_y</p:attrName>
                                        </p:attrNameLst>
                                      </p:cBhvr>
                                      <p:rCtr x="0" y="1759"/>
                                    </p:animMotion>
                                  </p:childTnLst>
                                </p:cTn>
                              </p:par>
                              <p:par>
                                <p:cTn id="1056" presetID="10" presetClass="entr" presetSubtype="0" fill="hold" nodeType="withEffect">
                                  <p:stCondLst>
                                    <p:cond delay="100"/>
                                  </p:stCondLst>
                                  <p:childTnLst>
                                    <p:set>
                                      <p:cBhvr>
                                        <p:cTn id="1057" dur="1" fill="hold">
                                          <p:stCondLst>
                                            <p:cond delay="0"/>
                                          </p:stCondLst>
                                        </p:cTn>
                                        <p:tgtEl>
                                          <p:spTgt spid="856"/>
                                        </p:tgtEl>
                                        <p:attrNameLst>
                                          <p:attrName>style.visibility</p:attrName>
                                        </p:attrNameLst>
                                      </p:cBhvr>
                                      <p:to>
                                        <p:strVal val="visible"/>
                                      </p:to>
                                    </p:set>
                                    <p:animEffect transition="in" filter="fade">
                                      <p:cBhvr>
                                        <p:cTn id="1058" dur="500"/>
                                        <p:tgtEl>
                                          <p:spTgt spid="856"/>
                                        </p:tgtEl>
                                      </p:cBhvr>
                                    </p:animEffect>
                                  </p:childTnLst>
                                </p:cTn>
                              </p:par>
                              <p:par>
                                <p:cTn id="1059" presetID="42" presetClass="path" presetSubtype="0" decel="100000" fill="hold" nodeType="withEffect">
                                  <p:stCondLst>
                                    <p:cond delay="100"/>
                                  </p:stCondLst>
                                  <p:childTnLst>
                                    <p:animMotion origin="layout" path="M -8.33333E-7 -2.96296E-6 L -8.33333E-7 0.03542 " pathEditMode="relative" rAng="0" ptsTypes="AA">
                                      <p:cBhvr>
                                        <p:cTn id="1060" dur="700" spd="-100000" fill="hold"/>
                                        <p:tgtEl>
                                          <p:spTgt spid="856"/>
                                        </p:tgtEl>
                                        <p:attrNameLst>
                                          <p:attrName>ppt_x</p:attrName>
                                          <p:attrName>ppt_y</p:attrName>
                                        </p:attrNameLst>
                                      </p:cBhvr>
                                      <p:rCtr x="0" y="1759"/>
                                    </p:animMotion>
                                  </p:childTnLst>
                                </p:cTn>
                              </p:par>
                              <p:par>
                                <p:cTn id="1061" presetID="10" presetClass="entr" presetSubtype="0" fill="hold" nodeType="withEffect">
                                  <p:stCondLst>
                                    <p:cond delay="100"/>
                                  </p:stCondLst>
                                  <p:childTnLst>
                                    <p:set>
                                      <p:cBhvr>
                                        <p:cTn id="1062" dur="1" fill="hold">
                                          <p:stCondLst>
                                            <p:cond delay="0"/>
                                          </p:stCondLst>
                                        </p:cTn>
                                        <p:tgtEl>
                                          <p:spTgt spid="857"/>
                                        </p:tgtEl>
                                        <p:attrNameLst>
                                          <p:attrName>style.visibility</p:attrName>
                                        </p:attrNameLst>
                                      </p:cBhvr>
                                      <p:to>
                                        <p:strVal val="visible"/>
                                      </p:to>
                                    </p:set>
                                    <p:animEffect transition="in" filter="fade">
                                      <p:cBhvr>
                                        <p:cTn id="1063" dur="500"/>
                                        <p:tgtEl>
                                          <p:spTgt spid="857"/>
                                        </p:tgtEl>
                                      </p:cBhvr>
                                    </p:animEffect>
                                  </p:childTnLst>
                                </p:cTn>
                              </p:par>
                              <p:par>
                                <p:cTn id="1064" presetID="42" presetClass="path" presetSubtype="0" decel="100000" fill="hold" nodeType="withEffect">
                                  <p:stCondLst>
                                    <p:cond delay="100"/>
                                  </p:stCondLst>
                                  <p:childTnLst>
                                    <p:animMotion origin="layout" path="M -8.33333E-7 -2.96296E-6 L -8.33333E-7 0.03542 " pathEditMode="relative" rAng="0" ptsTypes="AA">
                                      <p:cBhvr>
                                        <p:cTn id="1065" dur="700" spd="-100000" fill="hold"/>
                                        <p:tgtEl>
                                          <p:spTgt spid="857"/>
                                        </p:tgtEl>
                                        <p:attrNameLst>
                                          <p:attrName>ppt_x</p:attrName>
                                          <p:attrName>ppt_y</p:attrName>
                                        </p:attrNameLst>
                                      </p:cBhvr>
                                      <p:rCtr x="0" y="1759"/>
                                    </p:animMotion>
                                  </p:childTnLst>
                                </p:cTn>
                              </p:par>
                              <p:par>
                                <p:cTn id="1066" presetID="10" presetClass="entr" presetSubtype="0" fill="hold" grpId="0" nodeType="withEffect">
                                  <p:stCondLst>
                                    <p:cond delay="100"/>
                                  </p:stCondLst>
                                  <p:childTnLst>
                                    <p:set>
                                      <p:cBhvr>
                                        <p:cTn id="1067" dur="1" fill="hold">
                                          <p:stCondLst>
                                            <p:cond delay="0"/>
                                          </p:stCondLst>
                                        </p:cTn>
                                        <p:tgtEl>
                                          <p:spTgt spid="858"/>
                                        </p:tgtEl>
                                        <p:attrNameLst>
                                          <p:attrName>style.visibility</p:attrName>
                                        </p:attrNameLst>
                                      </p:cBhvr>
                                      <p:to>
                                        <p:strVal val="visible"/>
                                      </p:to>
                                    </p:set>
                                    <p:animEffect transition="in" filter="fade">
                                      <p:cBhvr>
                                        <p:cTn id="1068" dur="500"/>
                                        <p:tgtEl>
                                          <p:spTgt spid="858"/>
                                        </p:tgtEl>
                                      </p:cBhvr>
                                    </p:animEffect>
                                  </p:childTnLst>
                                </p:cTn>
                              </p:par>
                              <p:par>
                                <p:cTn id="1069" presetID="42" presetClass="path" presetSubtype="0" decel="100000" fill="hold" grpId="1" nodeType="withEffect">
                                  <p:stCondLst>
                                    <p:cond delay="100"/>
                                  </p:stCondLst>
                                  <p:childTnLst>
                                    <p:animMotion origin="layout" path="M -8.33333E-7 -2.96296E-6 L -8.33333E-7 0.03542 " pathEditMode="relative" rAng="0" ptsTypes="AA">
                                      <p:cBhvr>
                                        <p:cTn id="1070" dur="700" spd="-100000" fill="hold"/>
                                        <p:tgtEl>
                                          <p:spTgt spid="858"/>
                                        </p:tgtEl>
                                        <p:attrNameLst>
                                          <p:attrName>ppt_x</p:attrName>
                                          <p:attrName>ppt_y</p:attrName>
                                        </p:attrNameLst>
                                      </p:cBhvr>
                                      <p:rCtr x="0" y="1759"/>
                                    </p:animMotion>
                                  </p:childTnLst>
                                </p:cTn>
                              </p:par>
                              <p:par>
                                <p:cTn id="1071" presetID="10" presetClass="entr" presetSubtype="0" fill="hold" nodeType="withEffect">
                                  <p:stCondLst>
                                    <p:cond delay="100"/>
                                  </p:stCondLst>
                                  <p:childTnLst>
                                    <p:set>
                                      <p:cBhvr>
                                        <p:cTn id="1072" dur="1" fill="hold">
                                          <p:stCondLst>
                                            <p:cond delay="0"/>
                                          </p:stCondLst>
                                        </p:cTn>
                                        <p:tgtEl>
                                          <p:spTgt spid="859"/>
                                        </p:tgtEl>
                                        <p:attrNameLst>
                                          <p:attrName>style.visibility</p:attrName>
                                        </p:attrNameLst>
                                      </p:cBhvr>
                                      <p:to>
                                        <p:strVal val="visible"/>
                                      </p:to>
                                    </p:set>
                                    <p:animEffect transition="in" filter="fade">
                                      <p:cBhvr>
                                        <p:cTn id="1073" dur="500"/>
                                        <p:tgtEl>
                                          <p:spTgt spid="859"/>
                                        </p:tgtEl>
                                      </p:cBhvr>
                                    </p:animEffect>
                                  </p:childTnLst>
                                </p:cTn>
                              </p:par>
                              <p:par>
                                <p:cTn id="1074" presetID="42" presetClass="path" presetSubtype="0" decel="100000" fill="hold" nodeType="withEffect">
                                  <p:stCondLst>
                                    <p:cond delay="100"/>
                                  </p:stCondLst>
                                  <p:childTnLst>
                                    <p:animMotion origin="layout" path="M -8.33333E-7 -2.96296E-6 L -8.33333E-7 0.03542 " pathEditMode="relative" rAng="0" ptsTypes="AA">
                                      <p:cBhvr>
                                        <p:cTn id="1075" dur="700" spd="-100000" fill="hold"/>
                                        <p:tgtEl>
                                          <p:spTgt spid="859"/>
                                        </p:tgtEl>
                                        <p:attrNameLst>
                                          <p:attrName>ppt_x</p:attrName>
                                          <p:attrName>ppt_y</p:attrName>
                                        </p:attrNameLst>
                                      </p:cBhvr>
                                      <p:rCtr x="0" y="1759"/>
                                    </p:animMotion>
                                  </p:childTnLst>
                                </p:cTn>
                              </p:par>
                              <p:par>
                                <p:cTn id="1076" presetID="10" presetClass="entr" presetSubtype="0" fill="hold" grpId="0" nodeType="withEffect">
                                  <p:stCondLst>
                                    <p:cond delay="100"/>
                                  </p:stCondLst>
                                  <p:childTnLst>
                                    <p:set>
                                      <p:cBhvr>
                                        <p:cTn id="1077" dur="1" fill="hold">
                                          <p:stCondLst>
                                            <p:cond delay="0"/>
                                          </p:stCondLst>
                                        </p:cTn>
                                        <p:tgtEl>
                                          <p:spTgt spid="860"/>
                                        </p:tgtEl>
                                        <p:attrNameLst>
                                          <p:attrName>style.visibility</p:attrName>
                                        </p:attrNameLst>
                                      </p:cBhvr>
                                      <p:to>
                                        <p:strVal val="visible"/>
                                      </p:to>
                                    </p:set>
                                    <p:animEffect transition="in" filter="fade">
                                      <p:cBhvr>
                                        <p:cTn id="1078" dur="500"/>
                                        <p:tgtEl>
                                          <p:spTgt spid="860"/>
                                        </p:tgtEl>
                                      </p:cBhvr>
                                    </p:animEffect>
                                  </p:childTnLst>
                                </p:cTn>
                              </p:par>
                              <p:par>
                                <p:cTn id="1079" presetID="42" presetClass="path" presetSubtype="0" decel="100000" fill="hold" grpId="1" nodeType="withEffect">
                                  <p:stCondLst>
                                    <p:cond delay="100"/>
                                  </p:stCondLst>
                                  <p:childTnLst>
                                    <p:animMotion origin="layout" path="M -8.33333E-7 -2.96296E-6 L -8.33333E-7 0.03542 " pathEditMode="relative" rAng="0" ptsTypes="AA">
                                      <p:cBhvr>
                                        <p:cTn id="1080" dur="700" spd="-100000" fill="hold"/>
                                        <p:tgtEl>
                                          <p:spTgt spid="860"/>
                                        </p:tgtEl>
                                        <p:attrNameLst>
                                          <p:attrName>ppt_x</p:attrName>
                                          <p:attrName>ppt_y</p:attrName>
                                        </p:attrNameLst>
                                      </p:cBhvr>
                                      <p:rCtr x="0" y="1759"/>
                                    </p:animMotion>
                                  </p:childTnLst>
                                </p:cTn>
                              </p:par>
                              <p:par>
                                <p:cTn id="1081" presetID="10" presetClass="entr" presetSubtype="0" fill="hold" nodeType="withEffect">
                                  <p:stCondLst>
                                    <p:cond delay="100"/>
                                  </p:stCondLst>
                                  <p:childTnLst>
                                    <p:set>
                                      <p:cBhvr>
                                        <p:cTn id="1082" dur="1" fill="hold">
                                          <p:stCondLst>
                                            <p:cond delay="0"/>
                                          </p:stCondLst>
                                        </p:cTn>
                                        <p:tgtEl>
                                          <p:spTgt spid="861"/>
                                        </p:tgtEl>
                                        <p:attrNameLst>
                                          <p:attrName>style.visibility</p:attrName>
                                        </p:attrNameLst>
                                      </p:cBhvr>
                                      <p:to>
                                        <p:strVal val="visible"/>
                                      </p:to>
                                    </p:set>
                                    <p:animEffect transition="in" filter="fade">
                                      <p:cBhvr>
                                        <p:cTn id="1083" dur="500"/>
                                        <p:tgtEl>
                                          <p:spTgt spid="861"/>
                                        </p:tgtEl>
                                      </p:cBhvr>
                                    </p:animEffect>
                                  </p:childTnLst>
                                </p:cTn>
                              </p:par>
                              <p:par>
                                <p:cTn id="1084" presetID="42" presetClass="path" presetSubtype="0" decel="100000" fill="hold" nodeType="withEffect">
                                  <p:stCondLst>
                                    <p:cond delay="100"/>
                                  </p:stCondLst>
                                  <p:childTnLst>
                                    <p:animMotion origin="layout" path="M -8.33333E-7 -2.96296E-6 L -8.33333E-7 0.03542 " pathEditMode="relative" rAng="0" ptsTypes="AA">
                                      <p:cBhvr>
                                        <p:cTn id="1085" dur="700" spd="-100000" fill="hold"/>
                                        <p:tgtEl>
                                          <p:spTgt spid="861"/>
                                        </p:tgtEl>
                                        <p:attrNameLst>
                                          <p:attrName>ppt_x</p:attrName>
                                          <p:attrName>ppt_y</p:attrName>
                                        </p:attrNameLst>
                                      </p:cBhvr>
                                      <p:rCtr x="0" y="1759"/>
                                    </p:animMotion>
                                  </p:childTnLst>
                                </p:cTn>
                              </p:par>
                              <p:par>
                                <p:cTn id="1086" presetID="10" presetClass="entr" presetSubtype="0" fill="hold" grpId="0" nodeType="withEffect">
                                  <p:stCondLst>
                                    <p:cond delay="100"/>
                                  </p:stCondLst>
                                  <p:childTnLst>
                                    <p:set>
                                      <p:cBhvr>
                                        <p:cTn id="1087" dur="1" fill="hold">
                                          <p:stCondLst>
                                            <p:cond delay="0"/>
                                          </p:stCondLst>
                                        </p:cTn>
                                        <p:tgtEl>
                                          <p:spTgt spid="862"/>
                                        </p:tgtEl>
                                        <p:attrNameLst>
                                          <p:attrName>style.visibility</p:attrName>
                                        </p:attrNameLst>
                                      </p:cBhvr>
                                      <p:to>
                                        <p:strVal val="visible"/>
                                      </p:to>
                                    </p:set>
                                    <p:animEffect transition="in" filter="fade">
                                      <p:cBhvr>
                                        <p:cTn id="1088" dur="500"/>
                                        <p:tgtEl>
                                          <p:spTgt spid="862"/>
                                        </p:tgtEl>
                                      </p:cBhvr>
                                    </p:animEffect>
                                  </p:childTnLst>
                                </p:cTn>
                              </p:par>
                              <p:par>
                                <p:cTn id="1089" presetID="42" presetClass="path" presetSubtype="0" decel="100000" fill="hold" grpId="1" nodeType="withEffect">
                                  <p:stCondLst>
                                    <p:cond delay="100"/>
                                  </p:stCondLst>
                                  <p:childTnLst>
                                    <p:animMotion origin="layout" path="M -8.33333E-7 -2.96296E-6 L -8.33333E-7 0.03542 " pathEditMode="relative" rAng="0" ptsTypes="AA">
                                      <p:cBhvr>
                                        <p:cTn id="1090" dur="700" spd="-100000" fill="hold"/>
                                        <p:tgtEl>
                                          <p:spTgt spid="862"/>
                                        </p:tgtEl>
                                        <p:attrNameLst>
                                          <p:attrName>ppt_x</p:attrName>
                                          <p:attrName>ppt_y</p:attrName>
                                        </p:attrNameLst>
                                      </p:cBhvr>
                                      <p:rCtr x="0" y="1759"/>
                                    </p:animMotion>
                                  </p:childTnLst>
                                </p:cTn>
                              </p:par>
                              <p:par>
                                <p:cTn id="1091" presetID="10" presetClass="entr" presetSubtype="0" fill="hold" grpId="0" nodeType="withEffect">
                                  <p:stCondLst>
                                    <p:cond delay="100"/>
                                  </p:stCondLst>
                                  <p:childTnLst>
                                    <p:set>
                                      <p:cBhvr>
                                        <p:cTn id="1092" dur="1" fill="hold">
                                          <p:stCondLst>
                                            <p:cond delay="0"/>
                                          </p:stCondLst>
                                        </p:cTn>
                                        <p:tgtEl>
                                          <p:spTgt spid="863"/>
                                        </p:tgtEl>
                                        <p:attrNameLst>
                                          <p:attrName>style.visibility</p:attrName>
                                        </p:attrNameLst>
                                      </p:cBhvr>
                                      <p:to>
                                        <p:strVal val="visible"/>
                                      </p:to>
                                    </p:set>
                                    <p:animEffect transition="in" filter="fade">
                                      <p:cBhvr>
                                        <p:cTn id="1093" dur="500"/>
                                        <p:tgtEl>
                                          <p:spTgt spid="863"/>
                                        </p:tgtEl>
                                      </p:cBhvr>
                                    </p:animEffect>
                                  </p:childTnLst>
                                </p:cTn>
                              </p:par>
                              <p:par>
                                <p:cTn id="1094" presetID="42" presetClass="path" presetSubtype="0" decel="100000" fill="hold" grpId="1" nodeType="withEffect">
                                  <p:stCondLst>
                                    <p:cond delay="100"/>
                                  </p:stCondLst>
                                  <p:childTnLst>
                                    <p:animMotion origin="layout" path="M -8.33333E-7 -2.96296E-6 L -8.33333E-7 0.03542 " pathEditMode="relative" rAng="0" ptsTypes="AA">
                                      <p:cBhvr>
                                        <p:cTn id="1095" dur="700" spd="-100000" fill="hold"/>
                                        <p:tgtEl>
                                          <p:spTgt spid="863"/>
                                        </p:tgtEl>
                                        <p:attrNameLst>
                                          <p:attrName>ppt_x</p:attrName>
                                          <p:attrName>ppt_y</p:attrName>
                                        </p:attrNameLst>
                                      </p:cBhvr>
                                      <p:rCtr x="0" y="1759"/>
                                    </p:animMotion>
                                  </p:childTnLst>
                                </p:cTn>
                              </p:par>
                              <p:par>
                                <p:cTn id="1096" presetID="10" presetClass="entr" presetSubtype="0" fill="hold" nodeType="withEffect">
                                  <p:stCondLst>
                                    <p:cond delay="100"/>
                                  </p:stCondLst>
                                  <p:childTnLst>
                                    <p:set>
                                      <p:cBhvr>
                                        <p:cTn id="1097" dur="1" fill="hold">
                                          <p:stCondLst>
                                            <p:cond delay="0"/>
                                          </p:stCondLst>
                                        </p:cTn>
                                        <p:tgtEl>
                                          <p:spTgt spid="864"/>
                                        </p:tgtEl>
                                        <p:attrNameLst>
                                          <p:attrName>style.visibility</p:attrName>
                                        </p:attrNameLst>
                                      </p:cBhvr>
                                      <p:to>
                                        <p:strVal val="visible"/>
                                      </p:to>
                                    </p:set>
                                    <p:animEffect transition="in" filter="fade">
                                      <p:cBhvr>
                                        <p:cTn id="1098" dur="500"/>
                                        <p:tgtEl>
                                          <p:spTgt spid="864"/>
                                        </p:tgtEl>
                                      </p:cBhvr>
                                    </p:animEffect>
                                  </p:childTnLst>
                                </p:cTn>
                              </p:par>
                              <p:par>
                                <p:cTn id="1099" presetID="42" presetClass="path" presetSubtype="0" decel="100000" fill="hold" nodeType="withEffect">
                                  <p:stCondLst>
                                    <p:cond delay="100"/>
                                  </p:stCondLst>
                                  <p:childTnLst>
                                    <p:animMotion origin="layout" path="M -8.33333E-7 -2.96296E-6 L -8.33333E-7 0.03542 " pathEditMode="relative" rAng="0" ptsTypes="AA">
                                      <p:cBhvr>
                                        <p:cTn id="1100" dur="700" spd="-100000" fill="hold"/>
                                        <p:tgtEl>
                                          <p:spTgt spid="864"/>
                                        </p:tgtEl>
                                        <p:attrNameLst>
                                          <p:attrName>ppt_x</p:attrName>
                                          <p:attrName>ppt_y</p:attrName>
                                        </p:attrNameLst>
                                      </p:cBhvr>
                                      <p:rCtr x="0" y="1759"/>
                                    </p:animMotion>
                                  </p:childTnLst>
                                </p:cTn>
                              </p:par>
                              <p:par>
                                <p:cTn id="1101" presetID="10" presetClass="entr" presetSubtype="0" fill="hold" grpId="0" nodeType="withEffect">
                                  <p:stCondLst>
                                    <p:cond delay="100"/>
                                  </p:stCondLst>
                                  <p:childTnLst>
                                    <p:set>
                                      <p:cBhvr>
                                        <p:cTn id="1102" dur="1" fill="hold">
                                          <p:stCondLst>
                                            <p:cond delay="0"/>
                                          </p:stCondLst>
                                        </p:cTn>
                                        <p:tgtEl>
                                          <p:spTgt spid="865"/>
                                        </p:tgtEl>
                                        <p:attrNameLst>
                                          <p:attrName>style.visibility</p:attrName>
                                        </p:attrNameLst>
                                      </p:cBhvr>
                                      <p:to>
                                        <p:strVal val="visible"/>
                                      </p:to>
                                    </p:set>
                                    <p:animEffect transition="in" filter="fade">
                                      <p:cBhvr>
                                        <p:cTn id="1103" dur="500"/>
                                        <p:tgtEl>
                                          <p:spTgt spid="865"/>
                                        </p:tgtEl>
                                      </p:cBhvr>
                                    </p:animEffect>
                                  </p:childTnLst>
                                </p:cTn>
                              </p:par>
                              <p:par>
                                <p:cTn id="1104" presetID="42" presetClass="path" presetSubtype="0" decel="100000" fill="hold" grpId="1" nodeType="withEffect">
                                  <p:stCondLst>
                                    <p:cond delay="100"/>
                                  </p:stCondLst>
                                  <p:childTnLst>
                                    <p:animMotion origin="layout" path="M -8.33333E-7 -2.96296E-6 L -8.33333E-7 0.03542 " pathEditMode="relative" rAng="0" ptsTypes="AA">
                                      <p:cBhvr>
                                        <p:cTn id="1105" dur="700" spd="-100000" fill="hold"/>
                                        <p:tgtEl>
                                          <p:spTgt spid="865"/>
                                        </p:tgtEl>
                                        <p:attrNameLst>
                                          <p:attrName>ppt_x</p:attrName>
                                          <p:attrName>ppt_y</p:attrName>
                                        </p:attrNameLst>
                                      </p:cBhvr>
                                      <p:rCtr x="0" y="1759"/>
                                    </p:animMotion>
                                  </p:childTnLst>
                                </p:cTn>
                              </p:par>
                              <p:par>
                                <p:cTn id="1106" presetID="10" presetClass="entr" presetSubtype="0" fill="hold" nodeType="withEffect">
                                  <p:stCondLst>
                                    <p:cond delay="100"/>
                                  </p:stCondLst>
                                  <p:childTnLst>
                                    <p:set>
                                      <p:cBhvr>
                                        <p:cTn id="1107" dur="1" fill="hold">
                                          <p:stCondLst>
                                            <p:cond delay="0"/>
                                          </p:stCondLst>
                                        </p:cTn>
                                        <p:tgtEl>
                                          <p:spTgt spid="866"/>
                                        </p:tgtEl>
                                        <p:attrNameLst>
                                          <p:attrName>style.visibility</p:attrName>
                                        </p:attrNameLst>
                                      </p:cBhvr>
                                      <p:to>
                                        <p:strVal val="visible"/>
                                      </p:to>
                                    </p:set>
                                    <p:animEffect transition="in" filter="fade">
                                      <p:cBhvr>
                                        <p:cTn id="1108" dur="500"/>
                                        <p:tgtEl>
                                          <p:spTgt spid="866"/>
                                        </p:tgtEl>
                                      </p:cBhvr>
                                    </p:animEffect>
                                  </p:childTnLst>
                                </p:cTn>
                              </p:par>
                              <p:par>
                                <p:cTn id="1109" presetID="42" presetClass="path" presetSubtype="0" decel="100000" fill="hold" nodeType="withEffect">
                                  <p:stCondLst>
                                    <p:cond delay="100"/>
                                  </p:stCondLst>
                                  <p:childTnLst>
                                    <p:animMotion origin="layout" path="M -8.33333E-7 -2.96296E-6 L -8.33333E-7 0.03542 " pathEditMode="relative" rAng="0" ptsTypes="AA">
                                      <p:cBhvr>
                                        <p:cTn id="1110" dur="700" spd="-100000" fill="hold"/>
                                        <p:tgtEl>
                                          <p:spTgt spid="866"/>
                                        </p:tgtEl>
                                        <p:attrNameLst>
                                          <p:attrName>ppt_x</p:attrName>
                                          <p:attrName>ppt_y</p:attrName>
                                        </p:attrNameLst>
                                      </p:cBhvr>
                                      <p:rCtr x="0" y="1759"/>
                                    </p:animMotion>
                                  </p:childTnLst>
                                </p:cTn>
                              </p:par>
                              <p:par>
                                <p:cTn id="1111" presetID="10" presetClass="entr" presetSubtype="0" fill="hold" grpId="0" nodeType="withEffect">
                                  <p:stCondLst>
                                    <p:cond delay="100"/>
                                  </p:stCondLst>
                                  <p:childTnLst>
                                    <p:set>
                                      <p:cBhvr>
                                        <p:cTn id="1112" dur="1" fill="hold">
                                          <p:stCondLst>
                                            <p:cond delay="0"/>
                                          </p:stCondLst>
                                        </p:cTn>
                                        <p:tgtEl>
                                          <p:spTgt spid="867"/>
                                        </p:tgtEl>
                                        <p:attrNameLst>
                                          <p:attrName>style.visibility</p:attrName>
                                        </p:attrNameLst>
                                      </p:cBhvr>
                                      <p:to>
                                        <p:strVal val="visible"/>
                                      </p:to>
                                    </p:set>
                                    <p:animEffect transition="in" filter="fade">
                                      <p:cBhvr>
                                        <p:cTn id="1113" dur="500"/>
                                        <p:tgtEl>
                                          <p:spTgt spid="867"/>
                                        </p:tgtEl>
                                      </p:cBhvr>
                                    </p:animEffect>
                                  </p:childTnLst>
                                </p:cTn>
                              </p:par>
                              <p:par>
                                <p:cTn id="1114" presetID="42" presetClass="path" presetSubtype="0" decel="100000" fill="hold" grpId="1" nodeType="withEffect">
                                  <p:stCondLst>
                                    <p:cond delay="100"/>
                                  </p:stCondLst>
                                  <p:childTnLst>
                                    <p:animMotion origin="layout" path="M -8.33333E-7 -2.96296E-6 L -8.33333E-7 0.03542 " pathEditMode="relative" rAng="0" ptsTypes="AA">
                                      <p:cBhvr>
                                        <p:cTn id="1115" dur="700" spd="-100000" fill="hold"/>
                                        <p:tgtEl>
                                          <p:spTgt spid="867"/>
                                        </p:tgtEl>
                                        <p:attrNameLst>
                                          <p:attrName>ppt_x</p:attrName>
                                          <p:attrName>ppt_y</p:attrName>
                                        </p:attrNameLst>
                                      </p:cBhvr>
                                      <p:rCtr x="0" y="1759"/>
                                    </p:animMotion>
                                  </p:childTnLst>
                                </p:cTn>
                              </p:par>
                              <p:par>
                                <p:cTn id="1116" presetID="10" presetClass="entr" presetSubtype="0" fill="hold" nodeType="withEffect">
                                  <p:stCondLst>
                                    <p:cond delay="100"/>
                                  </p:stCondLst>
                                  <p:childTnLst>
                                    <p:set>
                                      <p:cBhvr>
                                        <p:cTn id="1117" dur="1" fill="hold">
                                          <p:stCondLst>
                                            <p:cond delay="0"/>
                                          </p:stCondLst>
                                        </p:cTn>
                                        <p:tgtEl>
                                          <p:spTgt spid="868"/>
                                        </p:tgtEl>
                                        <p:attrNameLst>
                                          <p:attrName>style.visibility</p:attrName>
                                        </p:attrNameLst>
                                      </p:cBhvr>
                                      <p:to>
                                        <p:strVal val="visible"/>
                                      </p:to>
                                    </p:set>
                                    <p:animEffect transition="in" filter="fade">
                                      <p:cBhvr>
                                        <p:cTn id="1118" dur="500"/>
                                        <p:tgtEl>
                                          <p:spTgt spid="868"/>
                                        </p:tgtEl>
                                      </p:cBhvr>
                                    </p:animEffect>
                                  </p:childTnLst>
                                </p:cTn>
                              </p:par>
                              <p:par>
                                <p:cTn id="1119" presetID="42" presetClass="path" presetSubtype="0" decel="100000" fill="hold" nodeType="withEffect">
                                  <p:stCondLst>
                                    <p:cond delay="100"/>
                                  </p:stCondLst>
                                  <p:childTnLst>
                                    <p:animMotion origin="layout" path="M -8.33333E-7 -2.96296E-6 L -8.33333E-7 0.03542 " pathEditMode="relative" rAng="0" ptsTypes="AA">
                                      <p:cBhvr>
                                        <p:cTn id="1120" dur="700" spd="-100000" fill="hold"/>
                                        <p:tgtEl>
                                          <p:spTgt spid="868"/>
                                        </p:tgtEl>
                                        <p:attrNameLst>
                                          <p:attrName>ppt_x</p:attrName>
                                          <p:attrName>ppt_y</p:attrName>
                                        </p:attrNameLst>
                                      </p:cBhvr>
                                      <p:rCtr x="0" y="1759"/>
                                    </p:animMotion>
                                  </p:childTnLst>
                                </p:cTn>
                              </p:par>
                              <p:par>
                                <p:cTn id="1121" presetID="10" presetClass="entr" presetSubtype="0" fill="hold" nodeType="withEffect">
                                  <p:stCondLst>
                                    <p:cond delay="100"/>
                                  </p:stCondLst>
                                  <p:childTnLst>
                                    <p:set>
                                      <p:cBhvr>
                                        <p:cTn id="1122" dur="1" fill="hold">
                                          <p:stCondLst>
                                            <p:cond delay="0"/>
                                          </p:stCondLst>
                                        </p:cTn>
                                        <p:tgtEl>
                                          <p:spTgt spid="869"/>
                                        </p:tgtEl>
                                        <p:attrNameLst>
                                          <p:attrName>style.visibility</p:attrName>
                                        </p:attrNameLst>
                                      </p:cBhvr>
                                      <p:to>
                                        <p:strVal val="visible"/>
                                      </p:to>
                                    </p:set>
                                    <p:animEffect transition="in" filter="fade">
                                      <p:cBhvr>
                                        <p:cTn id="1123" dur="500"/>
                                        <p:tgtEl>
                                          <p:spTgt spid="869"/>
                                        </p:tgtEl>
                                      </p:cBhvr>
                                    </p:animEffect>
                                  </p:childTnLst>
                                </p:cTn>
                              </p:par>
                              <p:par>
                                <p:cTn id="1124" presetID="42" presetClass="path" presetSubtype="0" decel="100000" fill="hold" nodeType="withEffect">
                                  <p:stCondLst>
                                    <p:cond delay="100"/>
                                  </p:stCondLst>
                                  <p:childTnLst>
                                    <p:animMotion origin="layout" path="M -8.33333E-7 -2.96296E-6 L -8.33333E-7 0.03542 " pathEditMode="relative" rAng="0" ptsTypes="AA">
                                      <p:cBhvr>
                                        <p:cTn id="1125" dur="700" spd="-100000" fill="hold"/>
                                        <p:tgtEl>
                                          <p:spTgt spid="869"/>
                                        </p:tgtEl>
                                        <p:attrNameLst>
                                          <p:attrName>ppt_x</p:attrName>
                                          <p:attrName>ppt_y</p:attrName>
                                        </p:attrNameLst>
                                      </p:cBhvr>
                                      <p:rCtr x="0" y="1759"/>
                                    </p:animMotion>
                                  </p:childTnLst>
                                </p:cTn>
                              </p:par>
                              <p:par>
                                <p:cTn id="1126" presetID="10" presetClass="entr" presetSubtype="0" fill="hold" grpId="0" nodeType="withEffect">
                                  <p:stCondLst>
                                    <p:cond delay="100"/>
                                  </p:stCondLst>
                                  <p:childTnLst>
                                    <p:set>
                                      <p:cBhvr>
                                        <p:cTn id="1127" dur="1" fill="hold">
                                          <p:stCondLst>
                                            <p:cond delay="0"/>
                                          </p:stCondLst>
                                        </p:cTn>
                                        <p:tgtEl>
                                          <p:spTgt spid="870"/>
                                        </p:tgtEl>
                                        <p:attrNameLst>
                                          <p:attrName>style.visibility</p:attrName>
                                        </p:attrNameLst>
                                      </p:cBhvr>
                                      <p:to>
                                        <p:strVal val="visible"/>
                                      </p:to>
                                    </p:set>
                                    <p:animEffect transition="in" filter="fade">
                                      <p:cBhvr>
                                        <p:cTn id="1128" dur="500"/>
                                        <p:tgtEl>
                                          <p:spTgt spid="870"/>
                                        </p:tgtEl>
                                      </p:cBhvr>
                                    </p:animEffect>
                                  </p:childTnLst>
                                </p:cTn>
                              </p:par>
                              <p:par>
                                <p:cTn id="1129" presetID="42" presetClass="path" presetSubtype="0" decel="100000" fill="hold" grpId="1" nodeType="withEffect">
                                  <p:stCondLst>
                                    <p:cond delay="100"/>
                                  </p:stCondLst>
                                  <p:childTnLst>
                                    <p:animMotion origin="layout" path="M -8.33333E-7 -2.96296E-6 L -8.33333E-7 0.03542 " pathEditMode="relative" rAng="0" ptsTypes="AA">
                                      <p:cBhvr>
                                        <p:cTn id="1130" dur="700" spd="-100000" fill="hold"/>
                                        <p:tgtEl>
                                          <p:spTgt spid="870"/>
                                        </p:tgtEl>
                                        <p:attrNameLst>
                                          <p:attrName>ppt_x</p:attrName>
                                          <p:attrName>ppt_y</p:attrName>
                                        </p:attrNameLst>
                                      </p:cBhvr>
                                      <p:rCtr x="0" y="1759"/>
                                    </p:animMotion>
                                  </p:childTnLst>
                                </p:cTn>
                              </p:par>
                              <p:par>
                                <p:cTn id="1131" presetID="10" presetClass="entr" presetSubtype="0" fill="hold" grpId="0" nodeType="withEffect">
                                  <p:stCondLst>
                                    <p:cond delay="100"/>
                                  </p:stCondLst>
                                  <p:childTnLst>
                                    <p:set>
                                      <p:cBhvr>
                                        <p:cTn id="1132" dur="1" fill="hold">
                                          <p:stCondLst>
                                            <p:cond delay="0"/>
                                          </p:stCondLst>
                                        </p:cTn>
                                        <p:tgtEl>
                                          <p:spTgt spid="871"/>
                                        </p:tgtEl>
                                        <p:attrNameLst>
                                          <p:attrName>style.visibility</p:attrName>
                                        </p:attrNameLst>
                                      </p:cBhvr>
                                      <p:to>
                                        <p:strVal val="visible"/>
                                      </p:to>
                                    </p:set>
                                    <p:animEffect transition="in" filter="fade">
                                      <p:cBhvr>
                                        <p:cTn id="1133" dur="500"/>
                                        <p:tgtEl>
                                          <p:spTgt spid="871"/>
                                        </p:tgtEl>
                                      </p:cBhvr>
                                    </p:animEffect>
                                  </p:childTnLst>
                                </p:cTn>
                              </p:par>
                              <p:par>
                                <p:cTn id="1134" presetID="42" presetClass="path" presetSubtype="0" decel="100000" fill="hold" grpId="1" nodeType="withEffect">
                                  <p:stCondLst>
                                    <p:cond delay="100"/>
                                  </p:stCondLst>
                                  <p:childTnLst>
                                    <p:animMotion origin="layout" path="M -8.33333E-7 -2.96296E-6 L -8.33333E-7 0.03542 " pathEditMode="relative" rAng="0" ptsTypes="AA">
                                      <p:cBhvr>
                                        <p:cTn id="1135" dur="700" spd="-100000" fill="hold"/>
                                        <p:tgtEl>
                                          <p:spTgt spid="871"/>
                                        </p:tgtEl>
                                        <p:attrNameLst>
                                          <p:attrName>ppt_x</p:attrName>
                                          <p:attrName>ppt_y</p:attrName>
                                        </p:attrNameLst>
                                      </p:cBhvr>
                                      <p:rCtr x="0" y="1759"/>
                                    </p:animMotion>
                                  </p:childTnLst>
                                </p:cTn>
                              </p:par>
                              <p:par>
                                <p:cTn id="1136" presetID="10" presetClass="entr" presetSubtype="0" fill="hold" nodeType="withEffect">
                                  <p:stCondLst>
                                    <p:cond delay="100"/>
                                  </p:stCondLst>
                                  <p:childTnLst>
                                    <p:set>
                                      <p:cBhvr>
                                        <p:cTn id="1137" dur="1" fill="hold">
                                          <p:stCondLst>
                                            <p:cond delay="0"/>
                                          </p:stCondLst>
                                        </p:cTn>
                                        <p:tgtEl>
                                          <p:spTgt spid="872"/>
                                        </p:tgtEl>
                                        <p:attrNameLst>
                                          <p:attrName>style.visibility</p:attrName>
                                        </p:attrNameLst>
                                      </p:cBhvr>
                                      <p:to>
                                        <p:strVal val="visible"/>
                                      </p:to>
                                    </p:set>
                                    <p:animEffect transition="in" filter="fade">
                                      <p:cBhvr>
                                        <p:cTn id="1138" dur="500"/>
                                        <p:tgtEl>
                                          <p:spTgt spid="872"/>
                                        </p:tgtEl>
                                      </p:cBhvr>
                                    </p:animEffect>
                                  </p:childTnLst>
                                </p:cTn>
                              </p:par>
                              <p:par>
                                <p:cTn id="1139" presetID="42" presetClass="path" presetSubtype="0" decel="100000" fill="hold" nodeType="withEffect">
                                  <p:stCondLst>
                                    <p:cond delay="100"/>
                                  </p:stCondLst>
                                  <p:childTnLst>
                                    <p:animMotion origin="layout" path="M -8.33333E-7 -2.96296E-6 L -8.33333E-7 0.03542 " pathEditMode="relative" rAng="0" ptsTypes="AA">
                                      <p:cBhvr>
                                        <p:cTn id="1140" dur="700" spd="-100000" fill="hold"/>
                                        <p:tgtEl>
                                          <p:spTgt spid="872"/>
                                        </p:tgtEl>
                                        <p:attrNameLst>
                                          <p:attrName>ppt_x</p:attrName>
                                          <p:attrName>ppt_y</p:attrName>
                                        </p:attrNameLst>
                                      </p:cBhvr>
                                      <p:rCtr x="0" y="1759"/>
                                    </p:animMotion>
                                  </p:childTnLst>
                                </p:cTn>
                              </p:par>
                              <p:par>
                                <p:cTn id="1141" presetID="10" presetClass="entr" presetSubtype="0" fill="hold" grpId="0" nodeType="withEffect">
                                  <p:stCondLst>
                                    <p:cond delay="100"/>
                                  </p:stCondLst>
                                  <p:childTnLst>
                                    <p:set>
                                      <p:cBhvr>
                                        <p:cTn id="1142" dur="1" fill="hold">
                                          <p:stCondLst>
                                            <p:cond delay="0"/>
                                          </p:stCondLst>
                                        </p:cTn>
                                        <p:tgtEl>
                                          <p:spTgt spid="873"/>
                                        </p:tgtEl>
                                        <p:attrNameLst>
                                          <p:attrName>style.visibility</p:attrName>
                                        </p:attrNameLst>
                                      </p:cBhvr>
                                      <p:to>
                                        <p:strVal val="visible"/>
                                      </p:to>
                                    </p:set>
                                    <p:animEffect transition="in" filter="fade">
                                      <p:cBhvr>
                                        <p:cTn id="1143" dur="500"/>
                                        <p:tgtEl>
                                          <p:spTgt spid="873"/>
                                        </p:tgtEl>
                                      </p:cBhvr>
                                    </p:animEffect>
                                  </p:childTnLst>
                                </p:cTn>
                              </p:par>
                              <p:par>
                                <p:cTn id="1144" presetID="42" presetClass="path" presetSubtype="0" decel="100000" fill="hold" grpId="1" nodeType="withEffect">
                                  <p:stCondLst>
                                    <p:cond delay="100"/>
                                  </p:stCondLst>
                                  <p:childTnLst>
                                    <p:animMotion origin="layout" path="M -8.33333E-7 -2.96296E-6 L -8.33333E-7 0.03542 " pathEditMode="relative" rAng="0" ptsTypes="AA">
                                      <p:cBhvr>
                                        <p:cTn id="1145" dur="700" spd="-100000" fill="hold"/>
                                        <p:tgtEl>
                                          <p:spTgt spid="873"/>
                                        </p:tgtEl>
                                        <p:attrNameLst>
                                          <p:attrName>ppt_x</p:attrName>
                                          <p:attrName>ppt_y</p:attrName>
                                        </p:attrNameLst>
                                      </p:cBhvr>
                                      <p:rCtr x="0" y="1759"/>
                                    </p:animMotion>
                                  </p:childTnLst>
                                </p:cTn>
                              </p:par>
                              <p:par>
                                <p:cTn id="1146" presetID="10" presetClass="entr" presetSubtype="0" fill="hold" nodeType="withEffect">
                                  <p:stCondLst>
                                    <p:cond delay="100"/>
                                  </p:stCondLst>
                                  <p:childTnLst>
                                    <p:set>
                                      <p:cBhvr>
                                        <p:cTn id="1147" dur="1" fill="hold">
                                          <p:stCondLst>
                                            <p:cond delay="0"/>
                                          </p:stCondLst>
                                        </p:cTn>
                                        <p:tgtEl>
                                          <p:spTgt spid="874"/>
                                        </p:tgtEl>
                                        <p:attrNameLst>
                                          <p:attrName>style.visibility</p:attrName>
                                        </p:attrNameLst>
                                      </p:cBhvr>
                                      <p:to>
                                        <p:strVal val="visible"/>
                                      </p:to>
                                    </p:set>
                                    <p:animEffect transition="in" filter="fade">
                                      <p:cBhvr>
                                        <p:cTn id="1148" dur="500"/>
                                        <p:tgtEl>
                                          <p:spTgt spid="874"/>
                                        </p:tgtEl>
                                      </p:cBhvr>
                                    </p:animEffect>
                                  </p:childTnLst>
                                </p:cTn>
                              </p:par>
                              <p:par>
                                <p:cTn id="1149" presetID="42" presetClass="path" presetSubtype="0" decel="100000" fill="hold" nodeType="withEffect">
                                  <p:stCondLst>
                                    <p:cond delay="100"/>
                                  </p:stCondLst>
                                  <p:childTnLst>
                                    <p:animMotion origin="layout" path="M -8.33333E-7 -2.96296E-6 L -8.33333E-7 0.03542 " pathEditMode="relative" rAng="0" ptsTypes="AA">
                                      <p:cBhvr>
                                        <p:cTn id="1150" dur="700" spd="-100000" fill="hold"/>
                                        <p:tgtEl>
                                          <p:spTgt spid="874"/>
                                        </p:tgtEl>
                                        <p:attrNameLst>
                                          <p:attrName>ppt_x</p:attrName>
                                          <p:attrName>ppt_y</p:attrName>
                                        </p:attrNameLst>
                                      </p:cBhvr>
                                      <p:rCtr x="0" y="1759"/>
                                    </p:animMotion>
                                  </p:childTnLst>
                                </p:cTn>
                              </p:par>
                              <p:par>
                                <p:cTn id="1151" presetID="10" presetClass="entr" presetSubtype="0" fill="hold" nodeType="withEffect">
                                  <p:stCondLst>
                                    <p:cond delay="100"/>
                                  </p:stCondLst>
                                  <p:childTnLst>
                                    <p:set>
                                      <p:cBhvr>
                                        <p:cTn id="1152" dur="1" fill="hold">
                                          <p:stCondLst>
                                            <p:cond delay="0"/>
                                          </p:stCondLst>
                                        </p:cTn>
                                        <p:tgtEl>
                                          <p:spTgt spid="875"/>
                                        </p:tgtEl>
                                        <p:attrNameLst>
                                          <p:attrName>style.visibility</p:attrName>
                                        </p:attrNameLst>
                                      </p:cBhvr>
                                      <p:to>
                                        <p:strVal val="visible"/>
                                      </p:to>
                                    </p:set>
                                    <p:animEffect transition="in" filter="fade">
                                      <p:cBhvr>
                                        <p:cTn id="1153" dur="500"/>
                                        <p:tgtEl>
                                          <p:spTgt spid="875"/>
                                        </p:tgtEl>
                                      </p:cBhvr>
                                    </p:animEffect>
                                  </p:childTnLst>
                                </p:cTn>
                              </p:par>
                              <p:par>
                                <p:cTn id="1154" presetID="42" presetClass="path" presetSubtype="0" decel="100000" fill="hold" nodeType="withEffect">
                                  <p:stCondLst>
                                    <p:cond delay="100"/>
                                  </p:stCondLst>
                                  <p:childTnLst>
                                    <p:animMotion origin="layout" path="M -8.33333E-7 -2.96296E-6 L -8.33333E-7 0.03542 " pathEditMode="relative" rAng="0" ptsTypes="AA">
                                      <p:cBhvr>
                                        <p:cTn id="1155" dur="700" spd="-100000" fill="hold"/>
                                        <p:tgtEl>
                                          <p:spTgt spid="875"/>
                                        </p:tgtEl>
                                        <p:attrNameLst>
                                          <p:attrName>ppt_x</p:attrName>
                                          <p:attrName>ppt_y</p:attrName>
                                        </p:attrNameLst>
                                      </p:cBhvr>
                                      <p:rCtr x="0" y="1759"/>
                                    </p:animMotion>
                                  </p:childTnLst>
                                </p:cTn>
                              </p:par>
                              <p:par>
                                <p:cTn id="1156" presetID="10" presetClass="entr" presetSubtype="0" fill="hold" grpId="0" nodeType="withEffect">
                                  <p:stCondLst>
                                    <p:cond delay="100"/>
                                  </p:stCondLst>
                                  <p:childTnLst>
                                    <p:set>
                                      <p:cBhvr>
                                        <p:cTn id="1157" dur="1" fill="hold">
                                          <p:stCondLst>
                                            <p:cond delay="0"/>
                                          </p:stCondLst>
                                        </p:cTn>
                                        <p:tgtEl>
                                          <p:spTgt spid="876"/>
                                        </p:tgtEl>
                                        <p:attrNameLst>
                                          <p:attrName>style.visibility</p:attrName>
                                        </p:attrNameLst>
                                      </p:cBhvr>
                                      <p:to>
                                        <p:strVal val="visible"/>
                                      </p:to>
                                    </p:set>
                                    <p:animEffect transition="in" filter="fade">
                                      <p:cBhvr>
                                        <p:cTn id="1158" dur="500"/>
                                        <p:tgtEl>
                                          <p:spTgt spid="876"/>
                                        </p:tgtEl>
                                      </p:cBhvr>
                                    </p:animEffect>
                                  </p:childTnLst>
                                </p:cTn>
                              </p:par>
                              <p:par>
                                <p:cTn id="1159" presetID="42" presetClass="path" presetSubtype="0" decel="100000" fill="hold" grpId="1" nodeType="withEffect">
                                  <p:stCondLst>
                                    <p:cond delay="100"/>
                                  </p:stCondLst>
                                  <p:childTnLst>
                                    <p:animMotion origin="layout" path="M -8.33333E-7 -2.96296E-6 L -8.33333E-7 0.03542 " pathEditMode="relative" rAng="0" ptsTypes="AA">
                                      <p:cBhvr>
                                        <p:cTn id="1160" dur="700" spd="-100000" fill="hold"/>
                                        <p:tgtEl>
                                          <p:spTgt spid="876"/>
                                        </p:tgtEl>
                                        <p:attrNameLst>
                                          <p:attrName>ppt_x</p:attrName>
                                          <p:attrName>ppt_y</p:attrName>
                                        </p:attrNameLst>
                                      </p:cBhvr>
                                      <p:rCtr x="0" y="1759"/>
                                    </p:animMotion>
                                  </p:childTnLst>
                                </p:cTn>
                              </p:par>
                              <p:par>
                                <p:cTn id="1161" presetID="10" presetClass="entr" presetSubtype="0" fill="hold" nodeType="withEffect">
                                  <p:stCondLst>
                                    <p:cond delay="100"/>
                                  </p:stCondLst>
                                  <p:childTnLst>
                                    <p:set>
                                      <p:cBhvr>
                                        <p:cTn id="1162" dur="1" fill="hold">
                                          <p:stCondLst>
                                            <p:cond delay="0"/>
                                          </p:stCondLst>
                                        </p:cTn>
                                        <p:tgtEl>
                                          <p:spTgt spid="877"/>
                                        </p:tgtEl>
                                        <p:attrNameLst>
                                          <p:attrName>style.visibility</p:attrName>
                                        </p:attrNameLst>
                                      </p:cBhvr>
                                      <p:to>
                                        <p:strVal val="visible"/>
                                      </p:to>
                                    </p:set>
                                    <p:animEffect transition="in" filter="fade">
                                      <p:cBhvr>
                                        <p:cTn id="1163" dur="500"/>
                                        <p:tgtEl>
                                          <p:spTgt spid="877"/>
                                        </p:tgtEl>
                                      </p:cBhvr>
                                    </p:animEffect>
                                  </p:childTnLst>
                                </p:cTn>
                              </p:par>
                              <p:par>
                                <p:cTn id="1164" presetID="42" presetClass="path" presetSubtype="0" decel="100000" fill="hold" nodeType="withEffect">
                                  <p:stCondLst>
                                    <p:cond delay="100"/>
                                  </p:stCondLst>
                                  <p:childTnLst>
                                    <p:animMotion origin="layout" path="M -8.33333E-7 -2.96296E-6 L -8.33333E-7 0.03542 " pathEditMode="relative" rAng="0" ptsTypes="AA">
                                      <p:cBhvr>
                                        <p:cTn id="1165" dur="700" spd="-100000" fill="hold"/>
                                        <p:tgtEl>
                                          <p:spTgt spid="877"/>
                                        </p:tgtEl>
                                        <p:attrNameLst>
                                          <p:attrName>ppt_x</p:attrName>
                                          <p:attrName>ppt_y</p:attrName>
                                        </p:attrNameLst>
                                      </p:cBhvr>
                                      <p:rCtr x="0" y="1759"/>
                                    </p:animMotion>
                                  </p:childTnLst>
                                </p:cTn>
                              </p:par>
                              <p:par>
                                <p:cTn id="1166" presetID="10" presetClass="entr" presetSubtype="0" fill="hold" grpId="0" nodeType="withEffect">
                                  <p:stCondLst>
                                    <p:cond delay="100"/>
                                  </p:stCondLst>
                                  <p:childTnLst>
                                    <p:set>
                                      <p:cBhvr>
                                        <p:cTn id="1167" dur="1" fill="hold">
                                          <p:stCondLst>
                                            <p:cond delay="0"/>
                                          </p:stCondLst>
                                        </p:cTn>
                                        <p:tgtEl>
                                          <p:spTgt spid="878"/>
                                        </p:tgtEl>
                                        <p:attrNameLst>
                                          <p:attrName>style.visibility</p:attrName>
                                        </p:attrNameLst>
                                      </p:cBhvr>
                                      <p:to>
                                        <p:strVal val="visible"/>
                                      </p:to>
                                    </p:set>
                                    <p:animEffect transition="in" filter="fade">
                                      <p:cBhvr>
                                        <p:cTn id="1168" dur="500"/>
                                        <p:tgtEl>
                                          <p:spTgt spid="878"/>
                                        </p:tgtEl>
                                      </p:cBhvr>
                                    </p:animEffect>
                                  </p:childTnLst>
                                </p:cTn>
                              </p:par>
                              <p:par>
                                <p:cTn id="1169" presetID="42" presetClass="path" presetSubtype="0" decel="100000" fill="hold" grpId="1" nodeType="withEffect">
                                  <p:stCondLst>
                                    <p:cond delay="100"/>
                                  </p:stCondLst>
                                  <p:childTnLst>
                                    <p:animMotion origin="layout" path="M -8.33333E-7 -2.96296E-6 L -8.33333E-7 0.03542 " pathEditMode="relative" rAng="0" ptsTypes="AA">
                                      <p:cBhvr>
                                        <p:cTn id="1170" dur="700" spd="-100000" fill="hold"/>
                                        <p:tgtEl>
                                          <p:spTgt spid="878"/>
                                        </p:tgtEl>
                                        <p:attrNameLst>
                                          <p:attrName>ppt_x</p:attrName>
                                          <p:attrName>ppt_y</p:attrName>
                                        </p:attrNameLst>
                                      </p:cBhvr>
                                      <p:rCtr x="0" y="1759"/>
                                    </p:animMotion>
                                  </p:childTnLst>
                                </p:cTn>
                              </p:par>
                              <p:par>
                                <p:cTn id="1171" presetID="10" presetClass="entr" presetSubtype="0" fill="hold" grpId="0" nodeType="withEffect">
                                  <p:stCondLst>
                                    <p:cond delay="100"/>
                                  </p:stCondLst>
                                  <p:childTnLst>
                                    <p:set>
                                      <p:cBhvr>
                                        <p:cTn id="1172" dur="1" fill="hold">
                                          <p:stCondLst>
                                            <p:cond delay="0"/>
                                          </p:stCondLst>
                                        </p:cTn>
                                        <p:tgtEl>
                                          <p:spTgt spid="879"/>
                                        </p:tgtEl>
                                        <p:attrNameLst>
                                          <p:attrName>style.visibility</p:attrName>
                                        </p:attrNameLst>
                                      </p:cBhvr>
                                      <p:to>
                                        <p:strVal val="visible"/>
                                      </p:to>
                                    </p:set>
                                    <p:animEffect transition="in" filter="fade">
                                      <p:cBhvr>
                                        <p:cTn id="1173" dur="500"/>
                                        <p:tgtEl>
                                          <p:spTgt spid="879"/>
                                        </p:tgtEl>
                                      </p:cBhvr>
                                    </p:animEffect>
                                  </p:childTnLst>
                                </p:cTn>
                              </p:par>
                              <p:par>
                                <p:cTn id="1174" presetID="42" presetClass="path" presetSubtype="0" decel="100000" fill="hold" grpId="1" nodeType="withEffect">
                                  <p:stCondLst>
                                    <p:cond delay="100"/>
                                  </p:stCondLst>
                                  <p:childTnLst>
                                    <p:animMotion origin="layout" path="M -8.33333E-7 -2.96296E-6 L -8.33333E-7 0.03542 " pathEditMode="relative" rAng="0" ptsTypes="AA">
                                      <p:cBhvr>
                                        <p:cTn id="1175" dur="700" spd="-100000" fill="hold"/>
                                        <p:tgtEl>
                                          <p:spTgt spid="879"/>
                                        </p:tgtEl>
                                        <p:attrNameLst>
                                          <p:attrName>ppt_x</p:attrName>
                                          <p:attrName>ppt_y</p:attrName>
                                        </p:attrNameLst>
                                      </p:cBhvr>
                                      <p:rCtr x="0" y="1759"/>
                                    </p:animMotion>
                                  </p:childTnLst>
                                </p:cTn>
                              </p:par>
                              <p:par>
                                <p:cTn id="1176" presetID="10" presetClass="entr" presetSubtype="0" fill="hold" nodeType="withEffect">
                                  <p:stCondLst>
                                    <p:cond delay="100"/>
                                  </p:stCondLst>
                                  <p:childTnLst>
                                    <p:set>
                                      <p:cBhvr>
                                        <p:cTn id="1177" dur="1" fill="hold">
                                          <p:stCondLst>
                                            <p:cond delay="0"/>
                                          </p:stCondLst>
                                        </p:cTn>
                                        <p:tgtEl>
                                          <p:spTgt spid="880"/>
                                        </p:tgtEl>
                                        <p:attrNameLst>
                                          <p:attrName>style.visibility</p:attrName>
                                        </p:attrNameLst>
                                      </p:cBhvr>
                                      <p:to>
                                        <p:strVal val="visible"/>
                                      </p:to>
                                    </p:set>
                                    <p:animEffect transition="in" filter="fade">
                                      <p:cBhvr>
                                        <p:cTn id="1178" dur="500"/>
                                        <p:tgtEl>
                                          <p:spTgt spid="880"/>
                                        </p:tgtEl>
                                      </p:cBhvr>
                                    </p:animEffect>
                                  </p:childTnLst>
                                </p:cTn>
                              </p:par>
                              <p:par>
                                <p:cTn id="1179" presetID="42" presetClass="path" presetSubtype="0" decel="100000" fill="hold" nodeType="withEffect">
                                  <p:stCondLst>
                                    <p:cond delay="100"/>
                                  </p:stCondLst>
                                  <p:childTnLst>
                                    <p:animMotion origin="layout" path="M -8.33333E-7 -2.96296E-6 L -8.33333E-7 0.03542 " pathEditMode="relative" rAng="0" ptsTypes="AA">
                                      <p:cBhvr>
                                        <p:cTn id="1180" dur="700" spd="-100000" fill="hold"/>
                                        <p:tgtEl>
                                          <p:spTgt spid="880"/>
                                        </p:tgtEl>
                                        <p:attrNameLst>
                                          <p:attrName>ppt_x</p:attrName>
                                          <p:attrName>ppt_y</p:attrName>
                                        </p:attrNameLst>
                                      </p:cBhvr>
                                      <p:rCtr x="0" y="1759"/>
                                    </p:animMotion>
                                  </p:childTnLst>
                                </p:cTn>
                              </p:par>
                              <p:par>
                                <p:cTn id="1181" presetID="10" presetClass="entr" presetSubtype="0" fill="hold" grpId="0" nodeType="withEffect">
                                  <p:stCondLst>
                                    <p:cond delay="100"/>
                                  </p:stCondLst>
                                  <p:childTnLst>
                                    <p:set>
                                      <p:cBhvr>
                                        <p:cTn id="1182" dur="1" fill="hold">
                                          <p:stCondLst>
                                            <p:cond delay="0"/>
                                          </p:stCondLst>
                                        </p:cTn>
                                        <p:tgtEl>
                                          <p:spTgt spid="881"/>
                                        </p:tgtEl>
                                        <p:attrNameLst>
                                          <p:attrName>style.visibility</p:attrName>
                                        </p:attrNameLst>
                                      </p:cBhvr>
                                      <p:to>
                                        <p:strVal val="visible"/>
                                      </p:to>
                                    </p:set>
                                    <p:animEffect transition="in" filter="fade">
                                      <p:cBhvr>
                                        <p:cTn id="1183" dur="500"/>
                                        <p:tgtEl>
                                          <p:spTgt spid="881"/>
                                        </p:tgtEl>
                                      </p:cBhvr>
                                    </p:animEffect>
                                  </p:childTnLst>
                                </p:cTn>
                              </p:par>
                              <p:par>
                                <p:cTn id="1184" presetID="42" presetClass="path" presetSubtype="0" decel="100000" fill="hold" grpId="1" nodeType="withEffect">
                                  <p:stCondLst>
                                    <p:cond delay="100"/>
                                  </p:stCondLst>
                                  <p:childTnLst>
                                    <p:animMotion origin="layout" path="M -8.33333E-7 -2.96296E-6 L -8.33333E-7 0.03542 " pathEditMode="relative" rAng="0" ptsTypes="AA">
                                      <p:cBhvr>
                                        <p:cTn id="1185" dur="700" spd="-100000" fill="hold"/>
                                        <p:tgtEl>
                                          <p:spTgt spid="881"/>
                                        </p:tgtEl>
                                        <p:attrNameLst>
                                          <p:attrName>ppt_x</p:attrName>
                                          <p:attrName>ppt_y</p:attrName>
                                        </p:attrNameLst>
                                      </p:cBhvr>
                                      <p:rCtr x="0" y="1759"/>
                                    </p:animMotion>
                                  </p:childTnLst>
                                </p:cTn>
                              </p:par>
                              <p:par>
                                <p:cTn id="1186" presetID="10" presetClass="entr" presetSubtype="0" fill="hold" nodeType="withEffect">
                                  <p:stCondLst>
                                    <p:cond delay="100"/>
                                  </p:stCondLst>
                                  <p:childTnLst>
                                    <p:set>
                                      <p:cBhvr>
                                        <p:cTn id="1187" dur="1" fill="hold">
                                          <p:stCondLst>
                                            <p:cond delay="0"/>
                                          </p:stCondLst>
                                        </p:cTn>
                                        <p:tgtEl>
                                          <p:spTgt spid="882"/>
                                        </p:tgtEl>
                                        <p:attrNameLst>
                                          <p:attrName>style.visibility</p:attrName>
                                        </p:attrNameLst>
                                      </p:cBhvr>
                                      <p:to>
                                        <p:strVal val="visible"/>
                                      </p:to>
                                    </p:set>
                                    <p:animEffect transition="in" filter="fade">
                                      <p:cBhvr>
                                        <p:cTn id="1188" dur="500"/>
                                        <p:tgtEl>
                                          <p:spTgt spid="882"/>
                                        </p:tgtEl>
                                      </p:cBhvr>
                                    </p:animEffect>
                                  </p:childTnLst>
                                </p:cTn>
                              </p:par>
                              <p:par>
                                <p:cTn id="1189" presetID="42" presetClass="path" presetSubtype="0" decel="100000" fill="hold" nodeType="withEffect">
                                  <p:stCondLst>
                                    <p:cond delay="100"/>
                                  </p:stCondLst>
                                  <p:childTnLst>
                                    <p:animMotion origin="layout" path="M -8.33333E-7 -2.96296E-6 L -8.33333E-7 0.03542 " pathEditMode="relative" rAng="0" ptsTypes="AA">
                                      <p:cBhvr>
                                        <p:cTn id="1190" dur="700" spd="-100000" fill="hold"/>
                                        <p:tgtEl>
                                          <p:spTgt spid="882"/>
                                        </p:tgtEl>
                                        <p:attrNameLst>
                                          <p:attrName>ppt_x</p:attrName>
                                          <p:attrName>ppt_y</p:attrName>
                                        </p:attrNameLst>
                                      </p:cBhvr>
                                      <p:rCtr x="0" y="1759"/>
                                    </p:animMotion>
                                  </p:childTnLst>
                                </p:cTn>
                              </p:par>
                              <p:par>
                                <p:cTn id="1191" presetID="10" presetClass="entr" presetSubtype="0" fill="hold" grpId="0" nodeType="withEffect">
                                  <p:stCondLst>
                                    <p:cond delay="100"/>
                                  </p:stCondLst>
                                  <p:childTnLst>
                                    <p:set>
                                      <p:cBhvr>
                                        <p:cTn id="1192" dur="1" fill="hold">
                                          <p:stCondLst>
                                            <p:cond delay="0"/>
                                          </p:stCondLst>
                                        </p:cTn>
                                        <p:tgtEl>
                                          <p:spTgt spid="883"/>
                                        </p:tgtEl>
                                        <p:attrNameLst>
                                          <p:attrName>style.visibility</p:attrName>
                                        </p:attrNameLst>
                                      </p:cBhvr>
                                      <p:to>
                                        <p:strVal val="visible"/>
                                      </p:to>
                                    </p:set>
                                    <p:animEffect transition="in" filter="fade">
                                      <p:cBhvr>
                                        <p:cTn id="1193" dur="500"/>
                                        <p:tgtEl>
                                          <p:spTgt spid="883"/>
                                        </p:tgtEl>
                                      </p:cBhvr>
                                    </p:animEffect>
                                  </p:childTnLst>
                                </p:cTn>
                              </p:par>
                              <p:par>
                                <p:cTn id="1194" presetID="42" presetClass="path" presetSubtype="0" decel="100000" fill="hold" grpId="1" nodeType="withEffect">
                                  <p:stCondLst>
                                    <p:cond delay="100"/>
                                  </p:stCondLst>
                                  <p:childTnLst>
                                    <p:animMotion origin="layout" path="M -8.33333E-7 -2.96296E-6 L -8.33333E-7 0.03542 " pathEditMode="relative" rAng="0" ptsTypes="AA">
                                      <p:cBhvr>
                                        <p:cTn id="1195" dur="700" spd="-100000" fill="hold"/>
                                        <p:tgtEl>
                                          <p:spTgt spid="883"/>
                                        </p:tgtEl>
                                        <p:attrNameLst>
                                          <p:attrName>ppt_x</p:attrName>
                                          <p:attrName>ppt_y</p:attrName>
                                        </p:attrNameLst>
                                      </p:cBhvr>
                                      <p:rCtr x="0" y="1759"/>
                                    </p:animMotion>
                                  </p:childTnLst>
                                </p:cTn>
                              </p:par>
                              <p:par>
                                <p:cTn id="1196" presetID="10" presetClass="entr" presetSubtype="0" fill="hold" nodeType="withEffect">
                                  <p:stCondLst>
                                    <p:cond delay="100"/>
                                  </p:stCondLst>
                                  <p:childTnLst>
                                    <p:set>
                                      <p:cBhvr>
                                        <p:cTn id="1197" dur="1" fill="hold">
                                          <p:stCondLst>
                                            <p:cond delay="0"/>
                                          </p:stCondLst>
                                        </p:cTn>
                                        <p:tgtEl>
                                          <p:spTgt spid="884"/>
                                        </p:tgtEl>
                                        <p:attrNameLst>
                                          <p:attrName>style.visibility</p:attrName>
                                        </p:attrNameLst>
                                      </p:cBhvr>
                                      <p:to>
                                        <p:strVal val="visible"/>
                                      </p:to>
                                    </p:set>
                                    <p:animEffect transition="in" filter="fade">
                                      <p:cBhvr>
                                        <p:cTn id="1198" dur="500"/>
                                        <p:tgtEl>
                                          <p:spTgt spid="884"/>
                                        </p:tgtEl>
                                      </p:cBhvr>
                                    </p:animEffect>
                                  </p:childTnLst>
                                </p:cTn>
                              </p:par>
                              <p:par>
                                <p:cTn id="1199" presetID="42" presetClass="path" presetSubtype="0" decel="100000" fill="hold" nodeType="withEffect">
                                  <p:stCondLst>
                                    <p:cond delay="100"/>
                                  </p:stCondLst>
                                  <p:childTnLst>
                                    <p:animMotion origin="layout" path="M -8.33333E-7 -2.96296E-6 L -8.33333E-7 0.03542 " pathEditMode="relative" rAng="0" ptsTypes="AA">
                                      <p:cBhvr>
                                        <p:cTn id="1200" dur="700" spd="-100000" fill="hold"/>
                                        <p:tgtEl>
                                          <p:spTgt spid="884"/>
                                        </p:tgtEl>
                                        <p:attrNameLst>
                                          <p:attrName>ppt_x</p:attrName>
                                          <p:attrName>ppt_y</p:attrName>
                                        </p:attrNameLst>
                                      </p:cBhvr>
                                      <p:rCtr x="0" y="1759"/>
                                    </p:animMotion>
                                  </p:childTnLst>
                                </p:cTn>
                              </p:par>
                              <p:par>
                                <p:cTn id="1201" presetID="10" presetClass="entr" presetSubtype="0" fill="hold" grpId="0" nodeType="withEffect">
                                  <p:stCondLst>
                                    <p:cond delay="100"/>
                                  </p:stCondLst>
                                  <p:childTnLst>
                                    <p:set>
                                      <p:cBhvr>
                                        <p:cTn id="1202" dur="1" fill="hold">
                                          <p:stCondLst>
                                            <p:cond delay="0"/>
                                          </p:stCondLst>
                                        </p:cTn>
                                        <p:tgtEl>
                                          <p:spTgt spid="885"/>
                                        </p:tgtEl>
                                        <p:attrNameLst>
                                          <p:attrName>style.visibility</p:attrName>
                                        </p:attrNameLst>
                                      </p:cBhvr>
                                      <p:to>
                                        <p:strVal val="visible"/>
                                      </p:to>
                                    </p:set>
                                    <p:animEffect transition="in" filter="fade">
                                      <p:cBhvr>
                                        <p:cTn id="1203" dur="500"/>
                                        <p:tgtEl>
                                          <p:spTgt spid="885"/>
                                        </p:tgtEl>
                                      </p:cBhvr>
                                    </p:animEffect>
                                  </p:childTnLst>
                                </p:cTn>
                              </p:par>
                              <p:par>
                                <p:cTn id="1204" presetID="42" presetClass="path" presetSubtype="0" decel="100000" fill="hold" grpId="1" nodeType="withEffect">
                                  <p:stCondLst>
                                    <p:cond delay="100"/>
                                  </p:stCondLst>
                                  <p:childTnLst>
                                    <p:animMotion origin="layout" path="M -8.33333E-7 -2.96296E-6 L -8.33333E-7 0.03542 " pathEditMode="relative" rAng="0" ptsTypes="AA">
                                      <p:cBhvr>
                                        <p:cTn id="1205" dur="700" spd="-100000" fill="hold"/>
                                        <p:tgtEl>
                                          <p:spTgt spid="885"/>
                                        </p:tgtEl>
                                        <p:attrNameLst>
                                          <p:attrName>ppt_x</p:attrName>
                                          <p:attrName>ppt_y</p:attrName>
                                        </p:attrNameLst>
                                      </p:cBhvr>
                                      <p:rCtr x="0" y="1759"/>
                                    </p:animMotion>
                                  </p:childTnLst>
                                </p:cTn>
                              </p:par>
                              <p:par>
                                <p:cTn id="1206" presetID="10" presetClass="entr" presetSubtype="0" fill="hold" nodeType="withEffect">
                                  <p:stCondLst>
                                    <p:cond delay="100"/>
                                  </p:stCondLst>
                                  <p:childTnLst>
                                    <p:set>
                                      <p:cBhvr>
                                        <p:cTn id="1207" dur="1" fill="hold">
                                          <p:stCondLst>
                                            <p:cond delay="0"/>
                                          </p:stCondLst>
                                        </p:cTn>
                                        <p:tgtEl>
                                          <p:spTgt spid="886"/>
                                        </p:tgtEl>
                                        <p:attrNameLst>
                                          <p:attrName>style.visibility</p:attrName>
                                        </p:attrNameLst>
                                      </p:cBhvr>
                                      <p:to>
                                        <p:strVal val="visible"/>
                                      </p:to>
                                    </p:set>
                                    <p:animEffect transition="in" filter="fade">
                                      <p:cBhvr>
                                        <p:cTn id="1208" dur="500"/>
                                        <p:tgtEl>
                                          <p:spTgt spid="886"/>
                                        </p:tgtEl>
                                      </p:cBhvr>
                                    </p:animEffect>
                                  </p:childTnLst>
                                </p:cTn>
                              </p:par>
                              <p:par>
                                <p:cTn id="1209" presetID="42" presetClass="path" presetSubtype="0" decel="100000" fill="hold" nodeType="withEffect">
                                  <p:stCondLst>
                                    <p:cond delay="100"/>
                                  </p:stCondLst>
                                  <p:childTnLst>
                                    <p:animMotion origin="layout" path="M -8.33333E-7 -2.96296E-6 L -8.33333E-7 0.03542 " pathEditMode="relative" rAng="0" ptsTypes="AA">
                                      <p:cBhvr>
                                        <p:cTn id="1210" dur="700" spd="-100000" fill="hold"/>
                                        <p:tgtEl>
                                          <p:spTgt spid="886"/>
                                        </p:tgtEl>
                                        <p:attrNameLst>
                                          <p:attrName>ppt_x</p:attrName>
                                          <p:attrName>ppt_y</p:attrName>
                                        </p:attrNameLst>
                                      </p:cBhvr>
                                      <p:rCtr x="0" y="1759"/>
                                    </p:animMotion>
                                  </p:childTnLst>
                                </p:cTn>
                              </p:par>
                              <p:par>
                                <p:cTn id="1211" presetID="10" presetClass="entr" presetSubtype="0" fill="hold" nodeType="withEffect">
                                  <p:stCondLst>
                                    <p:cond delay="100"/>
                                  </p:stCondLst>
                                  <p:childTnLst>
                                    <p:set>
                                      <p:cBhvr>
                                        <p:cTn id="1212" dur="1" fill="hold">
                                          <p:stCondLst>
                                            <p:cond delay="0"/>
                                          </p:stCondLst>
                                        </p:cTn>
                                        <p:tgtEl>
                                          <p:spTgt spid="887"/>
                                        </p:tgtEl>
                                        <p:attrNameLst>
                                          <p:attrName>style.visibility</p:attrName>
                                        </p:attrNameLst>
                                      </p:cBhvr>
                                      <p:to>
                                        <p:strVal val="visible"/>
                                      </p:to>
                                    </p:set>
                                    <p:animEffect transition="in" filter="fade">
                                      <p:cBhvr>
                                        <p:cTn id="1213" dur="500"/>
                                        <p:tgtEl>
                                          <p:spTgt spid="887"/>
                                        </p:tgtEl>
                                      </p:cBhvr>
                                    </p:animEffect>
                                  </p:childTnLst>
                                </p:cTn>
                              </p:par>
                              <p:par>
                                <p:cTn id="1214" presetID="42" presetClass="path" presetSubtype="0" decel="100000" fill="hold" nodeType="withEffect">
                                  <p:stCondLst>
                                    <p:cond delay="100"/>
                                  </p:stCondLst>
                                  <p:childTnLst>
                                    <p:animMotion origin="layout" path="M -8.33333E-7 -2.96296E-6 L -8.33333E-7 0.03542 " pathEditMode="relative" rAng="0" ptsTypes="AA">
                                      <p:cBhvr>
                                        <p:cTn id="1215" dur="700" spd="-100000" fill="hold"/>
                                        <p:tgtEl>
                                          <p:spTgt spid="887"/>
                                        </p:tgtEl>
                                        <p:attrNameLst>
                                          <p:attrName>ppt_x</p:attrName>
                                          <p:attrName>ppt_y</p:attrName>
                                        </p:attrNameLst>
                                      </p:cBhvr>
                                      <p:rCtr x="0" y="1759"/>
                                    </p:animMotion>
                                  </p:childTnLst>
                                </p:cTn>
                              </p:par>
                              <p:par>
                                <p:cTn id="1216" presetID="10" presetClass="entr" presetSubtype="0" fill="hold" grpId="0" nodeType="withEffect">
                                  <p:stCondLst>
                                    <p:cond delay="100"/>
                                  </p:stCondLst>
                                  <p:childTnLst>
                                    <p:set>
                                      <p:cBhvr>
                                        <p:cTn id="1217" dur="1" fill="hold">
                                          <p:stCondLst>
                                            <p:cond delay="0"/>
                                          </p:stCondLst>
                                        </p:cTn>
                                        <p:tgtEl>
                                          <p:spTgt spid="888"/>
                                        </p:tgtEl>
                                        <p:attrNameLst>
                                          <p:attrName>style.visibility</p:attrName>
                                        </p:attrNameLst>
                                      </p:cBhvr>
                                      <p:to>
                                        <p:strVal val="visible"/>
                                      </p:to>
                                    </p:set>
                                    <p:animEffect transition="in" filter="fade">
                                      <p:cBhvr>
                                        <p:cTn id="1218" dur="500"/>
                                        <p:tgtEl>
                                          <p:spTgt spid="888"/>
                                        </p:tgtEl>
                                      </p:cBhvr>
                                    </p:animEffect>
                                  </p:childTnLst>
                                </p:cTn>
                              </p:par>
                              <p:par>
                                <p:cTn id="1219" presetID="42" presetClass="path" presetSubtype="0" decel="100000" fill="hold" grpId="1" nodeType="withEffect">
                                  <p:stCondLst>
                                    <p:cond delay="100"/>
                                  </p:stCondLst>
                                  <p:childTnLst>
                                    <p:animMotion origin="layout" path="M -8.33333E-7 -2.96296E-6 L -8.33333E-7 0.03542 " pathEditMode="relative" rAng="0" ptsTypes="AA">
                                      <p:cBhvr>
                                        <p:cTn id="1220" dur="700" spd="-100000" fill="hold"/>
                                        <p:tgtEl>
                                          <p:spTgt spid="888"/>
                                        </p:tgtEl>
                                        <p:attrNameLst>
                                          <p:attrName>ppt_x</p:attrName>
                                          <p:attrName>ppt_y</p:attrName>
                                        </p:attrNameLst>
                                      </p:cBhvr>
                                      <p:rCtr x="0" y="1759"/>
                                    </p:animMotion>
                                  </p:childTnLst>
                                </p:cTn>
                              </p:par>
                              <p:par>
                                <p:cTn id="1221" presetID="10" presetClass="entr" presetSubtype="0" fill="hold" grpId="0" nodeType="withEffect">
                                  <p:stCondLst>
                                    <p:cond delay="100"/>
                                  </p:stCondLst>
                                  <p:childTnLst>
                                    <p:set>
                                      <p:cBhvr>
                                        <p:cTn id="1222" dur="1" fill="hold">
                                          <p:stCondLst>
                                            <p:cond delay="0"/>
                                          </p:stCondLst>
                                        </p:cTn>
                                        <p:tgtEl>
                                          <p:spTgt spid="889"/>
                                        </p:tgtEl>
                                        <p:attrNameLst>
                                          <p:attrName>style.visibility</p:attrName>
                                        </p:attrNameLst>
                                      </p:cBhvr>
                                      <p:to>
                                        <p:strVal val="visible"/>
                                      </p:to>
                                    </p:set>
                                    <p:animEffect transition="in" filter="fade">
                                      <p:cBhvr>
                                        <p:cTn id="1223" dur="500"/>
                                        <p:tgtEl>
                                          <p:spTgt spid="889"/>
                                        </p:tgtEl>
                                      </p:cBhvr>
                                    </p:animEffect>
                                  </p:childTnLst>
                                </p:cTn>
                              </p:par>
                              <p:par>
                                <p:cTn id="1224" presetID="42" presetClass="path" presetSubtype="0" decel="100000" fill="hold" grpId="1" nodeType="withEffect">
                                  <p:stCondLst>
                                    <p:cond delay="100"/>
                                  </p:stCondLst>
                                  <p:childTnLst>
                                    <p:animMotion origin="layout" path="M -8.33333E-7 -2.96296E-6 L -8.33333E-7 0.03542 " pathEditMode="relative" rAng="0" ptsTypes="AA">
                                      <p:cBhvr>
                                        <p:cTn id="1225" dur="700" spd="-100000" fill="hold"/>
                                        <p:tgtEl>
                                          <p:spTgt spid="889"/>
                                        </p:tgtEl>
                                        <p:attrNameLst>
                                          <p:attrName>ppt_x</p:attrName>
                                          <p:attrName>ppt_y</p:attrName>
                                        </p:attrNameLst>
                                      </p:cBhvr>
                                      <p:rCtr x="0" y="1759"/>
                                    </p:animMotion>
                                  </p:childTnLst>
                                </p:cTn>
                              </p:par>
                              <p:par>
                                <p:cTn id="1226" presetID="10" presetClass="entr" presetSubtype="0" fill="hold" nodeType="withEffect">
                                  <p:stCondLst>
                                    <p:cond delay="100"/>
                                  </p:stCondLst>
                                  <p:childTnLst>
                                    <p:set>
                                      <p:cBhvr>
                                        <p:cTn id="1227" dur="1" fill="hold">
                                          <p:stCondLst>
                                            <p:cond delay="0"/>
                                          </p:stCondLst>
                                        </p:cTn>
                                        <p:tgtEl>
                                          <p:spTgt spid="890"/>
                                        </p:tgtEl>
                                        <p:attrNameLst>
                                          <p:attrName>style.visibility</p:attrName>
                                        </p:attrNameLst>
                                      </p:cBhvr>
                                      <p:to>
                                        <p:strVal val="visible"/>
                                      </p:to>
                                    </p:set>
                                    <p:animEffect transition="in" filter="fade">
                                      <p:cBhvr>
                                        <p:cTn id="1228" dur="500"/>
                                        <p:tgtEl>
                                          <p:spTgt spid="890"/>
                                        </p:tgtEl>
                                      </p:cBhvr>
                                    </p:animEffect>
                                  </p:childTnLst>
                                </p:cTn>
                              </p:par>
                              <p:par>
                                <p:cTn id="1229" presetID="42" presetClass="path" presetSubtype="0" decel="100000" fill="hold" nodeType="withEffect">
                                  <p:stCondLst>
                                    <p:cond delay="100"/>
                                  </p:stCondLst>
                                  <p:childTnLst>
                                    <p:animMotion origin="layout" path="M -8.33333E-7 -2.96296E-6 L -8.33333E-7 0.03542 " pathEditMode="relative" rAng="0" ptsTypes="AA">
                                      <p:cBhvr>
                                        <p:cTn id="1230" dur="700" spd="-100000" fill="hold"/>
                                        <p:tgtEl>
                                          <p:spTgt spid="890"/>
                                        </p:tgtEl>
                                        <p:attrNameLst>
                                          <p:attrName>ppt_x</p:attrName>
                                          <p:attrName>ppt_y</p:attrName>
                                        </p:attrNameLst>
                                      </p:cBhvr>
                                      <p:rCtr x="0" y="1759"/>
                                    </p:animMotion>
                                  </p:childTnLst>
                                </p:cTn>
                              </p:par>
                              <p:par>
                                <p:cTn id="1231" presetID="10" presetClass="entr" presetSubtype="0" fill="hold" grpId="0" nodeType="withEffect">
                                  <p:stCondLst>
                                    <p:cond delay="100"/>
                                  </p:stCondLst>
                                  <p:childTnLst>
                                    <p:set>
                                      <p:cBhvr>
                                        <p:cTn id="1232" dur="1" fill="hold">
                                          <p:stCondLst>
                                            <p:cond delay="0"/>
                                          </p:stCondLst>
                                        </p:cTn>
                                        <p:tgtEl>
                                          <p:spTgt spid="891"/>
                                        </p:tgtEl>
                                        <p:attrNameLst>
                                          <p:attrName>style.visibility</p:attrName>
                                        </p:attrNameLst>
                                      </p:cBhvr>
                                      <p:to>
                                        <p:strVal val="visible"/>
                                      </p:to>
                                    </p:set>
                                    <p:animEffect transition="in" filter="fade">
                                      <p:cBhvr>
                                        <p:cTn id="1233" dur="500"/>
                                        <p:tgtEl>
                                          <p:spTgt spid="891"/>
                                        </p:tgtEl>
                                      </p:cBhvr>
                                    </p:animEffect>
                                  </p:childTnLst>
                                </p:cTn>
                              </p:par>
                              <p:par>
                                <p:cTn id="1234" presetID="42" presetClass="path" presetSubtype="0" decel="100000" fill="hold" grpId="1" nodeType="withEffect">
                                  <p:stCondLst>
                                    <p:cond delay="100"/>
                                  </p:stCondLst>
                                  <p:childTnLst>
                                    <p:animMotion origin="layout" path="M -8.33333E-7 -2.96296E-6 L -8.33333E-7 0.03542 " pathEditMode="relative" rAng="0" ptsTypes="AA">
                                      <p:cBhvr>
                                        <p:cTn id="1235" dur="700" spd="-100000" fill="hold"/>
                                        <p:tgtEl>
                                          <p:spTgt spid="891"/>
                                        </p:tgtEl>
                                        <p:attrNameLst>
                                          <p:attrName>ppt_x</p:attrName>
                                          <p:attrName>ppt_y</p:attrName>
                                        </p:attrNameLst>
                                      </p:cBhvr>
                                      <p:rCtr x="0" y="1759"/>
                                    </p:animMotion>
                                  </p:childTnLst>
                                </p:cTn>
                              </p:par>
                              <p:par>
                                <p:cTn id="1236" presetID="10" presetClass="entr" presetSubtype="0" fill="hold" nodeType="withEffect">
                                  <p:stCondLst>
                                    <p:cond delay="100"/>
                                  </p:stCondLst>
                                  <p:childTnLst>
                                    <p:set>
                                      <p:cBhvr>
                                        <p:cTn id="1237" dur="1" fill="hold">
                                          <p:stCondLst>
                                            <p:cond delay="0"/>
                                          </p:stCondLst>
                                        </p:cTn>
                                        <p:tgtEl>
                                          <p:spTgt spid="892"/>
                                        </p:tgtEl>
                                        <p:attrNameLst>
                                          <p:attrName>style.visibility</p:attrName>
                                        </p:attrNameLst>
                                      </p:cBhvr>
                                      <p:to>
                                        <p:strVal val="visible"/>
                                      </p:to>
                                    </p:set>
                                    <p:animEffect transition="in" filter="fade">
                                      <p:cBhvr>
                                        <p:cTn id="1238" dur="500"/>
                                        <p:tgtEl>
                                          <p:spTgt spid="892"/>
                                        </p:tgtEl>
                                      </p:cBhvr>
                                    </p:animEffect>
                                  </p:childTnLst>
                                </p:cTn>
                              </p:par>
                              <p:par>
                                <p:cTn id="1239" presetID="42" presetClass="path" presetSubtype="0" decel="100000" fill="hold" nodeType="withEffect">
                                  <p:stCondLst>
                                    <p:cond delay="100"/>
                                  </p:stCondLst>
                                  <p:childTnLst>
                                    <p:animMotion origin="layout" path="M -8.33333E-7 -2.96296E-6 L -8.33333E-7 0.03542 " pathEditMode="relative" rAng="0" ptsTypes="AA">
                                      <p:cBhvr>
                                        <p:cTn id="1240" dur="700" spd="-100000" fill="hold"/>
                                        <p:tgtEl>
                                          <p:spTgt spid="892"/>
                                        </p:tgtEl>
                                        <p:attrNameLst>
                                          <p:attrName>ppt_x</p:attrName>
                                          <p:attrName>ppt_y</p:attrName>
                                        </p:attrNameLst>
                                      </p:cBhvr>
                                      <p:rCtr x="0" y="1759"/>
                                    </p:animMotion>
                                  </p:childTnLst>
                                </p:cTn>
                              </p:par>
                              <p:par>
                                <p:cTn id="1241" presetID="10" presetClass="entr" presetSubtype="0" fill="hold" nodeType="withEffect">
                                  <p:stCondLst>
                                    <p:cond delay="100"/>
                                  </p:stCondLst>
                                  <p:childTnLst>
                                    <p:set>
                                      <p:cBhvr>
                                        <p:cTn id="1242" dur="1" fill="hold">
                                          <p:stCondLst>
                                            <p:cond delay="0"/>
                                          </p:stCondLst>
                                        </p:cTn>
                                        <p:tgtEl>
                                          <p:spTgt spid="893"/>
                                        </p:tgtEl>
                                        <p:attrNameLst>
                                          <p:attrName>style.visibility</p:attrName>
                                        </p:attrNameLst>
                                      </p:cBhvr>
                                      <p:to>
                                        <p:strVal val="visible"/>
                                      </p:to>
                                    </p:set>
                                    <p:animEffect transition="in" filter="fade">
                                      <p:cBhvr>
                                        <p:cTn id="1243" dur="500"/>
                                        <p:tgtEl>
                                          <p:spTgt spid="893"/>
                                        </p:tgtEl>
                                      </p:cBhvr>
                                    </p:animEffect>
                                  </p:childTnLst>
                                </p:cTn>
                              </p:par>
                              <p:par>
                                <p:cTn id="1244" presetID="42" presetClass="path" presetSubtype="0" decel="100000" fill="hold" nodeType="withEffect">
                                  <p:stCondLst>
                                    <p:cond delay="100"/>
                                  </p:stCondLst>
                                  <p:childTnLst>
                                    <p:animMotion origin="layout" path="M -8.33333E-7 -2.96296E-6 L -8.33333E-7 0.03542 " pathEditMode="relative" rAng="0" ptsTypes="AA">
                                      <p:cBhvr>
                                        <p:cTn id="1245" dur="700" spd="-100000" fill="hold"/>
                                        <p:tgtEl>
                                          <p:spTgt spid="893"/>
                                        </p:tgtEl>
                                        <p:attrNameLst>
                                          <p:attrName>ppt_x</p:attrName>
                                          <p:attrName>ppt_y</p:attrName>
                                        </p:attrNameLst>
                                      </p:cBhvr>
                                      <p:rCtr x="0" y="1759"/>
                                    </p:animMotion>
                                  </p:childTnLst>
                                </p:cTn>
                              </p:par>
                              <p:par>
                                <p:cTn id="1246" presetID="10" presetClass="entr" presetSubtype="0" fill="hold" grpId="0" nodeType="withEffect">
                                  <p:stCondLst>
                                    <p:cond delay="100"/>
                                  </p:stCondLst>
                                  <p:childTnLst>
                                    <p:set>
                                      <p:cBhvr>
                                        <p:cTn id="1247" dur="1" fill="hold">
                                          <p:stCondLst>
                                            <p:cond delay="0"/>
                                          </p:stCondLst>
                                        </p:cTn>
                                        <p:tgtEl>
                                          <p:spTgt spid="894"/>
                                        </p:tgtEl>
                                        <p:attrNameLst>
                                          <p:attrName>style.visibility</p:attrName>
                                        </p:attrNameLst>
                                      </p:cBhvr>
                                      <p:to>
                                        <p:strVal val="visible"/>
                                      </p:to>
                                    </p:set>
                                    <p:animEffect transition="in" filter="fade">
                                      <p:cBhvr>
                                        <p:cTn id="1248" dur="500"/>
                                        <p:tgtEl>
                                          <p:spTgt spid="894"/>
                                        </p:tgtEl>
                                      </p:cBhvr>
                                    </p:animEffect>
                                  </p:childTnLst>
                                </p:cTn>
                              </p:par>
                              <p:par>
                                <p:cTn id="1249" presetID="42" presetClass="path" presetSubtype="0" decel="100000" fill="hold" grpId="1" nodeType="withEffect">
                                  <p:stCondLst>
                                    <p:cond delay="100"/>
                                  </p:stCondLst>
                                  <p:childTnLst>
                                    <p:animMotion origin="layout" path="M -8.33333E-7 -2.96296E-6 L -8.33333E-7 0.03542 " pathEditMode="relative" rAng="0" ptsTypes="AA">
                                      <p:cBhvr>
                                        <p:cTn id="1250" dur="700" spd="-100000" fill="hold"/>
                                        <p:tgtEl>
                                          <p:spTgt spid="894"/>
                                        </p:tgtEl>
                                        <p:attrNameLst>
                                          <p:attrName>ppt_x</p:attrName>
                                          <p:attrName>ppt_y</p:attrName>
                                        </p:attrNameLst>
                                      </p:cBhvr>
                                      <p:rCtr x="0" y="1759"/>
                                    </p:animMotion>
                                  </p:childTnLst>
                                </p:cTn>
                              </p:par>
                              <p:par>
                                <p:cTn id="1251" presetID="10" presetClass="entr" presetSubtype="0" fill="hold" nodeType="withEffect">
                                  <p:stCondLst>
                                    <p:cond delay="100"/>
                                  </p:stCondLst>
                                  <p:childTnLst>
                                    <p:set>
                                      <p:cBhvr>
                                        <p:cTn id="1252" dur="1" fill="hold">
                                          <p:stCondLst>
                                            <p:cond delay="0"/>
                                          </p:stCondLst>
                                        </p:cTn>
                                        <p:tgtEl>
                                          <p:spTgt spid="895"/>
                                        </p:tgtEl>
                                        <p:attrNameLst>
                                          <p:attrName>style.visibility</p:attrName>
                                        </p:attrNameLst>
                                      </p:cBhvr>
                                      <p:to>
                                        <p:strVal val="visible"/>
                                      </p:to>
                                    </p:set>
                                    <p:animEffect transition="in" filter="fade">
                                      <p:cBhvr>
                                        <p:cTn id="1253" dur="500"/>
                                        <p:tgtEl>
                                          <p:spTgt spid="895"/>
                                        </p:tgtEl>
                                      </p:cBhvr>
                                    </p:animEffect>
                                  </p:childTnLst>
                                </p:cTn>
                              </p:par>
                              <p:par>
                                <p:cTn id="1254" presetID="42" presetClass="path" presetSubtype="0" decel="100000" fill="hold" nodeType="withEffect">
                                  <p:stCondLst>
                                    <p:cond delay="100"/>
                                  </p:stCondLst>
                                  <p:childTnLst>
                                    <p:animMotion origin="layout" path="M -8.33333E-7 -2.96296E-6 L -8.33333E-7 0.03542 " pathEditMode="relative" rAng="0" ptsTypes="AA">
                                      <p:cBhvr>
                                        <p:cTn id="1255" dur="700" spd="-100000" fill="hold"/>
                                        <p:tgtEl>
                                          <p:spTgt spid="895"/>
                                        </p:tgtEl>
                                        <p:attrNameLst>
                                          <p:attrName>ppt_x</p:attrName>
                                          <p:attrName>ppt_y</p:attrName>
                                        </p:attrNameLst>
                                      </p:cBhvr>
                                      <p:rCtr x="0" y="1759"/>
                                    </p:animMotion>
                                  </p:childTnLst>
                                </p:cTn>
                              </p:par>
                              <p:par>
                                <p:cTn id="1256" presetID="10" presetClass="entr" presetSubtype="0" fill="hold" grpId="0" nodeType="withEffect">
                                  <p:stCondLst>
                                    <p:cond delay="100"/>
                                  </p:stCondLst>
                                  <p:childTnLst>
                                    <p:set>
                                      <p:cBhvr>
                                        <p:cTn id="1257" dur="1" fill="hold">
                                          <p:stCondLst>
                                            <p:cond delay="0"/>
                                          </p:stCondLst>
                                        </p:cTn>
                                        <p:tgtEl>
                                          <p:spTgt spid="896"/>
                                        </p:tgtEl>
                                        <p:attrNameLst>
                                          <p:attrName>style.visibility</p:attrName>
                                        </p:attrNameLst>
                                      </p:cBhvr>
                                      <p:to>
                                        <p:strVal val="visible"/>
                                      </p:to>
                                    </p:set>
                                    <p:animEffect transition="in" filter="fade">
                                      <p:cBhvr>
                                        <p:cTn id="1258" dur="500"/>
                                        <p:tgtEl>
                                          <p:spTgt spid="896"/>
                                        </p:tgtEl>
                                      </p:cBhvr>
                                    </p:animEffect>
                                  </p:childTnLst>
                                </p:cTn>
                              </p:par>
                              <p:par>
                                <p:cTn id="1259" presetID="42" presetClass="path" presetSubtype="0" decel="100000" fill="hold" grpId="1" nodeType="withEffect">
                                  <p:stCondLst>
                                    <p:cond delay="100"/>
                                  </p:stCondLst>
                                  <p:childTnLst>
                                    <p:animMotion origin="layout" path="M -8.33333E-7 -2.96296E-6 L -8.33333E-7 0.03542 " pathEditMode="relative" rAng="0" ptsTypes="AA">
                                      <p:cBhvr>
                                        <p:cTn id="1260" dur="700" spd="-100000" fill="hold"/>
                                        <p:tgtEl>
                                          <p:spTgt spid="896"/>
                                        </p:tgtEl>
                                        <p:attrNameLst>
                                          <p:attrName>ppt_x</p:attrName>
                                          <p:attrName>ppt_y</p:attrName>
                                        </p:attrNameLst>
                                      </p:cBhvr>
                                      <p:rCtr x="0" y="1759"/>
                                    </p:animMotion>
                                  </p:childTnLst>
                                </p:cTn>
                              </p:par>
                              <p:par>
                                <p:cTn id="1261" presetID="10" presetClass="entr" presetSubtype="0" fill="hold" nodeType="withEffect">
                                  <p:stCondLst>
                                    <p:cond delay="100"/>
                                  </p:stCondLst>
                                  <p:childTnLst>
                                    <p:set>
                                      <p:cBhvr>
                                        <p:cTn id="1262" dur="1" fill="hold">
                                          <p:stCondLst>
                                            <p:cond delay="0"/>
                                          </p:stCondLst>
                                        </p:cTn>
                                        <p:tgtEl>
                                          <p:spTgt spid="897"/>
                                        </p:tgtEl>
                                        <p:attrNameLst>
                                          <p:attrName>style.visibility</p:attrName>
                                        </p:attrNameLst>
                                      </p:cBhvr>
                                      <p:to>
                                        <p:strVal val="visible"/>
                                      </p:to>
                                    </p:set>
                                    <p:animEffect transition="in" filter="fade">
                                      <p:cBhvr>
                                        <p:cTn id="1263" dur="500"/>
                                        <p:tgtEl>
                                          <p:spTgt spid="897"/>
                                        </p:tgtEl>
                                      </p:cBhvr>
                                    </p:animEffect>
                                  </p:childTnLst>
                                </p:cTn>
                              </p:par>
                              <p:par>
                                <p:cTn id="1264" presetID="42" presetClass="path" presetSubtype="0" decel="100000" fill="hold" nodeType="withEffect">
                                  <p:stCondLst>
                                    <p:cond delay="100"/>
                                  </p:stCondLst>
                                  <p:childTnLst>
                                    <p:animMotion origin="layout" path="M -8.33333E-7 -2.96296E-6 L -8.33333E-7 0.03542 " pathEditMode="relative" rAng="0" ptsTypes="AA">
                                      <p:cBhvr>
                                        <p:cTn id="1265" dur="700" spd="-100000" fill="hold"/>
                                        <p:tgtEl>
                                          <p:spTgt spid="897"/>
                                        </p:tgtEl>
                                        <p:attrNameLst>
                                          <p:attrName>ppt_x</p:attrName>
                                          <p:attrName>ppt_y</p:attrName>
                                        </p:attrNameLst>
                                      </p:cBhvr>
                                      <p:rCtr x="0" y="1759"/>
                                    </p:animMotion>
                                  </p:childTnLst>
                                </p:cTn>
                              </p:par>
                              <p:par>
                                <p:cTn id="1266" presetID="10" presetClass="entr" presetSubtype="0" fill="hold" grpId="0" nodeType="withEffect">
                                  <p:stCondLst>
                                    <p:cond delay="100"/>
                                  </p:stCondLst>
                                  <p:childTnLst>
                                    <p:set>
                                      <p:cBhvr>
                                        <p:cTn id="1267" dur="1" fill="hold">
                                          <p:stCondLst>
                                            <p:cond delay="0"/>
                                          </p:stCondLst>
                                        </p:cTn>
                                        <p:tgtEl>
                                          <p:spTgt spid="898"/>
                                        </p:tgtEl>
                                        <p:attrNameLst>
                                          <p:attrName>style.visibility</p:attrName>
                                        </p:attrNameLst>
                                      </p:cBhvr>
                                      <p:to>
                                        <p:strVal val="visible"/>
                                      </p:to>
                                    </p:set>
                                    <p:animEffect transition="in" filter="fade">
                                      <p:cBhvr>
                                        <p:cTn id="1268" dur="500"/>
                                        <p:tgtEl>
                                          <p:spTgt spid="898"/>
                                        </p:tgtEl>
                                      </p:cBhvr>
                                    </p:animEffect>
                                  </p:childTnLst>
                                </p:cTn>
                              </p:par>
                              <p:par>
                                <p:cTn id="1269" presetID="42" presetClass="path" presetSubtype="0" decel="100000" fill="hold" grpId="1" nodeType="withEffect">
                                  <p:stCondLst>
                                    <p:cond delay="100"/>
                                  </p:stCondLst>
                                  <p:childTnLst>
                                    <p:animMotion origin="layout" path="M -8.33333E-7 -2.96296E-6 L -8.33333E-7 0.03542 " pathEditMode="relative" rAng="0" ptsTypes="AA">
                                      <p:cBhvr>
                                        <p:cTn id="1270" dur="700" spd="-100000" fill="hold"/>
                                        <p:tgtEl>
                                          <p:spTgt spid="898"/>
                                        </p:tgtEl>
                                        <p:attrNameLst>
                                          <p:attrName>ppt_x</p:attrName>
                                          <p:attrName>ppt_y</p:attrName>
                                        </p:attrNameLst>
                                      </p:cBhvr>
                                      <p:rCtr x="0" y="1759"/>
                                    </p:animMotion>
                                  </p:childTnLst>
                                </p:cTn>
                              </p:par>
                              <p:par>
                                <p:cTn id="1271" presetID="10" presetClass="entr" presetSubtype="0" fill="hold" nodeType="withEffect">
                                  <p:stCondLst>
                                    <p:cond delay="100"/>
                                  </p:stCondLst>
                                  <p:childTnLst>
                                    <p:set>
                                      <p:cBhvr>
                                        <p:cTn id="1272" dur="1" fill="hold">
                                          <p:stCondLst>
                                            <p:cond delay="0"/>
                                          </p:stCondLst>
                                        </p:cTn>
                                        <p:tgtEl>
                                          <p:spTgt spid="899"/>
                                        </p:tgtEl>
                                        <p:attrNameLst>
                                          <p:attrName>style.visibility</p:attrName>
                                        </p:attrNameLst>
                                      </p:cBhvr>
                                      <p:to>
                                        <p:strVal val="visible"/>
                                      </p:to>
                                    </p:set>
                                    <p:animEffect transition="in" filter="fade">
                                      <p:cBhvr>
                                        <p:cTn id="1273" dur="500"/>
                                        <p:tgtEl>
                                          <p:spTgt spid="899"/>
                                        </p:tgtEl>
                                      </p:cBhvr>
                                    </p:animEffect>
                                  </p:childTnLst>
                                </p:cTn>
                              </p:par>
                              <p:par>
                                <p:cTn id="1274" presetID="42" presetClass="path" presetSubtype="0" decel="100000" fill="hold" nodeType="withEffect">
                                  <p:stCondLst>
                                    <p:cond delay="100"/>
                                  </p:stCondLst>
                                  <p:childTnLst>
                                    <p:animMotion origin="layout" path="M -8.33333E-7 -2.96296E-6 L -8.33333E-7 0.03542 " pathEditMode="relative" rAng="0" ptsTypes="AA">
                                      <p:cBhvr>
                                        <p:cTn id="1275" dur="700" spd="-100000" fill="hold"/>
                                        <p:tgtEl>
                                          <p:spTgt spid="899"/>
                                        </p:tgtEl>
                                        <p:attrNameLst>
                                          <p:attrName>ppt_x</p:attrName>
                                          <p:attrName>ppt_y</p:attrName>
                                        </p:attrNameLst>
                                      </p:cBhvr>
                                      <p:rCtr x="0" y="1759"/>
                                    </p:animMotion>
                                  </p:childTnLst>
                                </p:cTn>
                              </p:par>
                              <p:par>
                                <p:cTn id="1276" presetID="10" presetClass="entr" presetSubtype="0" fill="hold" grpId="0" nodeType="withEffect">
                                  <p:stCondLst>
                                    <p:cond delay="100"/>
                                  </p:stCondLst>
                                  <p:childTnLst>
                                    <p:set>
                                      <p:cBhvr>
                                        <p:cTn id="1277" dur="1" fill="hold">
                                          <p:stCondLst>
                                            <p:cond delay="0"/>
                                          </p:stCondLst>
                                        </p:cTn>
                                        <p:tgtEl>
                                          <p:spTgt spid="900"/>
                                        </p:tgtEl>
                                        <p:attrNameLst>
                                          <p:attrName>style.visibility</p:attrName>
                                        </p:attrNameLst>
                                      </p:cBhvr>
                                      <p:to>
                                        <p:strVal val="visible"/>
                                      </p:to>
                                    </p:set>
                                    <p:animEffect transition="in" filter="fade">
                                      <p:cBhvr>
                                        <p:cTn id="1278" dur="500"/>
                                        <p:tgtEl>
                                          <p:spTgt spid="900"/>
                                        </p:tgtEl>
                                      </p:cBhvr>
                                    </p:animEffect>
                                  </p:childTnLst>
                                </p:cTn>
                              </p:par>
                              <p:par>
                                <p:cTn id="1279" presetID="42" presetClass="path" presetSubtype="0" decel="100000" fill="hold" grpId="1" nodeType="withEffect">
                                  <p:stCondLst>
                                    <p:cond delay="100"/>
                                  </p:stCondLst>
                                  <p:childTnLst>
                                    <p:animMotion origin="layout" path="M -8.33333E-7 -2.96296E-6 L -8.33333E-7 0.03542 " pathEditMode="relative" rAng="0" ptsTypes="AA">
                                      <p:cBhvr>
                                        <p:cTn id="1280" dur="700" spd="-100000" fill="hold"/>
                                        <p:tgtEl>
                                          <p:spTgt spid="900"/>
                                        </p:tgtEl>
                                        <p:attrNameLst>
                                          <p:attrName>ppt_x</p:attrName>
                                          <p:attrName>ppt_y</p:attrName>
                                        </p:attrNameLst>
                                      </p:cBhvr>
                                      <p:rCtr x="0" y="1759"/>
                                    </p:animMotion>
                                  </p:childTnLst>
                                </p:cTn>
                              </p:par>
                              <p:par>
                                <p:cTn id="1281" presetID="10" presetClass="entr" presetSubtype="0" fill="hold" nodeType="withEffect">
                                  <p:stCondLst>
                                    <p:cond delay="100"/>
                                  </p:stCondLst>
                                  <p:childTnLst>
                                    <p:set>
                                      <p:cBhvr>
                                        <p:cTn id="1282" dur="1" fill="hold">
                                          <p:stCondLst>
                                            <p:cond delay="0"/>
                                          </p:stCondLst>
                                        </p:cTn>
                                        <p:tgtEl>
                                          <p:spTgt spid="901"/>
                                        </p:tgtEl>
                                        <p:attrNameLst>
                                          <p:attrName>style.visibility</p:attrName>
                                        </p:attrNameLst>
                                      </p:cBhvr>
                                      <p:to>
                                        <p:strVal val="visible"/>
                                      </p:to>
                                    </p:set>
                                    <p:animEffect transition="in" filter="fade">
                                      <p:cBhvr>
                                        <p:cTn id="1283" dur="500"/>
                                        <p:tgtEl>
                                          <p:spTgt spid="901"/>
                                        </p:tgtEl>
                                      </p:cBhvr>
                                    </p:animEffect>
                                  </p:childTnLst>
                                </p:cTn>
                              </p:par>
                              <p:par>
                                <p:cTn id="1284" presetID="42" presetClass="path" presetSubtype="0" decel="100000" fill="hold" nodeType="withEffect">
                                  <p:stCondLst>
                                    <p:cond delay="100"/>
                                  </p:stCondLst>
                                  <p:childTnLst>
                                    <p:animMotion origin="layout" path="M -8.33333E-7 -2.96296E-6 L -8.33333E-7 0.03542 " pathEditMode="relative" rAng="0" ptsTypes="AA">
                                      <p:cBhvr>
                                        <p:cTn id="1285" dur="700" spd="-100000" fill="hold"/>
                                        <p:tgtEl>
                                          <p:spTgt spid="901"/>
                                        </p:tgtEl>
                                        <p:attrNameLst>
                                          <p:attrName>ppt_x</p:attrName>
                                          <p:attrName>ppt_y</p:attrName>
                                        </p:attrNameLst>
                                      </p:cBhvr>
                                      <p:rCtr x="0" y="1759"/>
                                    </p:animMotion>
                                  </p:childTnLst>
                                </p:cTn>
                              </p:par>
                              <p:par>
                                <p:cTn id="1286" presetID="10" presetClass="entr" presetSubtype="0" fill="hold" grpId="0" nodeType="withEffect">
                                  <p:stCondLst>
                                    <p:cond delay="100"/>
                                  </p:stCondLst>
                                  <p:childTnLst>
                                    <p:set>
                                      <p:cBhvr>
                                        <p:cTn id="1287" dur="1" fill="hold">
                                          <p:stCondLst>
                                            <p:cond delay="0"/>
                                          </p:stCondLst>
                                        </p:cTn>
                                        <p:tgtEl>
                                          <p:spTgt spid="902"/>
                                        </p:tgtEl>
                                        <p:attrNameLst>
                                          <p:attrName>style.visibility</p:attrName>
                                        </p:attrNameLst>
                                      </p:cBhvr>
                                      <p:to>
                                        <p:strVal val="visible"/>
                                      </p:to>
                                    </p:set>
                                    <p:animEffect transition="in" filter="fade">
                                      <p:cBhvr>
                                        <p:cTn id="1288" dur="500"/>
                                        <p:tgtEl>
                                          <p:spTgt spid="902"/>
                                        </p:tgtEl>
                                      </p:cBhvr>
                                    </p:animEffect>
                                  </p:childTnLst>
                                </p:cTn>
                              </p:par>
                              <p:par>
                                <p:cTn id="1289" presetID="42" presetClass="path" presetSubtype="0" decel="100000" fill="hold" grpId="1" nodeType="withEffect">
                                  <p:stCondLst>
                                    <p:cond delay="100"/>
                                  </p:stCondLst>
                                  <p:childTnLst>
                                    <p:animMotion origin="layout" path="M -8.33333E-7 -2.96296E-6 L -8.33333E-7 0.03542 " pathEditMode="relative" rAng="0" ptsTypes="AA">
                                      <p:cBhvr>
                                        <p:cTn id="1290" dur="700" spd="-100000" fill="hold"/>
                                        <p:tgtEl>
                                          <p:spTgt spid="902"/>
                                        </p:tgtEl>
                                        <p:attrNameLst>
                                          <p:attrName>ppt_x</p:attrName>
                                          <p:attrName>ppt_y</p:attrName>
                                        </p:attrNameLst>
                                      </p:cBhvr>
                                      <p:rCtr x="0" y="1759"/>
                                    </p:animMotion>
                                  </p:childTnLst>
                                </p:cTn>
                              </p:par>
                              <p:par>
                                <p:cTn id="1291" presetID="10" presetClass="entr" presetSubtype="0" fill="hold" grpId="0" nodeType="withEffect">
                                  <p:stCondLst>
                                    <p:cond delay="100"/>
                                  </p:stCondLst>
                                  <p:childTnLst>
                                    <p:set>
                                      <p:cBhvr>
                                        <p:cTn id="1292" dur="1" fill="hold">
                                          <p:stCondLst>
                                            <p:cond delay="0"/>
                                          </p:stCondLst>
                                        </p:cTn>
                                        <p:tgtEl>
                                          <p:spTgt spid="903"/>
                                        </p:tgtEl>
                                        <p:attrNameLst>
                                          <p:attrName>style.visibility</p:attrName>
                                        </p:attrNameLst>
                                      </p:cBhvr>
                                      <p:to>
                                        <p:strVal val="visible"/>
                                      </p:to>
                                    </p:set>
                                    <p:animEffect transition="in" filter="fade">
                                      <p:cBhvr>
                                        <p:cTn id="1293" dur="500"/>
                                        <p:tgtEl>
                                          <p:spTgt spid="903"/>
                                        </p:tgtEl>
                                      </p:cBhvr>
                                    </p:animEffect>
                                  </p:childTnLst>
                                </p:cTn>
                              </p:par>
                              <p:par>
                                <p:cTn id="1294" presetID="42" presetClass="path" presetSubtype="0" decel="100000" fill="hold" grpId="1" nodeType="withEffect">
                                  <p:stCondLst>
                                    <p:cond delay="100"/>
                                  </p:stCondLst>
                                  <p:childTnLst>
                                    <p:animMotion origin="layout" path="M -8.33333E-7 -2.96296E-6 L -8.33333E-7 0.03542 " pathEditMode="relative" rAng="0" ptsTypes="AA">
                                      <p:cBhvr>
                                        <p:cTn id="1295" dur="700" spd="-100000" fill="hold"/>
                                        <p:tgtEl>
                                          <p:spTgt spid="903"/>
                                        </p:tgtEl>
                                        <p:attrNameLst>
                                          <p:attrName>ppt_x</p:attrName>
                                          <p:attrName>ppt_y</p:attrName>
                                        </p:attrNameLst>
                                      </p:cBhvr>
                                      <p:rCtr x="0" y="1759"/>
                                    </p:animMotion>
                                  </p:childTnLst>
                                </p:cTn>
                              </p:par>
                              <p:par>
                                <p:cTn id="1296" presetID="10" presetClass="entr" presetSubtype="0" fill="hold" nodeType="withEffect">
                                  <p:stCondLst>
                                    <p:cond delay="100"/>
                                  </p:stCondLst>
                                  <p:childTnLst>
                                    <p:set>
                                      <p:cBhvr>
                                        <p:cTn id="1297" dur="1" fill="hold">
                                          <p:stCondLst>
                                            <p:cond delay="0"/>
                                          </p:stCondLst>
                                        </p:cTn>
                                        <p:tgtEl>
                                          <p:spTgt spid="904"/>
                                        </p:tgtEl>
                                        <p:attrNameLst>
                                          <p:attrName>style.visibility</p:attrName>
                                        </p:attrNameLst>
                                      </p:cBhvr>
                                      <p:to>
                                        <p:strVal val="visible"/>
                                      </p:to>
                                    </p:set>
                                    <p:animEffect transition="in" filter="fade">
                                      <p:cBhvr>
                                        <p:cTn id="1298" dur="500"/>
                                        <p:tgtEl>
                                          <p:spTgt spid="904"/>
                                        </p:tgtEl>
                                      </p:cBhvr>
                                    </p:animEffect>
                                  </p:childTnLst>
                                </p:cTn>
                              </p:par>
                              <p:par>
                                <p:cTn id="1299" presetID="42" presetClass="path" presetSubtype="0" decel="100000" fill="hold" nodeType="withEffect">
                                  <p:stCondLst>
                                    <p:cond delay="100"/>
                                  </p:stCondLst>
                                  <p:childTnLst>
                                    <p:animMotion origin="layout" path="M -8.33333E-7 -2.96296E-6 L -8.33333E-7 0.03542 " pathEditMode="relative" rAng="0" ptsTypes="AA">
                                      <p:cBhvr>
                                        <p:cTn id="1300" dur="700" spd="-100000" fill="hold"/>
                                        <p:tgtEl>
                                          <p:spTgt spid="904"/>
                                        </p:tgtEl>
                                        <p:attrNameLst>
                                          <p:attrName>ppt_x</p:attrName>
                                          <p:attrName>ppt_y</p:attrName>
                                        </p:attrNameLst>
                                      </p:cBhvr>
                                      <p:rCtr x="0" y="1759"/>
                                    </p:animMotion>
                                  </p:childTnLst>
                                </p:cTn>
                              </p:par>
                              <p:par>
                                <p:cTn id="1301" presetID="10" presetClass="entr" presetSubtype="0" fill="hold" nodeType="withEffect">
                                  <p:stCondLst>
                                    <p:cond delay="100"/>
                                  </p:stCondLst>
                                  <p:childTnLst>
                                    <p:set>
                                      <p:cBhvr>
                                        <p:cTn id="1302" dur="1" fill="hold">
                                          <p:stCondLst>
                                            <p:cond delay="0"/>
                                          </p:stCondLst>
                                        </p:cTn>
                                        <p:tgtEl>
                                          <p:spTgt spid="905"/>
                                        </p:tgtEl>
                                        <p:attrNameLst>
                                          <p:attrName>style.visibility</p:attrName>
                                        </p:attrNameLst>
                                      </p:cBhvr>
                                      <p:to>
                                        <p:strVal val="visible"/>
                                      </p:to>
                                    </p:set>
                                    <p:animEffect transition="in" filter="fade">
                                      <p:cBhvr>
                                        <p:cTn id="1303" dur="500"/>
                                        <p:tgtEl>
                                          <p:spTgt spid="905"/>
                                        </p:tgtEl>
                                      </p:cBhvr>
                                    </p:animEffect>
                                  </p:childTnLst>
                                </p:cTn>
                              </p:par>
                              <p:par>
                                <p:cTn id="1304" presetID="42" presetClass="path" presetSubtype="0" decel="100000" fill="hold" nodeType="withEffect">
                                  <p:stCondLst>
                                    <p:cond delay="100"/>
                                  </p:stCondLst>
                                  <p:childTnLst>
                                    <p:animMotion origin="layout" path="M -8.33333E-7 -2.96296E-6 L -8.33333E-7 0.03542 " pathEditMode="relative" rAng="0" ptsTypes="AA">
                                      <p:cBhvr>
                                        <p:cTn id="1305" dur="700" spd="-100000" fill="hold"/>
                                        <p:tgtEl>
                                          <p:spTgt spid="905"/>
                                        </p:tgtEl>
                                        <p:attrNameLst>
                                          <p:attrName>ppt_x</p:attrName>
                                          <p:attrName>ppt_y</p:attrName>
                                        </p:attrNameLst>
                                      </p:cBhvr>
                                      <p:rCtr x="0" y="1759"/>
                                    </p:animMotion>
                                  </p:childTnLst>
                                </p:cTn>
                              </p:par>
                              <p:par>
                                <p:cTn id="1306" presetID="10" presetClass="entr" presetSubtype="0" fill="hold" grpId="0" nodeType="withEffect">
                                  <p:stCondLst>
                                    <p:cond delay="100"/>
                                  </p:stCondLst>
                                  <p:childTnLst>
                                    <p:set>
                                      <p:cBhvr>
                                        <p:cTn id="1307" dur="1" fill="hold">
                                          <p:stCondLst>
                                            <p:cond delay="0"/>
                                          </p:stCondLst>
                                        </p:cTn>
                                        <p:tgtEl>
                                          <p:spTgt spid="906"/>
                                        </p:tgtEl>
                                        <p:attrNameLst>
                                          <p:attrName>style.visibility</p:attrName>
                                        </p:attrNameLst>
                                      </p:cBhvr>
                                      <p:to>
                                        <p:strVal val="visible"/>
                                      </p:to>
                                    </p:set>
                                    <p:animEffect transition="in" filter="fade">
                                      <p:cBhvr>
                                        <p:cTn id="1308" dur="500"/>
                                        <p:tgtEl>
                                          <p:spTgt spid="906"/>
                                        </p:tgtEl>
                                      </p:cBhvr>
                                    </p:animEffect>
                                  </p:childTnLst>
                                </p:cTn>
                              </p:par>
                              <p:par>
                                <p:cTn id="1309" presetID="42" presetClass="path" presetSubtype="0" decel="100000" fill="hold" grpId="1" nodeType="withEffect">
                                  <p:stCondLst>
                                    <p:cond delay="100"/>
                                  </p:stCondLst>
                                  <p:childTnLst>
                                    <p:animMotion origin="layout" path="M -8.33333E-7 -2.96296E-6 L -8.33333E-7 0.03542 " pathEditMode="relative" rAng="0" ptsTypes="AA">
                                      <p:cBhvr>
                                        <p:cTn id="1310" dur="700" spd="-100000" fill="hold"/>
                                        <p:tgtEl>
                                          <p:spTgt spid="906"/>
                                        </p:tgtEl>
                                        <p:attrNameLst>
                                          <p:attrName>ppt_x</p:attrName>
                                          <p:attrName>ppt_y</p:attrName>
                                        </p:attrNameLst>
                                      </p:cBhvr>
                                      <p:rCtr x="0" y="1759"/>
                                    </p:animMotion>
                                  </p:childTnLst>
                                </p:cTn>
                              </p:par>
                              <p:par>
                                <p:cTn id="1311" presetID="10" presetClass="entr" presetSubtype="0" fill="hold" nodeType="withEffect">
                                  <p:stCondLst>
                                    <p:cond delay="100"/>
                                  </p:stCondLst>
                                  <p:childTnLst>
                                    <p:set>
                                      <p:cBhvr>
                                        <p:cTn id="1312" dur="1" fill="hold">
                                          <p:stCondLst>
                                            <p:cond delay="0"/>
                                          </p:stCondLst>
                                        </p:cTn>
                                        <p:tgtEl>
                                          <p:spTgt spid="907"/>
                                        </p:tgtEl>
                                        <p:attrNameLst>
                                          <p:attrName>style.visibility</p:attrName>
                                        </p:attrNameLst>
                                      </p:cBhvr>
                                      <p:to>
                                        <p:strVal val="visible"/>
                                      </p:to>
                                    </p:set>
                                    <p:animEffect transition="in" filter="fade">
                                      <p:cBhvr>
                                        <p:cTn id="1313" dur="500"/>
                                        <p:tgtEl>
                                          <p:spTgt spid="907"/>
                                        </p:tgtEl>
                                      </p:cBhvr>
                                    </p:animEffect>
                                  </p:childTnLst>
                                </p:cTn>
                              </p:par>
                              <p:par>
                                <p:cTn id="1314" presetID="42" presetClass="path" presetSubtype="0" decel="100000" fill="hold" nodeType="withEffect">
                                  <p:stCondLst>
                                    <p:cond delay="100"/>
                                  </p:stCondLst>
                                  <p:childTnLst>
                                    <p:animMotion origin="layout" path="M -8.33333E-7 -2.96296E-6 L -8.33333E-7 0.03542 " pathEditMode="relative" rAng="0" ptsTypes="AA">
                                      <p:cBhvr>
                                        <p:cTn id="1315" dur="700" spd="-100000" fill="hold"/>
                                        <p:tgtEl>
                                          <p:spTgt spid="907"/>
                                        </p:tgtEl>
                                        <p:attrNameLst>
                                          <p:attrName>ppt_x</p:attrName>
                                          <p:attrName>ppt_y</p:attrName>
                                        </p:attrNameLst>
                                      </p:cBhvr>
                                      <p:rCtr x="0" y="1759"/>
                                    </p:animMotion>
                                  </p:childTnLst>
                                </p:cTn>
                              </p:par>
                              <p:par>
                                <p:cTn id="1316" presetID="10" presetClass="entr" presetSubtype="0" fill="hold" grpId="0" nodeType="withEffect">
                                  <p:stCondLst>
                                    <p:cond delay="100"/>
                                  </p:stCondLst>
                                  <p:childTnLst>
                                    <p:set>
                                      <p:cBhvr>
                                        <p:cTn id="1317" dur="1" fill="hold">
                                          <p:stCondLst>
                                            <p:cond delay="0"/>
                                          </p:stCondLst>
                                        </p:cTn>
                                        <p:tgtEl>
                                          <p:spTgt spid="908"/>
                                        </p:tgtEl>
                                        <p:attrNameLst>
                                          <p:attrName>style.visibility</p:attrName>
                                        </p:attrNameLst>
                                      </p:cBhvr>
                                      <p:to>
                                        <p:strVal val="visible"/>
                                      </p:to>
                                    </p:set>
                                    <p:animEffect transition="in" filter="fade">
                                      <p:cBhvr>
                                        <p:cTn id="1318" dur="500"/>
                                        <p:tgtEl>
                                          <p:spTgt spid="908"/>
                                        </p:tgtEl>
                                      </p:cBhvr>
                                    </p:animEffect>
                                  </p:childTnLst>
                                </p:cTn>
                              </p:par>
                              <p:par>
                                <p:cTn id="1319" presetID="42" presetClass="path" presetSubtype="0" decel="100000" fill="hold" grpId="1" nodeType="withEffect">
                                  <p:stCondLst>
                                    <p:cond delay="100"/>
                                  </p:stCondLst>
                                  <p:childTnLst>
                                    <p:animMotion origin="layout" path="M -8.33333E-7 -2.96296E-6 L -8.33333E-7 0.03542 " pathEditMode="relative" rAng="0" ptsTypes="AA">
                                      <p:cBhvr>
                                        <p:cTn id="1320" dur="700" spd="-100000" fill="hold"/>
                                        <p:tgtEl>
                                          <p:spTgt spid="908"/>
                                        </p:tgtEl>
                                        <p:attrNameLst>
                                          <p:attrName>ppt_x</p:attrName>
                                          <p:attrName>ppt_y</p:attrName>
                                        </p:attrNameLst>
                                      </p:cBhvr>
                                      <p:rCtr x="0" y="1759"/>
                                    </p:animMotion>
                                  </p:childTnLst>
                                </p:cTn>
                              </p:par>
                              <p:par>
                                <p:cTn id="1321" presetID="10" presetClass="entr" presetSubtype="0" fill="hold" nodeType="withEffect">
                                  <p:stCondLst>
                                    <p:cond delay="100"/>
                                  </p:stCondLst>
                                  <p:childTnLst>
                                    <p:set>
                                      <p:cBhvr>
                                        <p:cTn id="1322" dur="1" fill="hold">
                                          <p:stCondLst>
                                            <p:cond delay="0"/>
                                          </p:stCondLst>
                                        </p:cTn>
                                        <p:tgtEl>
                                          <p:spTgt spid="909"/>
                                        </p:tgtEl>
                                        <p:attrNameLst>
                                          <p:attrName>style.visibility</p:attrName>
                                        </p:attrNameLst>
                                      </p:cBhvr>
                                      <p:to>
                                        <p:strVal val="visible"/>
                                      </p:to>
                                    </p:set>
                                    <p:animEffect transition="in" filter="fade">
                                      <p:cBhvr>
                                        <p:cTn id="1323" dur="500"/>
                                        <p:tgtEl>
                                          <p:spTgt spid="909"/>
                                        </p:tgtEl>
                                      </p:cBhvr>
                                    </p:animEffect>
                                  </p:childTnLst>
                                </p:cTn>
                              </p:par>
                              <p:par>
                                <p:cTn id="1324" presetID="42" presetClass="path" presetSubtype="0" decel="100000" fill="hold" nodeType="withEffect">
                                  <p:stCondLst>
                                    <p:cond delay="100"/>
                                  </p:stCondLst>
                                  <p:childTnLst>
                                    <p:animMotion origin="layout" path="M -8.33333E-7 -2.96296E-6 L -8.33333E-7 0.03542 " pathEditMode="relative" rAng="0" ptsTypes="AA">
                                      <p:cBhvr>
                                        <p:cTn id="1325" dur="700" spd="-100000" fill="hold"/>
                                        <p:tgtEl>
                                          <p:spTgt spid="909"/>
                                        </p:tgtEl>
                                        <p:attrNameLst>
                                          <p:attrName>ppt_x</p:attrName>
                                          <p:attrName>ppt_y</p:attrName>
                                        </p:attrNameLst>
                                      </p:cBhvr>
                                      <p:rCtr x="0" y="1759"/>
                                    </p:animMotion>
                                  </p:childTnLst>
                                </p:cTn>
                              </p:par>
                              <p:par>
                                <p:cTn id="1326" presetID="10" presetClass="entr" presetSubtype="0" fill="hold" grpId="0" nodeType="withEffect">
                                  <p:stCondLst>
                                    <p:cond delay="100"/>
                                  </p:stCondLst>
                                  <p:childTnLst>
                                    <p:set>
                                      <p:cBhvr>
                                        <p:cTn id="1327" dur="1" fill="hold">
                                          <p:stCondLst>
                                            <p:cond delay="0"/>
                                          </p:stCondLst>
                                        </p:cTn>
                                        <p:tgtEl>
                                          <p:spTgt spid="910"/>
                                        </p:tgtEl>
                                        <p:attrNameLst>
                                          <p:attrName>style.visibility</p:attrName>
                                        </p:attrNameLst>
                                      </p:cBhvr>
                                      <p:to>
                                        <p:strVal val="visible"/>
                                      </p:to>
                                    </p:set>
                                    <p:animEffect transition="in" filter="fade">
                                      <p:cBhvr>
                                        <p:cTn id="1328" dur="500"/>
                                        <p:tgtEl>
                                          <p:spTgt spid="910"/>
                                        </p:tgtEl>
                                      </p:cBhvr>
                                    </p:animEffect>
                                  </p:childTnLst>
                                </p:cTn>
                              </p:par>
                              <p:par>
                                <p:cTn id="1329" presetID="42" presetClass="path" presetSubtype="0" decel="100000" fill="hold" grpId="1" nodeType="withEffect">
                                  <p:stCondLst>
                                    <p:cond delay="100"/>
                                  </p:stCondLst>
                                  <p:childTnLst>
                                    <p:animMotion origin="layout" path="M -8.33333E-7 -2.96296E-6 L -8.33333E-7 0.03542 " pathEditMode="relative" rAng="0" ptsTypes="AA">
                                      <p:cBhvr>
                                        <p:cTn id="1330" dur="700" spd="-100000" fill="hold"/>
                                        <p:tgtEl>
                                          <p:spTgt spid="910"/>
                                        </p:tgtEl>
                                        <p:attrNameLst>
                                          <p:attrName>ppt_x</p:attrName>
                                          <p:attrName>ppt_y</p:attrName>
                                        </p:attrNameLst>
                                      </p:cBhvr>
                                      <p:rCtr x="0" y="1759"/>
                                    </p:animMotion>
                                  </p:childTnLst>
                                </p:cTn>
                              </p:par>
                              <p:par>
                                <p:cTn id="1331" presetID="10" presetClass="entr" presetSubtype="0" fill="hold" nodeType="withEffect">
                                  <p:stCondLst>
                                    <p:cond delay="100"/>
                                  </p:stCondLst>
                                  <p:childTnLst>
                                    <p:set>
                                      <p:cBhvr>
                                        <p:cTn id="1332" dur="1" fill="hold">
                                          <p:stCondLst>
                                            <p:cond delay="0"/>
                                          </p:stCondLst>
                                        </p:cTn>
                                        <p:tgtEl>
                                          <p:spTgt spid="911"/>
                                        </p:tgtEl>
                                        <p:attrNameLst>
                                          <p:attrName>style.visibility</p:attrName>
                                        </p:attrNameLst>
                                      </p:cBhvr>
                                      <p:to>
                                        <p:strVal val="visible"/>
                                      </p:to>
                                    </p:set>
                                    <p:animEffect transition="in" filter="fade">
                                      <p:cBhvr>
                                        <p:cTn id="1333" dur="500"/>
                                        <p:tgtEl>
                                          <p:spTgt spid="911"/>
                                        </p:tgtEl>
                                      </p:cBhvr>
                                    </p:animEffect>
                                  </p:childTnLst>
                                </p:cTn>
                              </p:par>
                              <p:par>
                                <p:cTn id="1334" presetID="42" presetClass="path" presetSubtype="0" decel="100000" fill="hold" nodeType="withEffect">
                                  <p:stCondLst>
                                    <p:cond delay="100"/>
                                  </p:stCondLst>
                                  <p:childTnLst>
                                    <p:animMotion origin="layout" path="M -8.33333E-7 -2.96296E-6 L -8.33333E-7 0.03542 " pathEditMode="relative" rAng="0" ptsTypes="AA">
                                      <p:cBhvr>
                                        <p:cTn id="1335" dur="700" spd="-100000" fill="hold"/>
                                        <p:tgtEl>
                                          <p:spTgt spid="911"/>
                                        </p:tgtEl>
                                        <p:attrNameLst>
                                          <p:attrName>ppt_x</p:attrName>
                                          <p:attrName>ppt_y</p:attrName>
                                        </p:attrNameLst>
                                      </p:cBhvr>
                                      <p:rCtr x="0" y="1759"/>
                                    </p:animMotion>
                                  </p:childTnLst>
                                </p:cTn>
                              </p:par>
                              <p:par>
                                <p:cTn id="1336" presetID="10" presetClass="entr" presetSubtype="0" fill="hold" grpId="0" nodeType="withEffect">
                                  <p:stCondLst>
                                    <p:cond delay="100"/>
                                  </p:stCondLst>
                                  <p:childTnLst>
                                    <p:set>
                                      <p:cBhvr>
                                        <p:cTn id="1337" dur="1" fill="hold">
                                          <p:stCondLst>
                                            <p:cond delay="0"/>
                                          </p:stCondLst>
                                        </p:cTn>
                                        <p:tgtEl>
                                          <p:spTgt spid="912"/>
                                        </p:tgtEl>
                                        <p:attrNameLst>
                                          <p:attrName>style.visibility</p:attrName>
                                        </p:attrNameLst>
                                      </p:cBhvr>
                                      <p:to>
                                        <p:strVal val="visible"/>
                                      </p:to>
                                    </p:set>
                                    <p:animEffect transition="in" filter="fade">
                                      <p:cBhvr>
                                        <p:cTn id="1338" dur="500"/>
                                        <p:tgtEl>
                                          <p:spTgt spid="912"/>
                                        </p:tgtEl>
                                      </p:cBhvr>
                                    </p:animEffect>
                                  </p:childTnLst>
                                </p:cTn>
                              </p:par>
                              <p:par>
                                <p:cTn id="1339" presetID="42" presetClass="path" presetSubtype="0" decel="100000" fill="hold" grpId="1" nodeType="withEffect">
                                  <p:stCondLst>
                                    <p:cond delay="100"/>
                                  </p:stCondLst>
                                  <p:childTnLst>
                                    <p:animMotion origin="layout" path="M -8.33333E-7 -2.96296E-6 L -8.33333E-7 0.03542 " pathEditMode="relative" rAng="0" ptsTypes="AA">
                                      <p:cBhvr>
                                        <p:cTn id="1340" dur="700" spd="-100000" fill="hold"/>
                                        <p:tgtEl>
                                          <p:spTgt spid="912"/>
                                        </p:tgtEl>
                                        <p:attrNameLst>
                                          <p:attrName>ppt_x</p:attrName>
                                          <p:attrName>ppt_y</p:attrName>
                                        </p:attrNameLst>
                                      </p:cBhvr>
                                      <p:rCtr x="0" y="1759"/>
                                    </p:animMotion>
                                  </p:childTnLst>
                                </p:cTn>
                              </p:par>
                              <p:par>
                                <p:cTn id="1341" presetID="10" presetClass="entr" presetSubtype="0" fill="hold" nodeType="withEffect">
                                  <p:stCondLst>
                                    <p:cond delay="100"/>
                                  </p:stCondLst>
                                  <p:childTnLst>
                                    <p:set>
                                      <p:cBhvr>
                                        <p:cTn id="1342" dur="1" fill="hold">
                                          <p:stCondLst>
                                            <p:cond delay="0"/>
                                          </p:stCondLst>
                                        </p:cTn>
                                        <p:tgtEl>
                                          <p:spTgt spid="913"/>
                                        </p:tgtEl>
                                        <p:attrNameLst>
                                          <p:attrName>style.visibility</p:attrName>
                                        </p:attrNameLst>
                                      </p:cBhvr>
                                      <p:to>
                                        <p:strVal val="visible"/>
                                      </p:to>
                                    </p:set>
                                    <p:animEffect transition="in" filter="fade">
                                      <p:cBhvr>
                                        <p:cTn id="1343" dur="500"/>
                                        <p:tgtEl>
                                          <p:spTgt spid="913"/>
                                        </p:tgtEl>
                                      </p:cBhvr>
                                    </p:animEffect>
                                  </p:childTnLst>
                                </p:cTn>
                              </p:par>
                              <p:par>
                                <p:cTn id="1344" presetID="42" presetClass="path" presetSubtype="0" decel="100000" fill="hold" nodeType="withEffect">
                                  <p:stCondLst>
                                    <p:cond delay="100"/>
                                  </p:stCondLst>
                                  <p:childTnLst>
                                    <p:animMotion origin="layout" path="M -8.33333E-7 -2.96296E-6 L -8.33333E-7 0.03542 " pathEditMode="relative" rAng="0" ptsTypes="AA">
                                      <p:cBhvr>
                                        <p:cTn id="1345" dur="700" spd="-100000" fill="hold"/>
                                        <p:tgtEl>
                                          <p:spTgt spid="913"/>
                                        </p:tgtEl>
                                        <p:attrNameLst>
                                          <p:attrName>ppt_x</p:attrName>
                                          <p:attrName>ppt_y</p:attrName>
                                        </p:attrNameLst>
                                      </p:cBhvr>
                                      <p:rCtr x="0" y="1759"/>
                                    </p:animMotion>
                                  </p:childTnLst>
                                </p:cTn>
                              </p:par>
                              <p:par>
                                <p:cTn id="1346" presetID="10" presetClass="entr" presetSubtype="0" fill="hold" grpId="0" nodeType="withEffect">
                                  <p:stCondLst>
                                    <p:cond delay="100"/>
                                  </p:stCondLst>
                                  <p:childTnLst>
                                    <p:set>
                                      <p:cBhvr>
                                        <p:cTn id="1347" dur="1" fill="hold">
                                          <p:stCondLst>
                                            <p:cond delay="0"/>
                                          </p:stCondLst>
                                        </p:cTn>
                                        <p:tgtEl>
                                          <p:spTgt spid="914"/>
                                        </p:tgtEl>
                                        <p:attrNameLst>
                                          <p:attrName>style.visibility</p:attrName>
                                        </p:attrNameLst>
                                      </p:cBhvr>
                                      <p:to>
                                        <p:strVal val="visible"/>
                                      </p:to>
                                    </p:set>
                                    <p:animEffect transition="in" filter="fade">
                                      <p:cBhvr>
                                        <p:cTn id="1348" dur="500"/>
                                        <p:tgtEl>
                                          <p:spTgt spid="914"/>
                                        </p:tgtEl>
                                      </p:cBhvr>
                                    </p:animEffect>
                                  </p:childTnLst>
                                </p:cTn>
                              </p:par>
                              <p:par>
                                <p:cTn id="1349" presetID="42" presetClass="path" presetSubtype="0" decel="100000" fill="hold" grpId="1" nodeType="withEffect">
                                  <p:stCondLst>
                                    <p:cond delay="100"/>
                                  </p:stCondLst>
                                  <p:childTnLst>
                                    <p:animMotion origin="layout" path="M -8.33333E-7 -2.96296E-6 L -8.33333E-7 0.03542 " pathEditMode="relative" rAng="0" ptsTypes="AA">
                                      <p:cBhvr>
                                        <p:cTn id="1350" dur="700" spd="-100000" fill="hold"/>
                                        <p:tgtEl>
                                          <p:spTgt spid="914"/>
                                        </p:tgtEl>
                                        <p:attrNameLst>
                                          <p:attrName>ppt_x</p:attrName>
                                          <p:attrName>ppt_y</p:attrName>
                                        </p:attrNameLst>
                                      </p:cBhvr>
                                      <p:rCtr x="0" y="1759"/>
                                    </p:animMotion>
                                  </p:childTnLst>
                                </p:cTn>
                              </p:par>
                              <p:par>
                                <p:cTn id="1351" presetID="10" presetClass="entr" presetSubtype="0" fill="hold" nodeType="withEffect">
                                  <p:stCondLst>
                                    <p:cond delay="100"/>
                                  </p:stCondLst>
                                  <p:childTnLst>
                                    <p:set>
                                      <p:cBhvr>
                                        <p:cTn id="1352" dur="1" fill="hold">
                                          <p:stCondLst>
                                            <p:cond delay="0"/>
                                          </p:stCondLst>
                                        </p:cTn>
                                        <p:tgtEl>
                                          <p:spTgt spid="915"/>
                                        </p:tgtEl>
                                        <p:attrNameLst>
                                          <p:attrName>style.visibility</p:attrName>
                                        </p:attrNameLst>
                                      </p:cBhvr>
                                      <p:to>
                                        <p:strVal val="visible"/>
                                      </p:to>
                                    </p:set>
                                    <p:animEffect transition="in" filter="fade">
                                      <p:cBhvr>
                                        <p:cTn id="1353" dur="500"/>
                                        <p:tgtEl>
                                          <p:spTgt spid="915"/>
                                        </p:tgtEl>
                                      </p:cBhvr>
                                    </p:animEffect>
                                  </p:childTnLst>
                                </p:cTn>
                              </p:par>
                              <p:par>
                                <p:cTn id="1354" presetID="42" presetClass="path" presetSubtype="0" decel="100000" fill="hold" nodeType="withEffect">
                                  <p:stCondLst>
                                    <p:cond delay="100"/>
                                  </p:stCondLst>
                                  <p:childTnLst>
                                    <p:animMotion origin="layout" path="M -8.33333E-7 -2.96296E-6 L -8.33333E-7 0.03542 " pathEditMode="relative" rAng="0" ptsTypes="AA">
                                      <p:cBhvr>
                                        <p:cTn id="1355" dur="700" spd="-100000" fill="hold"/>
                                        <p:tgtEl>
                                          <p:spTgt spid="915"/>
                                        </p:tgtEl>
                                        <p:attrNameLst>
                                          <p:attrName>ppt_x</p:attrName>
                                          <p:attrName>ppt_y</p:attrName>
                                        </p:attrNameLst>
                                      </p:cBhvr>
                                      <p:rCtr x="0" y="1759"/>
                                    </p:animMotion>
                                  </p:childTnLst>
                                </p:cTn>
                              </p:par>
                              <p:par>
                                <p:cTn id="1356" presetID="10" presetClass="entr" presetSubtype="0" fill="hold" grpId="0" nodeType="withEffect">
                                  <p:stCondLst>
                                    <p:cond delay="100"/>
                                  </p:stCondLst>
                                  <p:childTnLst>
                                    <p:set>
                                      <p:cBhvr>
                                        <p:cTn id="1357" dur="1" fill="hold">
                                          <p:stCondLst>
                                            <p:cond delay="0"/>
                                          </p:stCondLst>
                                        </p:cTn>
                                        <p:tgtEl>
                                          <p:spTgt spid="916"/>
                                        </p:tgtEl>
                                        <p:attrNameLst>
                                          <p:attrName>style.visibility</p:attrName>
                                        </p:attrNameLst>
                                      </p:cBhvr>
                                      <p:to>
                                        <p:strVal val="visible"/>
                                      </p:to>
                                    </p:set>
                                    <p:animEffect transition="in" filter="fade">
                                      <p:cBhvr>
                                        <p:cTn id="1358" dur="500"/>
                                        <p:tgtEl>
                                          <p:spTgt spid="916"/>
                                        </p:tgtEl>
                                      </p:cBhvr>
                                    </p:animEffect>
                                  </p:childTnLst>
                                </p:cTn>
                              </p:par>
                              <p:par>
                                <p:cTn id="1359" presetID="42" presetClass="path" presetSubtype="0" decel="100000" fill="hold" grpId="1" nodeType="withEffect">
                                  <p:stCondLst>
                                    <p:cond delay="100"/>
                                  </p:stCondLst>
                                  <p:childTnLst>
                                    <p:animMotion origin="layout" path="M -8.33333E-7 -2.96296E-6 L -8.33333E-7 0.03542 " pathEditMode="relative" rAng="0" ptsTypes="AA">
                                      <p:cBhvr>
                                        <p:cTn id="1360" dur="700" spd="-100000" fill="hold"/>
                                        <p:tgtEl>
                                          <p:spTgt spid="916"/>
                                        </p:tgtEl>
                                        <p:attrNameLst>
                                          <p:attrName>ppt_x</p:attrName>
                                          <p:attrName>ppt_y</p:attrName>
                                        </p:attrNameLst>
                                      </p:cBhvr>
                                      <p:rCtr x="0" y="1759"/>
                                    </p:animMotion>
                                  </p:childTnLst>
                                </p:cTn>
                              </p:par>
                              <p:par>
                                <p:cTn id="1361" presetID="10" presetClass="entr" presetSubtype="0" fill="hold" grpId="0" nodeType="withEffect">
                                  <p:stCondLst>
                                    <p:cond delay="100"/>
                                  </p:stCondLst>
                                  <p:childTnLst>
                                    <p:set>
                                      <p:cBhvr>
                                        <p:cTn id="1362" dur="1" fill="hold">
                                          <p:stCondLst>
                                            <p:cond delay="0"/>
                                          </p:stCondLst>
                                        </p:cTn>
                                        <p:tgtEl>
                                          <p:spTgt spid="917"/>
                                        </p:tgtEl>
                                        <p:attrNameLst>
                                          <p:attrName>style.visibility</p:attrName>
                                        </p:attrNameLst>
                                      </p:cBhvr>
                                      <p:to>
                                        <p:strVal val="visible"/>
                                      </p:to>
                                    </p:set>
                                    <p:animEffect transition="in" filter="fade">
                                      <p:cBhvr>
                                        <p:cTn id="1363" dur="500"/>
                                        <p:tgtEl>
                                          <p:spTgt spid="917"/>
                                        </p:tgtEl>
                                      </p:cBhvr>
                                    </p:animEffect>
                                  </p:childTnLst>
                                </p:cTn>
                              </p:par>
                              <p:par>
                                <p:cTn id="1364" presetID="42" presetClass="path" presetSubtype="0" decel="100000" fill="hold" grpId="1" nodeType="withEffect">
                                  <p:stCondLst>
                                    <p:cond delay="100"/>
                                  </p:stCondLst>
                                  <p:childTnLst>
                                    <p:animMotion origin="layout" path="M -8.33333E-7 -2.96296E-6 L -8.33333E-7 0.03542 " pathEditMode="relative" rAng="0" ptsTypes="AA">
                                      <p:cBhvr>
                                        <p:cTn id="1365" dur="700" spd="-100000" fill="hold"/>
                                        <p:tgtEl>
                                          <p:spTgt spid="917"/>
                                        </p:tgtEl>
                                        <p:attrNameLst>
                                          <p:attrName>ppt_x</p:attrName>
                                          <p:attrName>ppt_y</p:attrName>
                                        </p:attrNameLst>
                                      </p:cBhvr>
                                      <p:rCtr x="0" y="1759"/>
                                    </p:animMotion>
                                  </p:childTnLst>
                                </p:cTn>
                              </p:par>
                              <p:par>
                                <p:cTn id="1366" presetID="10" presetClass="entr" presetSubtype="0" fill="hold" nodeType="withEffect">
                                  <p:stCondLst>
                                    <p:cond delay="100"/>
                                  </p:stCondLst>
                                  <p:childTnLst>
                                    <p:set>
                                      <p:cBhvr>
                                        <p:cTn id="1367" dur="1" fill="hold">
                                          <p:stCondLst>
                                            <p:cond delay="0"/>
                                          </p:stCondLst>
                                        </p:cTn>
                                        <p:tgtEl>
                                          <p:spTgt spid="918"/>
                                        </p:tgtEl>
                                        <p:attrNameLst>
                                          <p:attrName>style.visibility</p:attrName>
                                        </p:attrNameLst>
                                      </p:cBhvr>
                                      <p:to>
                                        <p:strVal val="visible"/>
                                      </p:to>
                                    </p:set>
                                    <p:animEffect transition="in" filter="fade">
                                      <p:cBhvr>
                                        <p:cTn id="1368" dur="500"/>
                                        <p:tgtEl>
                                          <p:spTgt spid="918"/>
                                        </p:tgtEl>
                                      </p:cBhvr>
                                    </p:animEffect>
                                  </p:childTnLst>
                                </p:cTn>
                              </p:par>
                              <p:par>
                                <p:cTn id="1369" presetID="42" presetClass="path" presetSubtype="0" decel="100000" fill="hold" nodeType="withEffect">
                                  <p:stCondLst>
                                    <p:cond delay="100"/>
                                  </p:stCondLst>
                                  <p:childTnLst>
                                    <p:animMotion origin="layout" path="M -8.33333E-7 -2.96296E-6 L -8.33333E-7 0.03542 " pathEditMode="relative" rAng="0" ptsTypes="AA">
                                      <p:cBhvr>
                                        <p:cTn id="1370" dur="700" spd="-100000" fill="hold"/>
                                        <p:tgtEl>
                                          <p:spTgt spid="918"/>
                                        </p:tgtEl>
                                        <p:attrNameLst>
                                          <p:attrName>ppt_x</p:attrName>
                                          <p:attrName>ppt_y</p:attrName>
                                        </p:attrNameLst>
                                      </p:cBhvr>
                                      <p:rCtr x="0" y="1759"/>
                                    </p:animMotion>
                                  </p:childTnLst>
                                </p:cTn>
                              </p:par>
                              <p:par>
                                <p:cTn id="1371" presetID="10" presetClass="entr" presetSubtype="0" fill="hold" grpId="0" nodeType="withEffect">
                                  <p:stCondLst>
                                    <p:cond delay="100"/>
                                  </p:stCondLst>
                                  <p:childTnLst>
                                    <p:set>
                                      <p:cBhvr>
                                        <p:cTn id="1372" dur="1" fill="hold">
                                          <p:stCondLst>
                                            <p:cond delay="0"/>
                                          </p:stCondLst>
                                        </p:cTn>
                                        <p:tgtEl>
                                          <p:spTgt spid="919"/>
                                        </p:tgtEl>
                                        <p:attrNameLst>
                                          <p:attrName>style.visibility</p:attrName>
                                        </p:attrNameLst>
                                      </p:cBhvr>
                                      <p:to>
                                        <p:strVal val="visible"/>
                                      </p:to>
                                    </p:set>
                                    <p:animEffect transition="in" filter="fade">
                                      <p:cBhvr>
                                        <p:cTn id="1373" dur="500"/>
                                        <p:tgtEl>
                                          <p:spTgt spid="919"/>
                                        </p:tgtEl>
                                      </p:cBhvr>
                                    </p:animEffect>
                                  </p:childTnLst>
                                </p:cTn>
                              </p:par>
                              <p:par>
                                <p:cTn id="1374" presetID="42" presetClass="path" presetSubtype="0" decel="100000" fill="hold" grpId="1" nodeType="withEffect">
                                  <p:stCondLst>
                                    <p:cond delay="100"/>
                                  </p:stCondLst>
                                  <p:childTnLst>
                                    <p:animMotion origin="layout" path="M -8.33333E-7 -2.96296E-6 L -8.33333E-7 0.03542 " pathEditMode="relative" rAng="0" ptsTypes="AA">
                                      <p:cBhvr>
                                        <p:cTn id="1375" dur="700" spd="-100000" fill="hold"/>
                                        <p:tgtEl>
                                          <p:spTgt spid="919"/>
                                        </p:tgtEl>
                                        <p:attrNameLst>
                                          <p:attrName>ppt_x</p:attrName>
                                          <p:attrName>ppt_y</p:attrName>
                                        </p:attrNameLst>
                                      </p:cBhvr>
                                      <p:rCtr x="0" y="1759"/>
                                    </p:animMotion>
                                  </p:childTnLst>
                                </p:cTn>
                              </p:par>
                              <p:par>
                                <p:cTn id="1376" presetID="10" presetClass="entr" presetSubtype="0" fill="hold" nodeType="withEffect">
                                  <p:stCondLst>
                                    <p:cond delay="100"/>
                                  </p:stCondLst>
                                  <p:childTnLst>
                                    <p:set>
                                      <p:cBhvr>
                                        <p:cTn id="1377" dur="1" fill="hold">
                                          <p:stCondLst>
                                            <p:cond delay="0"/>
                                          </p:stCondLst>
                                        </p:cTn>
                                        <p:tgtEl>
                                          <p:spTgt spid="920"/>
                                        </p:tgtEl>
                                        <p:attrNameLst>
                                          <p:attrName>style.visibility</p:attrName>
                                        </p:attrNameLst>
                                      </p:cBhvr>
                                      <p:to>
                                        <p:strVal val="visible"/>
                                      </p:to>
                                    </p:set>
                                    <p:animEffect transition="in" filter="fade">
                                      <p:cBhvr>
                                        <p:cTn id="1378" dur="500"/>
                                        <p:tgtEl>
                                          <p:spTgt spid="920"/>
                                        </p:tgtEl>
                                      </p:cBhvr>
                                    </p:animEffect>
                                  </p:childTnLst>
                                </p:cTn>
                              </p:par>
                              <p:par>
                                <p:cTn id="1379" presetID="42" presetClass="path" presetSubtype="0" decel="100000" fill="hold" nodeType="withEffect">
                                  <p:stCondLst>
                                    <p:cond delay="100"/>
                                  </p:stCondLst>
                                  <p:childTnLst>
                                    <p:animMotion origin="layout" path="M -8.33333E-7 -2.96296E-6 L -8.33333E-7 0.03542 " pathEditMode="relative" rAng="0" ptsTypes="AA">
                                      <p:cBhvr>
                                        <p:cTn id="1380" dur="700" spd="-100000" fill="hold"/>
                                        <p:tgtEl>
                                          <p:spTgt spid="920"/>
                                        </p:tgtEl>
                                        <p:attrNameLst>
                                          <p:attrName>ppt_x</p:attrName>
                                          <p:attrName>ppt_y</p:attrName>
                                        </p:attrNameLst>
                                      </p:cBhvr>
                                      <p:rCtr x="0" y="1759"/>
                                    </p:animMotion>
                                  </p:childTnLst>
                                </p:cTn>
                              </p:par>
                              <p:par>
                                <p:cTn id="1381" presetID="10" presetClass="entr" presetSubtype="0" fill="hold" nodeType="withEffect">
                                  <p:stCondLst>
                                    <p:cond delay="100"/>
                                  </p:stCondLst>
                                  <p:childTnLst>
                                    <p:set>
                                      <p:cBhvr>
                                        <p:cTn id="1382" dur="1" fill="hold">
                                          <p:stCondLst>
                                            <p:cond delay="0"/>
                                          </p:stCondLst>
                                        </p:cTn>
                                        <p:tgtEl>
                                          <p:spTgt spid="921"/>
                                        </p:tgtEl>
                                        <p:attrNameLst>
                                          <p:attrName>style.visibility</p:attrName>
                                        </p:attrNameLst>
                                      </p:cBhvr>
                                      <p:to>
                                        <p:strVal val="visible"/>
                                      </p:to>
                                    </p:set>
                                    <p:animEffect transition="in" filter="fade">
                                      <p:cBhvr>
                                        <p:cTn id="1383" dur="500"/>
                                        <p:tgtEl>
                                          <p:spTgt spid="921"/>
                                        </p:tgtEl>
                                      </p:cBhvr>
                                    </p:animEffect>
                                  </p:childTnLst>
                                </p:cTn>
                              </p:par>
                              <p:par>
                                <p:cTn id="1384" presetID="42" presetClass="path" presetSubtype="0" decel="100000" fill="hold" nodeType="withEffect">
                                  <p:stCondLst>
                                    <p:cond delay="100"/>
                                  </p:stCondLst>
                                  <p:childTnLst>
                                    <p:animMotion origin="layout" path="M -8.33333E-7 -2.96296E-6 L -8.33333E-7 0.03542 " pathEditMode="relative" rAng="0" ptsTypes="AA">
                                      <p:cBhvr>
                                        <p:cTn id="1385" dur="700" spd="-100000" fill="hold"/>
                                        <p:tgtEl>
                                          <p:spTgt spid="921"/>
                                        </p:tgtEl>
                                        <p:attrNameLst>
                                          <p:attrName>ppt_x</p:attrName>
                                          <p:attrName>ppt_y</p:attrName>
                                        </p:attrNameLst>
                                      </p:cBhvr>
                                      <p:rCtr x="0" y="1759"/>
                                    </p:animMotion>
                                  </p:childTnLst>
                                </p:cTn>
                              </p:par>
                              <p:par>
                                <p:cTn id="1386" presetID="10" presetClass="entr" presetSubtype="0" fill="hold" grpId="0" nodeType="withEffect">
                                  <p:stCondLst>
                                    <p:cond delay="100"/>
                                  </p:stCondLst>
                                  <p:childTnLst>
                                    <p:set>
                                      <p:cBhvr>
                                        <p:cTn id="1387" dur="1" fill="hold">
                                          <p:stCondLst>
                                            <p:cond delay="0"/>
                                          </p:stCondLst>
                                        </p:cTn>
                                        <p:tgtEl>
                                          <p:spTgt spid="922"/>
                                        </p:tgtEl>
                                        <p:attrNameLst>
                                          <p:attrName>style.visibility</p:attrName>
                                        </p:attrNameLst>
                                      </p:cBhvr>
                                      <p:to>
                                        <p:strVal val="visible"/>
                                      </p:to>
                                    </p:set>
                                    <p:animEffect transition="in" filter="fade">
                                      <p:cBhvr>
                                        <p:cTn id="1388" dur="500"/>
                                        <p:tgtEl>
                                          <p:spTgt spid="922"/>
                                        </p:tgtEl>
                                      </p:cBhvr>
                                    </p:animEffect>
                                  </p:childTnLst>
                                </p:cTn>
                              </p:par>
                              <p:par>
                                <p:cTn id="1389" presetID="42" presetClass="path" presetSubtype="0" decel="100000" fill="hold" grpId="1" nodeType="withEffect">
                                  <p:stCondLst>
                                    <p:cond delay="100"/>
                                  </p:stCondLst>
                                  <p:childTnLst>
                                    <p:animMotion origin="layout" path="M -8.33333E-7 -2.96296E-6 L -8.33333E-7 0.03542 " pathEditMode="relative" rAng="0" ptsTypes="AA">
                                      <p:cBhvr>
                                        <p:cTn id="1390" dur="700" spd="-100000" fill="hold"/>
                                        <p:tgtEl>
                                          <p:spTgt spid="922"/>
                                        </p:tgtEl>
                                        <p:attrNameLst>
                                          <p:attrName>ppt_x</p:attrName>
                                          <p:attrName>ppt_y</p:attrName>
                                        </p:attrNameLst>
                                      </p:cBhvr>
                                      <p:rCtr x="0" y="1759"/>
                                    </p:animMotion>
                                  </p:childTnLst>
                                </p:cTn>
                              </p:par>
                              <p:par>
                                <p:cTn id="1391" presetID="10" presetClass="entr" presetSubtype="0" fill="hold" nodeType="withEffect">
                                  <p:stCondLst>
                                    <p:cond delay="100"/>
                                  </p:stCondLst>
                                  <p:childTnLst>
                                    <p:set>
                                      <p:cBhvr>
                                        <p:cTn id="1392" dur="1" fill="hold">
                                          <p:stCondLst>
                                            <p:cond delay="0"/>
                                          </p:stCondLst>
                                        </p:cTn>
                                        <p:tgtEl>
                                          <p:spTgt spid="923"/>
                                        </p:tgtEl>
                                        <p:attrNameLst>
                                          <p:attrName>style.visibility</p:attrName>
                                        </p:attrNameLst>
                                      </p:cBhvr>
                                      <p:to>
                                        <p:strVal val="visible"/>
                                      </p:to>
                                    </p:set>
                                    <p:animEffect transition="in" filter="fade">
                                      <p:cBhvr>
                                        <p:cTn id="1393" dur="500"/>
                                        <p:tgtEl>
                                          <p:spTgt spid="923"/>
                                        </p:tgtEl>
                                      </p:cBhvr>
                                    </p:animEffect>
                                  </p:childTnLst>
                                </p:cTn>
                              </p:par>
                              <p:par>
                                <p:cTn id="1394" presetID="42" presetClass="path" presetSubtype="0" decel="100000" fill="hold" nodeType="withEffect">
                                  <p:stCondLst>
                                    <p:cond delay="100"/>
                                  </p:stCondLst>
                                  <p:childTnLst>
                                    <p:animMotion origin="layout" path="M -8.33333E-7 -2.96296E-6 L -8.33333E-7 0.03542 " pathEditMode="relative" rAng="0" ptsTypes="AA">
                                      <p:cBhvr>
                                        <p:cTn id="1395" dur="700" spd="-100000" fill="hold"/>
                                        <p:tgtEl>
                                          <p:spTgt spid="923"/>
                                        </p:tgtEl>
                                        <p:attrNameLst>
                                          <p:attrName>ppt_x</p:attrName>
                                          <p:attrName>ppt_y</p:attrName>
                                        </p:attrNameLst>
                                      </p:cBhvr>
                                      <p:rCtr x="0" y="1759"/>
                                    </p:animMotion>
                                  </p:childTnLst>
                                </p:cTn>
                              </p:par>
                              <p:par>
                                <p:cTn id="1396" presetID="10" presetClass="entr" presetSubtype="0" fill="hold" grpId="0" nodeType="withEffect">
                                  <p:stCondLst>
                                    <p:cond delay="100"/>
                                  </p:stCondLst>
                                  <p:childTnLst>
                                    <p:set>
                                      <p:cBhvr>
                                        <p:cTn id="1397" dur="1" fill="hold">
                                          <p:stCondLst>
                                            <p:cond delay="0"/>
                                          </p:stCondLst>
                                        </p:cTn>
                                        <p:tgtEl>
                                          <p:spTgt spid="924"/>
                                        </p:tgtEl>
                                        <p:attrNameLst>
                                          <p:attrName>style.visibility</p:attrName>
                                        </p:attrNameLst>
                                      </p:cBhvr>
                                      <p:to>
                                        <p:strVal val="visible"/>
                                      </p:to>
                                    </p:set>
                                    <p:animEffect transition="in" filter="fade">
                                      <p:cBhvr>
                                        <p:cTn id="1398" dur="500"/>
                                        <p:tgtEl>
                                          <p:spTgt spid="924"/>
                                        </p:tgtEl>
                                      </p:cBhvr>
                                    </p:animEffect>
                                  </p:childTnLst>
                                </p:cTn>
                              </p:par>
                              <p:par>
                                <p:cTn id="1399" presetID="42" presetClass="path" presetSubtype="0" decel="100000" fill="hold" grpId="1" nodeType="withEffect">
                                  <p:stCondLst>
                                    <p:cond delay="100"/>
                                  </p:stCondLst>
                                  <p:childTnLst>
                                    <p:animMotion origin="layout" path="M -8.33333E-7 -2.96296E-6 L -8.33333E-7 0.03542 " pathEditMode="relative" rAng="0" ptsTypes="AA">
                                      <p:cBhvr>
                                        <p:cTn id="1400" dur="700" spd="-100000" fill="hold"/>
                                        <p:tgtEl>
                                          <p:spTgt spid="924"/>
                                        </p:tgtEl>
                                        <p:attrNameLst>
                                          <p:attrName>ppt_x</p:attrName>
                                          <p:attrName>ppt_y</p:attrName>
                                        </p:attrNameLst>
                                      </p:cBhvr>
                                      <p:rCtr x="0" y="1759"/>
                                    </p:animMotion>
                                  </p:childTnLst>
                                </p:cTn>
                              </p:par>
                              <p:par>
                                <p:cTn id="1401" presetID="10" presetClass="entr" presetSubtype="0" fill="hold" nodeType="withEffect">
                                  <p:stCondLst>
                                    <p:cond delay="100"/>
                                  </p:stCondLst>
                                  <p:childTnLst>
                                    <p:set>
                                      <p:cBhvr>
                                        <p:cTn id="1402" dur="1" fill="hold">
                                          <p:stCondLst>
                                            <p:cond delay="0"/>
                                          </p:stCondLst>
                                        </p:cTn>
                                        <p:tgtEl>
                                          <p:spTgt spid="925"/>
                                        </p:tgtEl>
                                        <p:attrNameLst>
                                          <p:attrName>style.visibility</p:attrName>
                                        </p:attrNameLst>
                                      </p:cBhvr>
                                      <p:to>
                                        <p:strVal val="visible"/>
                                      </p:to>
                                    </p:set>
                                    <p:animEffect transition="in" filter="fade">
                                      <p:cBhvr>
                                        <p:cTn id="1403" dur="500"/>
                                        <p:tgtEl>
                                          <p:spTgt spid="925"/>
                                        </p:tgtEl>
                                      </p:cBhvr>
                                    </p:animEffect>
                                  </p:childTnLst>
                                </p:cTn>
                              </p:par>
                              <p:par>
                                <p:cTn id="1404" presetID="42" presetClass="path" presetSubtype="0" decel="100000" fill="hold" nodeType="withEffect">
                                  <p:stCondLst>
                                    <p:cond delay="100"/>
                                  </p:stCondLst>
                                  <p:childTnLst>
                                    <p:animMotion origin="layout" path="M -8.33333E-7 -2.96296E-6 L -8.33333E-7 0.03542 " pathEditMode="relative" rAng="0" ptsTypes="AA">
                                      <p:cBhvr>
                                        <p:cTn id="1405" dur="700" spd="-100000" fill="hold"/>
                                        <p:tgtEl>
                                          <p:spTgt spid="925"/>
                                        </p:tgtEl>
                                        <p:attrNameLst>
                                          <p:attrName>ppt_x</p:attrName>
                                          <p:attrName>ppt_y</p:attrName>
                                        </p:attrNameLst>
                                      </p:cBhvr>
                                      <p:rCtr x="0" y="1759"/>
                                    </p:animMotion>
                                  </p:childTnLst>
                                </p:cTn>
                              </p:par>
                              <p:par>
                                <p:cTn id="1406" presetID="10" presetClass="entr" presetSubtype="0" fill="hold" nodeType="withEffect">
                                  <p:stCondLst>
                                    <p:cond delay="100"/>
                                  </p:stCondLst>
                                  <p:childTnLst>
                                    <p:set>
                                      <p:cBhvr>
                                        <p:cTn id="1407" dur="1" fill="hold">
                                          <p:stCondLst>
                                            <p:cond delay="0"/>
                                          </p:stCondLst>
                                        </p:cTn>
                                        <p:tgtEl>
                                          <p:spTgt spid="926"/>
                                        </p:tgtEl>
                                        <p:attrNameLst>
                                          <p:attrName>style.visibility</p:attrName>
                                        </p:attrNameLst>
                                      </p:cBhvr>
                                      <p:to>
                                        <p:strVal val="visible"/>
                                      </p:to>
                                    </p:set>
                                    <p:animEffect transition="in" filter="fade">
                                      <p:cBhvr>
                                        <p:cTn id="1408" dur="500"/>
                                        <p:tgtEl>
                                          <p:spTgt spid="926"/>
                                        </p:tgtEl>
                                      </p:cBhvr>
                                    </p:animEffect>
                                  </p:childTnLst>
                                </p:cTn>
                              </p:par>
                              <p:par>
                                <p:cTn id="1409" presetID="42" presetClass="path" presetSubtype="0" decel="100000" fill="hold" nodeType="withEffect">
                                  <p:stCondLst>
                                    <p:cond delay="100"/>
                                  </p:stCondLst>
                                  <p:childTnLst>
                                    <p:animMotion origin="layout" path="M -8.33333E-7 -2.96296E-6 L -8.33333E-7 0.03542 " pathEditMode="relative" rAng="0" ptsTypes="AA">
                                      <p:cBhvr>
                                        <p:cTn id="1410" dur="700" spd="-100000" fill="hold"/>
                                        <p:tgtEl>
                                          <p:spTgt spid="926"/>
                                        </p:tgtEl>
                                        <p:attrNameLst>
                                          <p:attrName>ppt_x</p:attrName>
                                          <p:attrName>ppt_y</p:attrName>
                                        </p:attrNameLst>
                                      </p:cBhvr>
                                      <p:rCtr x="0" y="1759"/>
                                    </p:animMotion>
                                  </p:childTnLst>
                                </p:cTn>
                              </p:par>
                              <p:par>
                                <p:cTn id="1411" presetID="10" presetClass="entr" presetSubtype="0" fill="hold" nodeType="withEffect">
                                  <p:stCondLst>
                                    <p:cond delay="100"/>
                                  </p:stCondLst>
                                  <p:childTnLst>
                                    <p:set>
                                      <p:cBhvr>
                                        <p:cTn id="1412" dur="1" fill="hold">
                                          <p:stCondLst>
                                            <p:cond delay="0"/>
                                          </p:stCondLst>
                                        </p:cTn>
                                        <p:tgtEl>
                                          <p:spTgt spid="927"/>
                                        </p:tgtEl>
                                        <p:attrNameLst>
                                          <p:attrName>style.visibility</p:attrName>
                                        </p:attrNameLst>
                                      </p:cBhvr>
                                      <p:to>
                                        <p:strVal val="visible"/>
                                      </p:to>
                                    </p:set>
                                    <p:animEffect transition="in" filter="fade">
                                      <p:cBhvr>
                                        <p:cTn id="1413" dur="500"/>
                                        <p:tgtEl>
                                          <p:spTgt spid="927"/>
                                        </p:tgtEl>
                                      </p:cBhvr>
                                    </p:animEffect>
                                  </p:childTnLst>
                                </p:cTn>
                              </p:par>
                              <p:par>
                                <p:cTn id="1414" presetID="42" presetClass="path" presetSubtype="0" decel="100000" fill="hold" nodeType="withEffect">
                                  <p:stCondLst>
                                    <p:cond delay="100"/>
                                  </p:stCondLst>
                                  <p:childTnLst>
                                    <p:animMotion origin="layout" path="M -8.33333E-7 -2.96296E-6 L -8.33333E-7 0.03542 " pathEditMode="relative" rAng="0" ptsTypes="AA">
                                      <p:cBhvr>
                                        <p:cTn id="1415" dur="700" spd="-100000" fill="hold"/>
                                        <p:tgtEl>
                                          <p:spTgt spid="927"/>
                                        </p:tgtEl>
                                        <p:attrNameLst>
                                          <p:attrName>ppt_x</p:attrName>
                                          <p:attrName>ppt_y</p:attrName>
                                        </p:attrNameLst>
                                      </p:cBhvr>
                                      <p:rCtr x="0" y="1759"/>
                                    </p:animMotion>
                                  </p:childTnLst>
                                </p:cTn>
                              </p:par>
                              <p:par>
                                <p:cTn id="1416" presetID="10" presetClass="entr" presetSubtype="0" fill="hold" grpId="0" nodeType="withEffect">
                                  <p:stCondLst>
                                    <p:cond delay="100"/>
                                  </p:stCondLst>
                                  <p:childTnLst>
                                    <p:set>
                                      <p:cBhvr>
                                        <p:cTn id="1417" dur="1" fill="hold">
                                          <p:stCondLst>
                                            <p:cond delay="0"/>
                                          </p:stCondLst>
                                        </p:cTn>
                                        <p:tgtEl>
                                          <p:spTgt spid="928"/>
                                        </p:tgtEl>
                                        <p:attrNameLst>
                                          <p:attrName>style.visibility</p:attrName>
                                        </p:attrNameLst>
                                      </p:cBhvr>
                                      <p:to>
                                        <p:strVal val="visible"/>
                                      </p:to>
                                    </p:set>
                                    <p:animEffect transition="in" filter="fade">
                                      <p:cBhvr>
                                        <p:cTn id="1418" dur="500"/>
                                        <p:tgtEl>
                                          <p:spTgt spid="928"/>
                                        </p:tgtEl>
                                      </p:cBhvr>
                                    </p:animEffect>
                                  </p:childTnLst>
                                </p:cTn>
                              </p:par>
                              <p:par>
                                <p:cTn id="1419" presetID="42" presetClass="path" presetSubtype="0" decel="100000" fill="hold" grpId="1" nodeType="withEffect">
                                  <p:stCondLst>
                                    <p:cond delay="100"/>
                                  </p:stCondLst>
                                  <p:childTnLst>
                                    <p:animMotion origin="layout" path="M -8.33333E-7 -2.96296E-6 L -8.33333E-7 0.03542 " pathEditMode="relative" rAng="0" ptsTypes="AA">
                                      <p:cBhvr>
                                        <p:cTn id="1420" dur="700" spd="-100000" fill="hold"/>
                                        <p:tgtEl>
                                          <p:spTgt spid="928"/>
                                        </p:tgtEl>
                                        <p:attrNameLst>
                                          <p:attrName>ppt_x</p:attrName>
                                          <p:attrName>ppt_y</p:attrName>
                                        </p:attrNameLst>
                                      </p:cBhvr>
                                      <p:rCtr x="0" y="1759"/>
                                    </p:animMotion>
                                  </p:childTnLst>
                                </p:cTn>
                              </p:par>
                              <p:par>
                                <p:cTn id="1421" presetID="10" presetClass="entr" presetSubtype="0" fill="hold" grpId="0" nodeType="withEffect">
                                  <p:stCondLst>
                                    <p:cond delay="100"/>
                                  </p:stCondLst>
                                  <p:childTnLst>
                                    <p:set>
                                      <p:cBhvr>
                                        <p:cTn id="1422" dur="1" fill="hold">
                                          <p:stCondLst>
                                            <p:cond delay="0"/>
                                          </p:stCondLst>
                                        </p:cTn>
                                        <p:tgtEl>
                                          <p:spTgt spid="929"/>
                                        </p:tgtEl>
                                        <p:attrNameLst>
                                          <p:attrName>style.visibility</p:attrName>
                                        </p:attrNameLst>
                                      </p:cBhvr>
                                      <p:to>
                                        <p:strVal val="visible"/>
                                      </p:to>
                                    </p:set>
                                    <p:animEffect transition="in" filter="fade">
                                      <p:cBhvr>
                                        <p:cTn id="1423" dur="500"/>
                                        <p:tgtEl>
                                          <p:spTgt spid="929"/>
                                        </p:tgtEl>
                                      </p:cBhvr>
                                    </p:animEffect>
                                  </p:childTnLst>
                                </p:cTn>
                              </p:par>
                              <p:par>
                                <p:cTn id="1424" presetID="42" presetClass="path" presetSubtype="0" decel="100000" fill="hold" grpId="1" nodeType="withEffect">
                                  <p:stCondLst>
                                    <p:cond delay="100"/>
                                  </p:stCondLst>
                                  <p:childTnLst>
                                    <p:animMotion origin="layout" path="M -8.33333E-7 -2.96296E-6 L -8.33333E-7 0.03542 " pathEditMode="relative" rAng="0" ptsTypes="AA">
                                      <p:cBhvr>
                                        <p:cTn id="1425" dur="700" spd="-100000" fill="hold"/>
                                        <p:tgtEl>
                                          <p:spTgt spid="929"/>
                                        </p:tgtEl>
                                        <p:attrNameLst>
                                          <p:attrName>ppt_x</p:attrName>
                                          <p:attrName>ppt_y</p:attrName>
                                        </p:attrNameLst>
                                      </p:cBhvr>
                                      <p:rCtr x="0" y="1759"/>
                                    </p:animMotion>
                                  </p:childTnLst>
                                </p:cTn>
                              </p:par>
                              <p:par>
                                <p:cTn id="1426" presetID="10" presetClass="entr" presetSubtype="0" fill="hold" nodeType="withEffect">
                                  <p:stCondLst>
                                    <p:cond delay="100"/>
                                  </p:stCondLst>
                                  <p:childTnLst>
                                    <p:set>
                                      <p:cBhvr>
                                        <p:cTn id="1427" dur="1" fill="hold">
                                          <p:stCondLst>
                                            <p:cond delay="0"/>
                                          </p:stCondLst>
                                        </p:cTn>
                                        <p:tgtEl>
                                          <p:spTgt spid="930"/>
                                        </p:tgtEl>
                                        <p:attrNameLst>
                                          <p:attrName>style.visibility</p:attrName>
                                        </p:attrNameLst>
                                      </p:cBhvr>
                                      <p:to>
                                        <p:strVal val="visible"/>
                                      </p:to>
                                    </p:set>
                                    <p:animEffect transition="in" filter="fade">
                                      <p:cBhvr>
                                        <p:cTn id="1428" dur="500"/>
                                        <p:tgtEl>
                                          <p:spTgt spid="930"/>
                                        </p:tgtEl>
                                      </p:cBhvr>
                                    </p:animEffect>
                                  </p:childTnLst>
                                </p:cTn>
                              </p:par>
                              <p:par>
                                <p:cTn id="1429" presetID="42" presetClass="path" presetSubtype="0" decel="100000" fill="hold" nodeType="withEffect">
                                  <p:stCondLst>
                                    <p:cond delay="100"/>
                                  </p:stCondLst>
                                  <p:childTnLst>
                                    <p:animMotion origin="layout" path="M -8.33333E-7 -2.96296E-6 L -8.33333E-7 0.03542 " pathEditMode="relative" rAng="0" ptsTypes="AA">
                                      <p:cBhvr>
                                        <p:cTn id="1430" dur="700" spd="-100000" fill="hold"/>
                                        <p:tgtEl>
                                          <p:spTgt spid="930"/>
                                        </p:tgtEl>
                                        <p:attrNameLst>
                                          <p:attrName>ppt_x</p:attrName>
                                          <p:attrName>ppt_y</p:attrName>
                                        </p:attrNameLst>
                                      </p:cBhvr>
                                      <p:rCtr x="0" y="1759"/>
                                    </p:animMotion>
                                  </p:childTnLst>
                                </p:cTn>
                              </p:par>
                              <p:par>
                                <p:cTn id="1431" presetID="10" presetClass="entr" presetSubtype="0" fill="hold" grpId="0" nodeType="withEffect">
                                  <p:stCondLst>
                                    <p:cond delay="100"/>
                                  </p:stCondLst>
                                  <p:childTnLst>
                                    <p:set>
                                      <p:cBhvr>
                                        <p:cTn id="1432" dur="1" fill="hold">
                                          <p:stCondLst>
                                            <p:cond delay="0"/>
                                          </p:stCondLst>
                                        </p:cTn>
                                        <p:tgtEl>
                                          <p:spTgt spid="933"/>
                                        </p:tgtEl>
                                        <p:attrNameLst>
                                          <p:attrName>style.visibility</p:attrName>
                                        </p:attrNameLst>
                                      </p:cBhvr>
                                      <p:to>
                                        <p:strVal val="visible"/>
                                      </p:to>
                                    </p:set>
                                    <p:animEffect transition="in" filter="fade">
                                      <p:cBhvr>
                                        <p:cTn id="1433" dur="500"/>
                                        <p:tgtEl>
                                          <p:spTgt spid="933"/>
                                        </p:tgtEl>
                                      </p:cBhvr>
                                    </p:animEffect>
                                  </p:childTnLst>
                                </p:cTn>
                              </p:par>
                              <p:par>
                                <p:cTn id="1434" presetID="42" presetClass="path" presetSubtype="0" decel="100000" fill="hold" grpId="1" nodeType="withEffect">
                                  <p:stCondLst>
                                    <p:cond delay="100"/>
                                  </p:stCondLst>
                                  <p:childTnLst>
                                    <p:animMotion origin="layout" path="M -8.33333E-7 -2.96296E-6 L -8.33333E-7 0.03542 " pathEditMode="relative" rAng="0" ptsTypes="AA">
                                      <p:cBhvr>
                                        <p:cTn id="1435" dur="700" spd="-100000" fill="hold"/>
                                        <p:tgtEl>
                                          <p:spTgt spid="933"/>
                                        </p:tgtEl>
                                        <p:attrNameLst>
                                          <p:attrName>ppt_x</p:attrName>
                                          <p:attrName>ppt_y</p:attrName>
                                        </p:attrNameLst>
                                      </p:cBhvr>
                                      <p:rCtr x="0" y="1759"/>
                                    </p:animMotion>
                                  </p:childTnLst>
                                </p:cTn>
                              </p:par>
                              <p:par>
                                <p:cTn id="1436" presetID="10" presetClass="entr" presetSubtype="0" fill="hold" nodeType="withEffect">
                                  <p:stCondLst>
                                    <p:cond delay="100"/>
                                  </p:stCondLst>
                                  <p:childTnLst>
                                    <p:set>
                                      <p:cBhvr>
                                        <p:cTn id="1437" dur="1" fill="hold">
                                          <p:stCondLst>
                                            <p:cond delay="0"/>
                                          </p:stCondLst>
                                        </p:cTn>
                                        <p:tgtEl>
                                          <p:spTgt spid="934"/>
                                        </p:tgtEl>
                                        <p:attrNameLst>
                                          <p:attrName>style.visibility</p:attrName>
                                        </p:attrNameLst>
                                      </p:cBhvr>
                                      <p:to>
                                        <p:strVal val="visible"/>
                                      </p:to>
                                    </p:set>
                                    <p:animEffect transition="in" filter="fade">
                                      <p:cBhvr>
                                        <p:cTn id="1438" dur="500"/>
                                        <p:tgtEl>
                                          <p:spTgt spid="934"/>
                                        </p:tgtEl>
                                      </p:cBhvr>
                                    </p:animEffect>
                                  </p:childTnLst>
                                </p:cTn>
                              </p:par>
                              <p:par>
                                <p:cTn id="1439" presetID="42" presetClass="path" presetSubtype="0" decel="100000" fill="hold" nodeType="withEffect">
                                  <p:stCondLst>
                                    <p:cond delay="100"/>
                                  </p:stCondLst>
                                  <p:childTnLst>
                                    <p:animMotion origin="layout" path="M -8.33333E-7 -2.96296E-6 L -8.33333E-7 0.03542 " pathEditMode="relative" rAng="0" ptsTypes="AA">
                                      <p:cBhvr>
                                        <p:cTn id="1440" dur="700" spd="-100000" fill="hold"/>
                                        <p:tgtEl>
                                          <p:spTgt spid="934"/>
                                        </p:tgtEl>
                                        <p:attrNameLst>
                                          <p:attrName>ppt_x</p:attrName>
                                          <p:attrName>ppt_y</p:attrName>
                                        </p:attrNameLst>
                                      </p:cBhvr>
                                      <p:rCtr x="0" y="1759"/>
                                    </p:animMotion>
                                  </p:childTnLst>
                                </p:cTn>
                              </p:par>
                              <p:par>
                                <p:cTn id="1441" presetID="10" presetClass="entr" presetSubtype="0" fill="hold" nodeType="withEffect">
                                  <p:stCondLst>
                                    <p:cond delay="100"/>
                                  </p:stCondLst>
                                  <p:childTnLst>
                                    <p:set>
                                      <p:cBhvr>
                                        <p:cTn id="1442" dur="1" fill="hold">
                                          <p:stCondLst>
                                            <p:cond delay="0"/>
                                          </p:stCondLst>
                                        </p:cTn>
                                        <p:tgtEl>
                                          <p:spTgt spid="937"/>
                                        </p:tgtEl>
                                        <p:attrNameLst>
                                          <p:attrName>style.visibility</p:attrName>
                                        </p:attrNameLst>
                                      </p:cBhvr>
                                      <p:to>
                                        <p:strVal val="visible"/>
                                      </p:to>
                                    </p:set>
                                    <p:animEffect transition="in" filter="fade">
                                      <p:cBhvr>
                                        <p:cTn id="1443" dur="500"/>
                                        <p:tgtEl>
                                          <p:spTgt spid="937"/>
                                        </p:tgtEl>
                                      </p:cBhvr>
                                    </p:animEffect>
                                  </p:childTnLst>
                                </p:cTn>
                              </p:par>
                              <p:par>
                                <p:cTn id="1444" presetID="42" presetClass="path" presetSubtype="0" decel="100000" fill="hold" nodeType="withEffect">
                                  <p:stCondLst>
                                    <p:cond delay="100"/>
                                  </p:stCondLst>
                                  <p:childTnLst>
                                    <p:animMotion origin="layout" path="M -8.33333E-7 -2.96296E-6 L -8.33333E-7 0.03542 " pathEditMode="relative" rAng="0" ptsTypes="AA">
                                      <p:cBhvr>
                                        <p:cTn id="1445" dur="700" spd="-100000" fill="hold"/>
                                        <p:tgtEl>
                                          <p:spTgt spid="937"/>
                                        </p:tgtEl>
                                        <p:attrNameLst>
                                          <p:attrName>ppt_x</p:attrName>
                                          <p:attrName>ppt_y</p:attrName>
                                        </p:attrNameLst>
                                      </p:cBhvr>
                                      <p:rCtr x="0" y="1759"/>
                                    </p:animMotion>
                                  </p:childTnLst>
                                </p:cTn>
                              </p:par>
                              <p:par>
                                <p:cTn id="1446" presetID="10" presetClass="entr" presetSubtype="0" fill="hold" nodeType="withEffect">
                                  <p:stCondLst>
                                    <p:cond delay="100"/>
                                  </p:stCondLst>
                                  <p:childTnLst>
                                    <p:set>
                                      <p:cBhvr>
                                        <p:cTn id="1447" dur="1" fill="hold">
                                          <p:stCondLst>
                                            <p:cond delay="0"/>
                                          </p:stCondLst>
                                        </p:cTn>
                                        <p:tgtEl>
                                          <p:spTgt spid="940"/>
                                        </p:tgtEl>
                                        <p:attrNameLst>
                                          <p:attrName>style.visibility</p:attrName>
                                        </p:attrNameLst>
                                      </p:cBhvr>
                                      <p:to>
                                        <p:strVal val="visible"/>
                                      </p:to>
                                    </p:set>
                                    <p:animEffect transition="in" filter="fade">
                                      <p:cBhvr>
                                        <p:cTn id="1448" dur="500"/>
                                        <p:tgtEl>
                                          <p:spTgt spid="940"/>
                                        </p:tgtEl>
                                      </p:cBhvr>
                                    </p:animEffect>
                                  </p:childTnLst>
                                </p:cTn>
                              </p:par>
                              <p:par>
                                <p:cTn id="1449" presetID="42" presetClass="path" presetSubtype="0" decel="100000" fill="hold" nodeType="withEffect">
                                  <p:stCondLst>
                                    <p:cond delay="100"/>
                                  </p:stCondLst>
                                  <p:childTnLst>
                                    <p:animMotion origin="layout" path="M -8.33333E-7 -2.96296E-6 L -8.33333E-7 0.03542 " pathEditMode="relative" rAng="0" ptsTypes="AA">
                                      <p:cBhvr>
                                        <p:cTn id="1450" dur="700" spd="-100000" fill="hold"/>
                                        <p:tgtEl>
                                          <p:spTgt spid="940"/>
                                        </p:tgtEl>
                                        <p:attrNameLst>
                                          <p:attrName>ppt_x</p:attrName>
                                          <p:attrName>ppt_y</p:attrName>
                                        </p:attrNameLst>
                                      </p:cBhvr>
                                      <p:rCtr x="0" y="1759"/>
                                    </p:animMotion>
                                  </p:childTnLst>
                                </p:cTn>
                              </p:par>
                              <p:par>
                                <p:cTn id="1451" presetID="10" presetClass="entr" presetSubtype="0" fill="hold" nodeType="withEffect">
                                  <p:stCondLst>
                                    <p:cond delay="100"/>
                                  </p:stCondLst>
                                  <p:childTnLst>
                                    <p:set>
                                      <p:cBhvr>
                                        <p:cTn id="1452" dur="1" fill="hold">
                                          <p:stCondLst>
                                            <p:cond delay="0"/>
                                          </p:stCondLst>
                                        </p:cTn>
                                        <p:tgtEl>
                                          <p:spTgt spid="941"/>
                                        </p:tgtEl>
                                        <p:attrNameLst>
                                          <p:attrName>style.visibility</p:attrName>
                                        </p:attrNameLst>
                                      </p:cBhvr>
                                      <p:to>
                                        <p:strVal val="visible"/>
                                      </p:to>
                                    </p:set>
                                    <p:animEffect transition="in" filter="fade">
                                      <p:cBhvr>
                                        <p:cTn id="1453" dur="500"/>
                                        <p:tgtEl>
                                          <p:spTgt spid="941"/>
                                        </p:tgtEl>
                                      </p:cBhvr>
                                    </p:animEffect>
                                  </p:childTnLst>
                                </p:cTn>
                              </p:par>
                              <p:par>
                                <p:cTn id="1454" presetID="42" presetClass="path" presetSubtype="0" decel="100000" fill="hold" nodeType="withEffect">
                                  <p:stCondLst>
                                    <p:cond delay="100"/>
                                  </p:stCondLst>
                                  <p:childTnLst>
                                    <p:animMotion origin="layout" path="M -8.33333E-7 -2.96296E-6 L -8.33333E-7 0.03542 " pathEditMode="relative" rAng="0" ptsTypes="AA">
                                      <p:cBhvr>
                                        <p:cTn id="1455" dur="700" spd="-100000" fill="hold"/>
                                        <p:tgtEl>
                                          <p:spTgt spid="941"/>
                                        </p:tgtEl>
                                        <p:attrNameLst>
                                          <p:attrName>ppt_x</p:attrName>
                                          <p:attrName>ppt_y</p:attrName>
                                        </p:attrNameLst>
                                      </p:cBhvr>
                                      <p:rCtr x="0" y="1759"/>
                                    </p:animMotion>
                                  </p:childTnLst>
                                </p:cTn>
                              </p:par>
                              <p:par>
                                <p:cTn id="1456" presetID="10" presetClass="entr" presetSubtype="0" fill="hold" nodeType="withEffect">
                                  <p:stCondLst>
                                    <p:cond delay="100"/>
                                  </p:stCondLst>
                                  <p:childTnLst>
                                    <p:set>
                                      <p:cBhvr>
                                        <p:cTn id="1457" dur="1" fill="hold">
                                          <p:stCondLst>
                                            <p:cond delay="0"/>
                                          </p:stCondLst>
                                        </p:cTn>
                                        <p:tgtEl>
                                          <p:spTgt spid="942"/>
                                        </p:tgtEl>
                                        <p:attrNameLst>
                                          <p:attrName>style.visibility</p:attrName>
                                        </p:attrNameLst>
                                      </p:cBhvr>
                                      <p:to>
                                        <p:strVal val="visible"/>
                                      </p:to>
                                    </p:set>
                                    <p:animEffect transition="in" filter="fade">
                                      <p:cBhvr>
                                        <p:cTn id="1458" dur="500"/>
                                        <p:tgtEl>
                                          <p:spTgt spid="942"/>
                                        </p:tgtEl>
                                      </p:cBhvr>
                                    </p:animEffect>
                                  </p:childTnLst>
                                </p:cTn>
                              </p:par>
                              <p:par>
                                <p:cTn id="1459" presetID="42" presetClass="path" presetSubtype="0" decel="100000" fill="hold" nodeType="withEffect">
                                  <p:stCondLst>
                                    <p:cond delay="100"/>
                                  </p:stCondLst>
                                  <p:childTnLst>
                                    <p:animMotion origin="layout" path="M -8.33333E-7 -2.96296E-6 L -8.33333E-7 0.03542 " pathEditMode="relative" rAng="0" ptsTypes="AA">
                                      <p:cBhvr>
                                        <p:cTn id="1460" dur="700" spd="-100000" fill="hold"/>
                                        <p:tgtEl>
                                          <p:spTgt spid="942"/>
                                        </p:tgtEl>
                                        <p:attrNameLst>
                                          <p:attrName>ppt_x</p:attrName>
                                          <p:attrName>ppt_y</p:attrName>
                                        </p:attrNameLst>
                                      </p:cBhvr>
                                      <p:rCtr x="0" y="1759"/>
                                    </p:animMotion>
                                  </p:childTnLst>
                                </p:cTn>
                              </p:par>
                              <p:par>
                                <p:cTn id="1461" presetID="10" presetClass="entr" presetSubtype="0" fill="hold" nodeType="withEffect">
                                  <p:stCondLst>
                                    <p:cond delay="100"/>
                                  </p:stCondLst>
                                  <p:childTnLst>
                                    <p:set>
                                      <p:cBhvr>
                                        <p:cTn id="1462" dur="1" fill="hold">
                                          <p:stCondLst>
                                            <p:cond delay="0"/>
                                          </p:stCondLst>
                                        </p:cTn>
                                        <p:tgtEl>
                                          <p:spTgt spid="943"/>
                                        </p:tgtEl>
                                        <p:attrNameLst>
                                          <p:attrName>style.visibility</p:attrName>
                                        </p:attrNameLst>
                                      </p:cBhvr>
                                      <p:to>
                                        <p:strVal val="visible"/>
                                      </p:to>
                                    </p:set>
                                    <p:animEffect transition="in" filter="fade">
                                      <p:cBhvr>
                                        <p:cTn id="1463" dur="500"/>
                                        <p:tgtEl>
                                          <p:spTgt spid="943"/>
                                        </p:tgtEl>
                                      </p:cBhvr>
                                    </p:animEffect>
                                  </p:childTnLst>
                                </p:cTn>
                              </p:par>
                              <p:par>
                                <p:cTn id="1464" presetID="42" presetClass="path" presetSubtype="0" decel="100000" fill="hold" nodeType="withEffect">
                                  <p:stCondLst>
                                    <p:cond delay="100"/>
                                  </p:stCondLst>
                                  <p:childTnLst>
                                    <p:animMotion origin="layout" path="M -8.33333E-7 -2.96296E-6 L -8.33333E-7 0.03542 " pathEditMode="relative" rAng="0" ptsTypes="AA">
                                      <p:cBhvr>
                                        <p:cTn id="1465" dur="700" spd="-100000" fill="hold"/>
                                        <p:tgtEl>
                                          <p:spTgt spid="943"/>
                                        </p:tgtEl>
                                        <p:attrNameLst>
                                          <p:attrName>ppt_x</p:attrName>
                                          <p:attrName>ppt_y</p:attrName>
                                        </p:attrNameLst>
                                      </p:cBhvr>
                                      <p:rCtr x="0" y="1759"/>
                                    </p:animMotion>
                                  </p:childTnLst>
                                </p:cTn>
                              </p:par>
                              <p:par>
                                <p:cTn id="1466" presetID="10" presetClass="entr" presetSubtype="0" fill="hold" grpId="0" nodeType="withEffect">
                                  <p:stCondLst>
                                    <p:cond delay="100"/>
                                  </p:stCondLst>
                                  <p:childTnLst>
                                    <p:set>
                                      <p:cBhvr>
                                        <p:cTn id="1467" dur="1" fill="hold">
                                          <p:stCondLst>
                                            <p:cond delay="0"/>
                                          </p:stCondLst>
                                        </p:cTn>
                                        <p:tgtEl>
                                          <p:spTgt spid="944"/>
                                        </p:tgtEl>
                                        <p:attrNameLst>
                                          <p:attrName>style.visibility</p:attrName>
                                        </p:attrNameLst>
                                      </p:cBhvr>
                                      <p:to>
                                        <p:strVal val="visible"/>
                                      </p:to>
                                    </p:set>
                                    <p:animEffect transition="in" filter="fade">
                                      <p:cBhvr>
                                        <p:cTn id="1468" dur="500"/>
                                        <p:tgtEl>
                                          <p:spTgt spid="944"/>
                                        </p:tgtEl>
                                      </p:cBhvr>
                                    </p:animEffect>
                                  </p:childTnLst>
                                </p:cTn>
                              </p:par>
                              <p:par>
                                <p:cTn id="1469" presetID="42" presetClass="path" presetSubtype="0" decel="100000" fill="hold" grpId="1" nodeType="withEffect">
                                  <p:stCondLst>
                                    <p:cond delay="100"/>
                                  </p:stCondLst>
                                  <p:childTnLst>
                                    <p:animMotion origin="layout" path="M -8.33333E-7 -2.96296E-6 L -8.33333E-7 0.03542 " pathEditMode="relative" rAng="0" ptsTypes="AA">
                                      <p:cBhvr>
                                        <p:cTn id="1470" dur="700" spd="-100000" fill="hold"/>
                                        <p:tgtEl>
                                          <p:spTgt spid="944"/>
                                        </p:tgtEl>
                                        <p:attrNameLst>
                                          <p:attrName>ppt_x</p:attrName>
                                          <p:attrName>ppt_y</p:attrName>
                                        </p:attrNameLst>
                                      </p:cBhvr>
                                      <p:rCtr x="0" y="1759"/>
                                    </p:animMotion>
                                  </p:childTnLst>
                                </p:cTn>
                              </p:par>
                              <p:par>
                                <p:cTn id="1471" presetID="10" presetClass="entr" presetSubtype="0" fill="hold" nodeType="withEffect">
                                  <p:stCondLst>
                                    <p:cond delay="100"/>
                                  </p:stCondLst>
                                  <p:childTnLst>
                                    <p:set>
                                      <p:cBhvr>
                                        <p:cTn id="1472" dur="1" fill="hold">
                                          <p:stCondLst>
                                            <p:cond delay="0"/>
                                          </p:stCondLst>
                                        </p:cTn>
                                        <p:tgtEl>
                                          <p:spTgt spid="945"/>
                                        </p:tgtEl>
                                        <p:attrNameLst>
                                          <p:attrName>style.visibility</p:attrName>
                                        </p:attrNameLst>
                                      </p:cBhvr>
                                      <p:to>
                                        <p:strVal val="visible"/>
                                      </p:to>
                                    </p:set>
                                    <p:animEffect transition="in" filter="fade">
                                      <p:cBhvr>
                                        <p:cTn id="1473" dur="500"/>
                                        <p:tgtEl>
                                          <p:spTgt spid="945"/>
                                        </p:tgtEl>
                                      </p:cBhvr>
                                    </p:animEffect>
                                  </p:childTnLst>
                                </p:cTn>
                              </p:par>
                              <p:par>
                                <p:cTn id="1474" presetID="42" presetClass="path" presetSubtype="0" decel="100000" fill="hold" nodeType="withEffect">
                                  <p:stCondLst>
                                    <p:cond delay="100"/>
                                  </p:stCondLst>
                                  <p:childTnLst>
                                    <p:animMotion origin="layout" path="M -8.33333E-7 -2.96296E-6 L -8.33333E-7 0.03542 " pathEditMode="relative" rAng="0" ptsTypes="AA">
                                      <p:cBhvr>
                                        <p:cTn id="1475" dur="700" spd="-100000" fill="hold"/>
                                        <p:tgtEl>
                                          <p:spTgt spid="945"/>
                                        </p:tgtEl>
                                        <p:attrNameLst>
                                          <p:attrName>ppt_x</p:attrName>
                                          <p:attrName>ppt_y</p:attrName>
                                        </p:attrNameLst>
                                      </p:cBhvr>
                                      <p:rCtr x="0" y="1759"/>
                                    </p:animMotion>
                                  </p:childTnLst>
                                </p:cTn>
                              </p:par>
                              <p:par>
                                <p:cTn id="1476" presetID="10" presetClass="entr" presetSubtype="0" fill="hold" grpId="0" nodeType="withEffect">
                                  <p:stCondLst>
                                    <p:cond delay="100"/>
                                  </p:stCondLst>
                                  <p:childTnLst>
                                    <p:set>
                                      <p:cBhvr>
                                        <p:cTn id="1477" dur="1" fill="hold">
                                          <p:stCondLst>
                                            <p:cond delay="0"/>
                                          </p:stCondLst>
                                        </p:cTn>
                                        <p:tgtEl>
                                          <p:spTgt spid="946"/>
                                        </p:tgtEl>
                                        <p:attrNameLst>
                                          <p:attrName>style.visibility</p:attrName>
                                        </p:attrNameLst>
                                      </p:cBhvr>
                                      <p:to>
                                        <p:strVal val="visible"/>
                                      </p:to>
                                    </p:set>
                                    <p:animEffect transition="in" filter="fade">
                                      <p:cBhvr>
                                        <p:cTn id="1478" dur="500"/>
                                        <p:tgtEl>
                                          <p:spTgt spid="946"/>
                                        </p:tgtEl>
                                      </p:cBhvr>
                                    </p:animEffect>
                                  </p:childTnLst>
                                </p:cTn>
                              </p:par>
                              <p:par>
                                <p:cTn id="1479" presetID="42" presetClass="path" presetSubtype="0" decel="100000" fill="hold" grpId="1" nodeType="withEffect">
                                  <p:stCondLst>
                                    <p:cond delay="100"/>
                                  </p:stCondLst>
                                  <p:childTnLst>
                                    <p:animMotion origin="layout" path="M -8.33333E-7 -2.96296E-6 L -8.33333E-7 0.03542 " pathEditMode="relative" rAng="0" ptsTypes="AA">
                                      <p:cBhvr>
                                        <p:cTn id="1480" dur="700" spd="-100000" fill="hold"/>
                                        <p:tgtEl>
                                          <p:spTgt spid="94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 grpId="0" animBg="1"/>
      <p:bldP spid="633" grpId="1" animBg="1"/>
      <p:bldP spid="634" grpId="0" animBg="1"/>
      <p:bldP spid="634" grpId="1" animBg="1"/>
      <p:bldP spid="635" grpId="0" animBg="1"/>
      <p:bldP spid="635" grpId="1" animBg="1"/>
      <p:bldP spid="636" grpId="0"/>
      <p:bldP spid="636" grpId="1"/>
      <p:bldP spid="637" grpId="0"/>
      <p:bldP spid="638" grpId="0"/>
      <p:bldP spid="644" grpId="0" animBg="1"/>
      <p:bldP spid="644" grpId="1" animBg="1"/>
      <p:bldP spid="645" grpId="0" animBg="1"/>
      <p:bldP spid="645" grpId="1" animBg="1"/>
      <p:bldP spid="647" grpId="0" animBg="1"/>
      <p:bldP spid="647" grpId="1" animBg="1"/>
      <p:bldP spid="651" grpId="0"/>
      <p:bldP spid="651" grpId="1"/>
      <p:bldP spid="652" grpId="0" animBg="1"/>
      <p:bldP spid="652" grpId="1" animBg="1"/>
      <p:bldP spid="657" grpId="0"/>
      <p:bldP spid="657" grpId="1"/>
      <p:bldP spid="659" grpId="0"/>
      <p:bldP spid="659" grpId="1"/>
      <p:bldP spid="661" grpId="0"/>
      <p:bldP spid="661" grpId="1"/>
      <p:bldP spid="663" grpId="0"/>
      <p:bldP spid="663" grpId="1"/>
      <p:bldP spid="664" grpId="0"/>
      <p:bldP spid="664" grpId="1"/>
      <p:bldP spid="666" grpId="0"/>
      <p:bldP spid="666" grpId="1"/>
      <p:bldP spid="668" grpId="0"/>
      <p:bldP spid="668" grpId="1"/>
      <p:bldP spid="670" grpId="0"/>
      <p:bldP spid="670" grpId="1"/>
      <p:bldP spid="673" grpId="0"/>
      <p:bldP spid="673" grpId="1"/>
      <p:bldP spid="675" grpId="0"/>
      <p:bldP spid="675" grpId="1"/>
      <p:bldP spid="677" grpId="0"/>
      <p:bldP spid="677" grpId="1"/>
      <p:bldP spid="678" grpId="0"/>
      <p:bldP spid="678" grpId="1"/>
      <p:bldP spid="681" grpId="0"/>
      <p:bldP spid="681" grpId="1"/>
      <p:bldP spid="683" grpId="0"/>
      <p:bldP spid="683" grpId="1"/>
      <p:bldP spid="684" grpId="0"/>
      <p:bldP spid="684" grpId="1"/>
      <p:bldP spid="686" grpId="0"/>
      <p:bldP spid="686" grpId="1"/>
      <p:bldP spid="689" grpId="0"/>
      <p:bldP spid="689" grpId="1"/>
      <p:bldP spid="690" grpId="0"/>
      <p:bldP spid="690" grpId="1"/>
      <p:bldP spid="692" grpId="0"/>
      <p:bldP spid="692" grpId="1"/>
      <p:bldP spid="694" grpId="0"/>
      <p:bldP spid="694" grpId="1"/>
      <p:bldP spid="696" grpId="0"/>
      <p:bldP spid="696" grpId="1"/>
      <p:bldP spid="698" grpId="0"/>
      <p:bldP spid="698" grpId="1"/>
      <p:bldP spid="700" grpId="0"/>
      <p:bldP spid="700" grpId="1"/>
      <p:bldP spid="702" grpId="0"/>
      <p:bldP spid="702" grpId="1"/>
      <p:bldP spid="704" grpId="0"/>
      <p:bldP spid="704" grpId="1"/>
      <p:bldP spid="706" grpId="0"/>
      <p:bldP spid="706" grpId="1"/>
      <p:bldP spid="708" grpId="0"/>
      <p:bldP spid="708" grpId="1"/>
      <p:bldP spid="710" grpId="0"/>
      <p:bldP spid="710" grpId="1"/>
      <p:bldP spid="712" grpId="0"/>
      <p:bldP spid="712" grpId="1"/>
      <p:bldP spid="715" grpId="0"/>
      <p:bldP spid="715" grpId="1"/>
      <p:bldP spid="716" grpId="0"/>
      <p:bldP spid="716" grpId="1"/>
      <p:bldP spid="719" grpId="0"/>
      <p:bldP spid="719" grpId="1"/>
      <p:bldP spid="720" grpId="0"/>
      <p:bldP spid="720" grpId="1"/>
      <p:bldP spid="722" grpId="0"/>
      <p:bldP spid="722" grpId="1"/>
      <p:bldP spid="725" grpId="0"/>
      <p:bldP spid="725" grpId="1"/>
      <p:bldP spid="726" grpId="0"/>
      <p:bldP spid="726" grpId="1"/>
      <p:bldP spid="728" grpId="0"/>
      <p:bldP spid="728" grpId="1"/>
      <p:bldP spid="730" grpId="0"/>
      <p:bldP spid="730" grpId="1"/>
      <p:bldP spid="733" grpId="0"/>
      <p:bldP spid="733" grpId="1"/>
      <p:bldP spid="734" grpId="0"/>
      <p:bldP spid="734" grpId="1"/>
      <p:bldP spid="737" grpId="0"/>
      <p:bldP spid="737" grpId="1"/>
      <p:bldP spid="738" grpId="0"/>
      <p:bldP spid="738" grpId="1"/>
      <p:bldP spid="741" grpId="0"/>
      <p:bldP spid="741" grpId="1"/>
      <p:bldP spid="742" grpId="0"/>
      <p:bldP spid="742" grpId="1"/>
      <p:bldP spid="744" grpId="0"/>
      <p:bldP spid="744" grpId="1"/>
      <p:bldP spid="746" grpId="0"/>
      <p:bldP spid="746" grpId="1"/>
      <p:bldP spid="749" grpId="0"/>
      <p:bldP spid="749" grpId="1"/>
      <p:bldP spid="750" grpId="0"/>
      <p:bldP spid="750" grpId="1"/>
      <p:bldP spid="753" grpId="0"/>
      <p:bldP spid="753" grpId="1"/>
      <p:bldP spid="754" grpId="0"/>
      <p:bldP spid="754" grpId="1"/>
      <p:bldP spid="757" grpId="0"/>
      <p:bldP spid="757" grpId="1"/>
      <p:bldP spid="758" grpId="0"/>
      <p:bldP spid="758" grpId="1"/>
      <p:bldP spid="759" grpId="0"/>
      <p:bldP spid="759" grpId="1"/>
      <p:bldP spid="761" grpId="0"/>
      <p:bldP spid="761" grpId="1"/>
      <p:bldP spid="762" grpId="0"/>
      <p:bldP spid="762" grpId="1"/>
      <p:bldP spid="763" grpId="0"/>
      <p:bldP spid="763" grpId="1"/>
      <p:bldP spid="764" grpId="0"/>
      <p:bldP spid="764" grpId="1"/>
      <p:bldP spid="765" grpId="0"/>
      <p:bldP spid="765" grpId="1"/>
      <p:bldP spid="766" grpId="0"/>
      <p:bldP spid="766" grpId="1"/>
      <p:bldP spid="767" grpId="0"/>
      <p:bldP spid="767" grpId="1"/>
      <p:bldP spid="768" grpId="0"/>
      <p:bldP spid="768" grpId="1"/>
      <p:bldP spid="769" grpId="0"/>
      <p:bldP spid="769" grpId="1"/>
      <p:bldP spid="772" grpId="0"/>
      <p:bldP spid="772" grpId="1"/>
      <p:bldP spid="773" grpId="0" animBg="1"/>
      <p:bldP spid="773" grpId="1" animBg="1"/>
      <p:bldP spid="787" grpId="0" animBg="1"/>
      <p:bldP spid="787" grpId="1" animBg="1"/>
      <p:bldP spid="791" grpId="0"/>
      <p:bldP spid="791" grpId="1"/>
      <p:bldP spid="794" grpId="0"/>
      <p:bldP spid="794" grpId="1"/>
      <p:bldP spid="795" grpId="0"/>
      <p:bldP spid="795" grpId="1"/>
      <p:bldP spid="796" grpId="0"/>
      <p:bldP spid="796" grpId="1"/>
      <p:bldP spid="798" grpId="0"/>
      <p:bldP spid="798" grpId="1"/>
      <p:bldP spid="800" grpId="0"/>
      <p:bldP spid="800" grpId="1"/>
      <p:bldP spid="802" grpId="0"/>
      <p:bldP spid="802" grpId="1"/>
      <p:bldP spid="804" grpId="0"/>
      <p:bldP spid="804" grpId="1"/>
      <p:bldP spid="806" grpId="0"/>
      <p:bldP spid="806" grpId="1"/>
      <p:bldP spid="809" grpId="0"/>
      <p:bldP spid="809" grpId="1"/>
      <p:bldP spid="810" grpId="0"/>
      <p:bldP spid="810" grpId="1"/>
      <p:bldP spid="812" grpId="0"/>
      <p:bldP spid="812" grpId="1"/>
      <p:bldP spid="815" grpId="0"/>
      <p:bldP spid="815" grpId="1"/>
      <p:bldP spid="817" grpId="0"/>
      <p:bldP spid="817" grpId="1"/>
      <p:bldP spid="818" grpId="0"/>
      <p:bldP spid="818" grpId="1"/>
      <p:bldP spid="820" grpId="0"/>
      <p:bldP spid="820" grpId="1"/>
      <p:bldP spid="822" grpId="0"/>
      <p:bldP spid="822" grpId="1"/>
      <p:bldP spid="823" grpId="0"/>
      <p:bldP spid="823" grpId="1"/>
      <p:bldP spid="825" grpId="0"/>
      <p:bldP spid="825" grpId="1"/>
      <p:bldP spid="827" grpId="0"/>
      <p:bldP spid="827" grpId="1"/>
      <p:bldP spid="829" grpId="0"/>
      <p:bldP spid="829" grpId="1"/>
      <p:bldP spid="831" grpId="0"/>
      <p:bldP spid="831" grpId="1"/>
      <p:bldP spid="833" grpId="0"/>
      <p:bldP spid="833" grpId="1"/>
      <p:bldP spid="835" grpId="0"/>
      <p:bldP spid="835" grpId="1"/>
      <p:bldP spid="837" grpId="0"/>
      <p:bldP spid="837" grpId="1"/>
      <p:bldP spid="838" grpId="0"/>
      <p:bldP spid="838" grpId="1"/>
      <p:bldP spid="840" grpId="0"/>
      <p:bldP spid="840" grpId="1"/>
      <p:bldP spid="842" grpId="0"/>
      <p:bldP spid="842" grpId="1"/>
      <p:bldP spid="844" grpId="0"/>
      <p:bldP spid="844" grpId="1"/>
      <p:bldP spid="847" grpId="0"/>
      <p:bldP spid="847" grpId="1"/>
      <p:bldP spid="848" grpId="0"/>
      <p:bldP spid="848" grpId="1"/>
      <p:bldP spid="849" grpId="0"/>
      <p:bldP spid="849" grpId="1"/>
      <p:bldP spid="851" grpId="0"/>
      <p:bldP spid="851" grpId="1"/>
      <p:bldP spid="852" grpId="0"/>
      <p:bldP spid="852" grpId="1"/>
      <p:bldP spid="853" grpId="0"/>
      <p:bldP spid="853" grpId="1"/>
      <p:bldP spid="855" grpId="0"/>
      <p:bldP spid="855" grpId="1"/>
      <p:bldP spid="858" grpId="0"/>
      <p:bldP spid="858" grpId="1"/>
      <p:bldP spid="860" grpId="0"/>
      <p:bldP spid="860" grpId="1"/>
      <p:bldP spid="862" grpId="0"/>
      <p:bldP spid="862" grpId="1"/>
      <p:bldP spid="863" grpId="0"/>
      <p:bldP spid="863" grpId="1"/>
      <p:bldP spid="865" grpId="0"/>
      <p:bldP spid="865" grpId="1"/>
      <p:bldP spid="867" grpId="0"/>
      <p:bldP spid="867" grpId="1"/>
      <p:bldP spid="870" grpId="0"/>
      <p:bldP spid="870" grpId="1"/>
      <p:bldP spid="871" grpId="0"/>
      <p:bldP spid="871" grpId="1"/>
      <p:bldP spid="873" grpId="0"/>
      <p:bldP spid="873" grpId="1"/>
      <p:bldP spid="876" grpId="0"/>
      <p:bldP spid="876" grpId="1"/>
      <p:bldP spid="878" grpId="0"/>
      <p:bldP spid="878" grpId="1"/>
      <p:bldP spid="879" grpId="0"/>
      <p:bldP spid="879" grpId="1"/>
      <p:bldP spid="881" grpId="0"/>
      <p:bldP spid="881" grpId="1"/>
      <p:bldP spid="883" grpId="0"/>
      <p:bldP spid="883" grpId="1"/>
      <p:bldP spid="885" grpId="0"/>
      <p:bldP spid="885" grpId="1"/>
      <p:bldP spid="888" grpId="0"/>
      <p:bldP spid="888" grpId="1"/>
      <p:bldP spid="889" grpId="0"/>
      <p:bldP spid="889" grpId="1"/>
      <p:bldP spid="891" grpId="0"/>
      <p:bldP spid="891" grpId="1"/>
      <p:bldP spid="894" grpId="0"/>
      <p:bldP spid="894" grpId="1"/>
      <p:bldP spid="896" grpId="0"/>
      <p:bldP spid="896" grpId="1"/>
      <p:bldP spid="898" grpId="0"/>
      <p:bldP spid="898" grpId="1"/>
      <p:bldP spid="900" grpId="0"/>
      <p:bldP spid="900" grpId="1"/>
      <p:bldP spid="902" grpId="0"/>
      <p:bldP spid="902" grpId="1"/>
      <p:bldP spid="903" grpId="0"/>
      <p:bldP spid="903" grpId="1"/>
      <p:bldP spid="906" grpId="0"/>
      <p:bldP spid="906" grpId="1"/>
      <p:bldP spid="908" grpId="0"/>
      <p:bldP spid="908" grpId="1"/>
      <p:bldP spid="910" grpId="0"/>
      <p:bldP spid="910" grpId="1"/>
      <p:bldP spid="912" grpId="0"/>
      <p:bldP spid="912" grpId="1"/>
      <p:bldP spid="914" grpId="0"/>
      <p:bldP spid="914" grpId="1"/>
      <p:bldP spid="916" grpId="0"/>
      <p:bldP spid="916" grpId="1"/>
      <p:bldP spid="917" grpId="0"/>
      <p:bldP spid="917" grpId="1"/>
      <p:bldP spid="919" grpId="0"/>
      <p:bldP spid="919" grpId="1"/>
      <p:bldP spid="922" grpId="0"/>
      <p:bldP spid="922" grpId="1"/>
      <p:bldP spid="924" grpId="0"/>
      <p:bldP spid="924" grpId="1"/>
      <p:bldP spid="928" grpId="0"/>
      <p:bldP spid="928" grpId="1"/>
      <p:bldP spid="929" grpId="0"/>
      <p:bldP spid="929" grpId="1"/>
      <p:bldP spid="933" grpId="0"/>
      <p:bldP spid="933" grpId="1"/>
      <p:bldP spid="944" grpId="0"/>
      <p:bldP spid="944" grpId="1"/>
      <p:bldP spid="946" grpId="0" animBg="1"/>
      <p:bldP spid="94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D7F04-88B8-3AB7-E670-98CBFB6EC1E9}"/>
            </a:ext>
          </a:extLst>
        </p:cNvPr>
        <p:cNvGrpSpPr/>
        <p:nvPr/>
      </p:nvGrpSpPr>
      <p:grpSpPr>
        <a:xfrm>
          <a:off x="0" y="0"/>
          <a:ext cx="0" cy="0"/>
          <a:chOff x="0" y="0"/>
          <a:chExt cx="0" cy="0"/>
        </a:xfrm>
      </p:grpSpPr>
      <p:sp>
        <p:nvSpPr>
          <p:cNvPr id="51" name="Rectangle: Rounded Corners 50">
            <a:extLst>
              <a:ext uri="{FF2B5EF4-FFF2-40B4-BE49-F238E27FC236}">
                <a16:creationId xmlns:a16="http://schemas.microsoft.com/office/drawing/2014/main" id="{E6DE3CED-0882-D04E-69B5-4EF6602DB9EB}"/>
              </a:ext>
              <a:ext uri="{C183D7F6-B498-43B3-948B-1728B52AA6E4}">
                <adec:decorative xmlns:adec="http://schemas.microsoft.com/office/drawing/2017/decorative" val="1"/>
              </a:ext>
            </a:extLst>
          </p:cNvPr>
          <p:cNvSpPr/>
          <p:nvPr/>
        </p:nvSpPr>
        <p:spPr>
          <a:xfrm>
            <a:off x="450666" y="1545054"/>
            <a:ext cx="11290671" cy="4580108"/>
          </a:xfrm>
          <a:prstGeom prst="roundRect">
            <a:avLst>
              <a:gd name="adj" fmla="val 2225"/>
            </a:avLst>
          </a:prstGeom>
          <a:solidFill>
            <a:srgbClr val="FFFFFF"/>
          </a:solidFill>
          <a:ln w="19050">
            <a:noFill/>
            <a:headEnd type="none" w="med" len="med"/>
            <a:tailEnd type="none" w="med" len="med"/>
          </a:ln>
          <a:effectLst>
            <a:outerShdw blurRad="63500" dist="50800" dir="5400000" algn="ctr" rotWithShape="0">
              <a:srgbClr val="000000">
                <a:alpha val="4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137160" bIns="0"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spcBef>
                <a:spcPct val="20000"/>
              </a:spcBef>
              <a:buSzPct val="90000"/>
            </a:pPr>
            <a:endParaRPr lang="en-US" sz="1600">
              <a:solidFill>
                <a:srgbClr val="FFFFFF"/>
              </a:solidFill>
              <a:latin typeface="Segoe Sans Display"/>
              <a:cs typeface="Segoe Sans Display Semibold" pitchFamily="2" charset="0"/>
            </a:endParaRPr>
          </a:p>
        </p:txBody>
      </p:sp>
      <p:grpSp>
        <p:nvGrpSpPr>
          <p:cNvPr id="8" name="Group 7">
            <a:extLst>
              <a:ext uri="{FF2B5EF4-FFF2-40B4-BE49-F238E27FC236}">
                <a16:creationId xmlns:a16="http://schemas.microsoft.com/office/drawing/2014/main" id="{D6629DAB-D3B3-F90F-E77F-BB052A665406}"/>
              </a:ext>
              <a:ext uri="{C183D7F6-B498-43B3-948B-1728B52AA6E4}">
                <adec:decorative xmlns:adec="http://schemas.microsoft.com/office/drawing/2017/decorative" val="1"/>
              </a:ext>
            </a:extLst>
          </p:cNvPr>
          <p:cNvGrpSpPr/>
          <p:nvPr/>
        </p:nvGrpSpPr>
        <p:grpSpPr>
          <a:xfrm>
            <a:off x="1944207" y="3323287"/>
            <a:ext cx="8523599" cy="1557636"/>
            <a:chOff x="2245178" y="3216307"/>
            <a:chExt cx="8523598" cy="1557636"/>
          </a:xfrm>
          <a:noFill/>
        </p:grpSpPr>
        <p:sp>
          <p:nvSpPr>
            <p:cNvPr id="9" name="Rounded Rectangle 45">
              <a:extLst>
                <a:ext uri="{FF2B5EF4-FFF2-40B4-BE49-F238E27FC236}">
                  <a16:creationId xmlns:a16="http://schemas.microsoft.com/office/drawing/2014/main" id="{3AD7E80D-4252-D51C-5605-C3D4A6983C61}"/>
                </a:ext>
              </a:extLst>
            </p:cNvPr>
            <p:cNvSpPr/>
            <p:nvPr/>
          </p:nvSpPr>
          <p:spPr>
            <a:xfrm>
              <a:off x="2245178" y="3429000"/>
              <a:ext cx="8523598" cy="1344943"/>
            </a:xfrm>
            <a:prstGeom prst="roundRect">
              <a:avLst>
                <a:gd name="adj" fmla="val 6520"/>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182880" numCol="1" spcCol="0" rtlCol="0" fromWordArt="0" anchor="b"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64071" fontAlgn="base">
                <a:spcBef>
                  <a:spcPct val="0"/>
                </a:spcBef>
                <a:spcAft>
                  <a:spcPct val="0"/>
                </a:spcAft>
                <a:defRPr/>
              </a:pPr>
              <a:r>
                <a:rPr lang="en-US" sz="1800" spc="-51">
                  <a:ln w="3175">
                    <a:noFill/>
                  </a:ln>
                  <a:solidFill>
                    <a:srgbClr val="000000"/>
                  </a:solidFill>
                  <a:latin typeface="Segoe Sans Display Semibold"/>
                </a:rPr>
                <a:t>OneLake</a:t>
              </a:r>
            </a:p>
          </p:txBody>
        </p:sp>
        <p:pic>
          <p:nvPicPr>
            <p:cNvPr id="10" name="Picture 9" descr="Logo, company name&#10;&#10;Description automatically generated">
              <a:extLst>
                <a:ext uri="{FF2B5EF4-FFF2-40B4-BE49-F238E27FC236}">
                  <a16:creationId xmlns:a16="http://schemas.microsoft.com/office/drawing/2014/main" id="{95B5C197-E50B-F60A-B123-981B8BD501A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916" r="-7916"/>
            <a:stretch/>
          </p:blipFill>
          <p:spPr>
            <a:xfrm>
              <a:off x="5923200" y="3216307"/>
              <a:ext cx="1167550" cy="1009941"/>
            </a:xfrm>
            <a:prstGeom prst="rect">
              <a:avLst/>
            </a:prstGeom>
            <a:grpFill/>
          </p:spPr>
        </p:pic>
      </p:grpSp>
      <p:pic>
        <p:nvPicPr>
          <p:cNvPr id="11" name="Picture 6">
            <a:extLst>
              <a:ext uri="{FF2B5EF4-FFF2-40B4-BE49-F238E27FC236}">
                <a16:creationId xmlns:a16="http://schemas.microsoft.com/office/drawing/2014/main" id="{15A4F822-7575-3A9E-F66C-4A1864E2DC4D}"/>
              </a:ext>
              <a:ext uri="{C183D7F6-B498-43B3-948B-1728B52AA6E4}">
                <adec:decorative xmlns:adec="http://schemas.microsoft.com/office/drawing/2017/decorative" val="1"/>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5801649" y="2351486"/>
            <a:ext cx="719876" cy="7198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61DCDAA-85E2-8091-5511-6641ADA7895D}"/>
              </a:ext>
            </a:extLst>
          </p:cNvPr>
          <p:cNvSpPr txBox="1"/>
          <p:nvPr/>
        </p:nvSpPr>
        <p:spPr>
          <a:xfrm>
            <a:off x="5623233" y="1726400"/>
            <a:ext cx="1167551" cy="461665"/>
          </a:xfrm>
          <a:prstGeom prst="rect">
            <a:avLst/>
          </a:prstGeom>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200">
                <a:solidFill>
                  <a:srgbClr val="000000"/>
                </a:solidFill>
                <a:latin typeface="Segoe Sans Display Semibold"/>
              </a:rPr>
              <a:t>Microsoft</a:t>
            </a:r>
          </a:p>
          <a:p>
            <a:pPr algn="ctr" defTabSz="914377">
              <a:defRPr/>
            </a:pPr>
            <a:r>
              <a:rPr lang="en-US" sz="1200">
                <a:solidFill>
                  <a:srgbClr val="000000"/>
                </a:solidFill>
                <a:latin typeface="Segoe Sans Display Semibold"/>
              </a:rPr>
              <a:t>Fabric</a:t>
            </a:r>
          </a:p>
        </p:txBody>
      </p:sp>
      <p:cxnSp>
        <p:nvCxnSpPr>
          <p:cNvPr id="15" name="Straight Connector 14">
            <a:extLst>
              <a:ext uri="{FF2B5EF4-FFF2-40B4-BE49-F238E27FC236}">
                <a16:creationId xmlns:a16="http://schemas.microsoft.com/office/drawing/2014/main" id="{D83216CD-7C3E-3E17-06CF-EB046C05DEE8}"/>
              </a:ext>
              <a:ext uri="{C183D7F6-B498-43B3-948B-1728B52AA6E4}">
                <adec:decorative xmlns:adec="http://schemas.microsoft.com/office/drawing/2017/decorative" val="1"/>
              </a:ext>
            </a:extLst>
          </p:cNvPr>
          <p:cNvCxnSpPr>
            <a:cxnSpLocks/>
          </p:cNvCxnSpPr>
          <p:nvPr/>
        </p:nvCxnSpPr>
        <p:spPr>
          <a:xfrm>
            <a:off x="4883349" y="2109730"/>
            <a:ext cx="0" cy="1061092"/>
          </a:xfrm>
          <a:prstGeom prst="line">
            <a:avLst/>
          </a:prstGeom>
          <a:ln w="12700" cap="rnd">
            <a:solidFill>
              <a:schemeClr val="bg1">
                <a:lumMod val="85000"/>
              </a:schemeClr>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CD53C5-C236-CE7F-92AB-F6A10C5A0669}"/>
              </a:ext>
              <a:ext uri="{C183D7F6-B498-43B3-948B-1728B52AA6E4}">
                <adec:decorative xmlns:adec="http://schemas.microsoft.com/office/drawing/2017/decorative" val="1"/>
              </a:ext>
            </a:extLst>
          </p:cNvPr>
          <p:cNvCxnSpPr>
            <a:cxnSpLocks/>
          </p:cNvCxnSpPr>
          <p:nvPr/>
        </p:nvCxnSpPr>
        <p:spPr>
          <a:xfrm>
            <a:off x="7347016" y="2109730"/>
            <a:ext cx="0" cy="1061092"/>
          </a:xfrm>
          <a:prstGeom prst="line">
            <a:avLst/>
          </a:prstGeom>
          <a:ln w="12700" cap="rnd">
            <a:solidFill>
              <a:schemeClr val="bg1">
                <a:lumMod val="85000"/>
              </a:schemeClr>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8263351-4550-5583-37BE-73D8C7CC2942}"/>
              </a:ext>
            </a:extLst>
          </p:cNvPr>
          <p:cNvSpPr txBox="1"/>
          <p:nvPr/>
        </p:nvSpPr>
        <p:spPr>
          <a:xfrm>
            <a:off x="5323053" y="1423878"/>
            <a:ext cx="1765908" cy="259675"/>
          </a:xfrm>
          <a:prstGeom prst="roundRect">
            <a:avLst>
              <a:gd name="adj" fmla="val 50000"/>
            </a:avLst>
          </a:prstGeom>
          <a:solidFill>
            <a:schemeClr val="bg2"/>
          </a:solidFill>
        </p:spPr>
        <p:txBody>
          <a:bodyPr wrap="square" lIns="0" tIns="0" rIns="0" bIns="0"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200">
                <a:solidFill>
                  <a:srgbClr val="000000"/>
                </a:solidFill>
                <a:latin typeface="Segoe Sans Display Semibold"/>
              </a:rPr>
              <a:t>Plataforma de Datos</a:t>
            </a:r>
          </a:p>
        </p:txBody>
      </p:sp>
      <p:sp>
        <p:nvSpPr>
          <p:cNvPr id="21" name="TextBox 20">
            <a:extLst>
              <a:ext uri="{FF2B5EF4-FFF2-40B4-BE49-F238E27FC236}">
                <a16:creationId xmlns:a16="http://schemas.microsoft.com/office/drawing/2014/main" id="{2C274C2E-C231-60A3-8F81-B6F31FC59114}"/>
              </a:ext>
            </a:extLst>
          </p:cNvPr>
          <p:cNvSpPr txBox="1"/>
          <p:nvPr/>
        </p:nvSpPr>
        <p:spPr>
          <a:xfrm>
            <a:off x="2226190" y="2133804"/>
            <a:ext cx="907095" cy="430887"/>
          </a:xfrm>
          <a:prstGeom prst="rect">
            <a:avLst/>
          </a:prstGeom>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100">
                <a:solidFill>
                  <a:srgbClr val="000000"/>
                </a:solidFill>
                <a:latin typeface="Segoe Sans Display Semibold"/>
              </a:rPr>
              <a:t>Microsoft </a:t>
            </a:r>
          </a:p>
          <a:p>
            <a:pPr algn="ctr" defTabSz="914377">
              <a:defRPr/>
            </a:pPr>
            <a:r>
              <a:rPr lang="en-US" sz="1100">
                <a:solidFill>
                  <a:srgbClr val="000000"/>
                </a:solidFill>
                <a:latin typeface="Segoe Sans Display Semibold"/>
              </a:rPr>
              <a:t>Excel</a:t>
            </a:r>
          </a:p>
        </p:txBody>
      </p:sp>
      <p:sp>
        <p:nvSpPr>
          <p:cNvPr id="22" name="TextBox 21">
            <a:extLst>
              <a:ext uri="{FF2B5EF4-FFF2-40B4-BE49-F238E27FC236}">
                <a16:creationId xmlns:a16="http://schemas.microsoft.com/office/drawing/2014/main" id="{C5DDEEF9-0674-6AB7-3FA3-36AC5295E21A}"/>
              </a:ext>
            </a:extLst>
          </p:cNvPr>
          <p:cNvSpPr txBox="1"/>
          <p:nvPr/>
        </p:nvSpPr>
        <p:spPr>
          <a:xfrm>
            <a:off x="1422775" y="2133803"/>
            <a:ext cx="850392" cy="430887"/>
          </a:xfrm>
          <a:prstGeom prst="rect">
            <a:avLst/>
          </a:prstGeom>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100">
                <a:solidFill>
                  <a:srgbClr val="000000"/>
                </a:solidFill>
                <a:latin typeface="Segoe Sans Display Semibold"/>
              </a:rPr>
              <a:t>M365</a:t>
            </a:r>
          </a:p>
          <a:p>
            <a:pPr algn="ctr" defTabSz="914377">
              <a:defRPr/>
            </a:pPr>
            <a:r>
              <a:rPr lang="en-US" sz="1100">
                <a:solidFill>
                  <a:srgbClr val="000000"/>
                </a:solidFill>
                <a:latin typeface="Segoe Sans Display Semibold"/>
              </a:rPr>
              <a:t>Copilot</a:t>
            </a:r>
          </a:p>
        </p:txBody>
      </p:sp>
      <p:sp>
        <p:nvSpPr>
          <p:cNvPr id="23" name="TextBox 22">
            <a:extLst>
              <a:ext uri="{FF2B5EF4-FFF2-40B4-BE49-F238E27FC236}">
                <a16:creationId xmlns:a16="http://schemas.microsoft.com/office/drawing/2014/main" id="{E5BB8CB3-5F8C-A9F9-17E0-021847FF37E4}"/>
              </a:ext>
            </a:extLst>
          </p:cNvPr>
          <p:cNvSpPr txBox="1"/>
          <p:nvPr/>
        </p:nvSpPr>
        <p:spPr>
          <a:xfrm>
            <a:off x="3057955" y="2133804"/>
            <a:ext cx="907095" cy="430887"/>
          </a:xfrm>
          <a:prstGeom prst="rect">
            <a:avLst/>
          </a:prstGeom>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100">
                <a:solidFill>
                  <a:srgbClr val="000000"/>
                </a:solidFill>
                <a:latin typeface="Segoe Sans Display Semibold"/>
              </a:rPr>
              <a:t>Microsoft </a:t>
            </a:r>
          </a:p>
          <a:p>
            <a:pPr algn="ctr" defTabSz="914377">
              <a:defRPr/>
            </a:pPr>
            <a:r>
              <a:rPr lang="en-US" sz="1100">
                <a:solidFill>
                  <a:srgbClr val="000000"/>
                </a:solidFill>
                <a:latin typeface="Segoe Sans Display Semibold"/>
              </a:rPr>
              <a:t>Teams</a:t>
            </a:r>
          </a:p>
        </p:txBody>
      </p:sp>
      <p:pic>
        <p:nvPicPr>
          <p:cNvPr id="25" name="Picture 4" descr="Microsoft Power Platform | PowerBI | PowerApps | Power Automate">
            <a:extLst>
              <a:ext uri="{FF2B5EF4-FFF2-40B4-BE49-F238E27FC236}">
                <a16:creationId xmlns:a16="http://schemas.microsoft.com/office/drawing/2014/main" id="{3FAC7E8F-4E29-9FA2-ECC0-57DBC29EDB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4283" y="2695575"/>
            <a:ext cx="360768" cy="36076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141FAA89-FC83-C38B-AD27-E69DA2B283A6}"/>
              </a:ext>
            </a:extLst>
          </p:cNvPr>
          <p:cNvSpPr txBox="1"/>
          <p:nvPr/>
        </p:nvSpPr>
        <p:spPr>
          <a:xfrm>
            <a:off x="3879972" y="2133804"/>
            <a:ext cx="850392" cy="430887"/>
          </a:xfrm>
          <a:prstGeom prst="rect">
            <a:avLst/>
          </a:prstGeom>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100">
                <a:solidFill>
                  <a:srgbClr val="000000"/>
                </a:solidFill>
                <a:latin typeface="Segoe Sans Display Semibold"/>
              </a:rPr>
              <a:t>Power</a:t>
            </a:r>
          </a:p>
          <a:p>
            <a:pPr algn="ctr" defTabSz="914377">
              <a:defRPr/>
            </a:pPr>
            <a:r>
              <a:rPr lang="en-US" sz="1100">
                <a:solidFill>
                  <a:srgbClr val="000000"/>
                </a:solidFill>
                <a:latin typeface="Segoe Sans Display Semibold"/>
              </a:rPr>
              <a:t>Platform</a:t>
            </a:r>
          </a:p>
        </p:txBody>
      </p:sp>
      <p:pic>
        <p:nvPicPr>
          <p:cNvPr id="27" name="!!CopilotLogo" descr="Copilot logo">
            <a:extLst>
              <a:ext uri="{FF2B5EF4-FFF2-40B4-BE49-F238E27FC236}">
                <a16:creationId xmlns:a16="http://schemas.microsoft.com/office/drawing/2014/main" id="{8CC42F8A-0EB9-B789-73F1-3372C0535FF8}"/>
              </a:ext>
            </a:extLst>
          </p:cNvPr>
          <p:cNvPicPr>
            <a:picLocks noChangeAspect="1"/>
          </p:cNvPicPr>
          <p:nvPr/>
        </p:nvPicPr>
        <p:blipFill>
          <a:blip r:embed="rId6"/>
          <a:stretch>
            <a:fillRect/>
          </a:stretch>
        </p:blipFill>
        <p:spPr>
          <a:xfrm>
            <a:off x="1651709" y="2679700"/>
            <a:ext cx="392523" cy="392520"/>
          </a:xfrm>
          <a:prstGeom prst="rect">
            <a:avLst/>
          </a:prstGeom>
          <a:noFill/>
          <a:ln>
            <a:noFill/>
            <a:headEnd type="none" w="med" len="med"/>
            <a:tailEnd type="none" w="med" len="med"/>
          </a:ln>
          <a:effectLst/>
        </p:spPr>
      </p:pic>
      <p:sp>
        <p:nvSpPr>
          <p:cNvPr id="28" name="TextBox 27">
            <a:extLst>
              <a:ext uri="{FF2B5EF4-FFF2-40B4-BE49-F238E27FC236}">
                <a16:creationId xmlns:a16="http://schemas.microsoft.com/office/drawing/2014/main" id="{1239EADC-CE13-288D-C0C9-832A967F540A}"/>
              </a:ext>
            </a:extLst>
          </p:cNvPr>
          <p:cNvSpPr txBox="1"/>
          <p:nvPr/>
        </p:nvSpPr>
        <p:spPr>
          <a:xfrm>
            <a:off x="2179390" y="1718178"/>
            <a:ext cx="1765908" cy="389513"/>
          </a:xfrm>
          <a:prstGeom prst="roundRect">
            <a:avLst>
              <a:gd name="adj" fmla="val 50000"/>
            </a:avLst>
          </a:prstGeom>
          <a:solidFill>
            <a:schemeClr val="bg2"/>
          </a:solidFill>
        </p:spPr>
        <p:txBody>
          <a:bodyPr wrap="squar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200">
                <a:solidFill>
                  <a:srgbClr val="000000"/>
                </a:solidFill>
                <a:latin typeface="Segoe Sans Display Semibold"/>
              </a:rPr>
              <a:t>Productividad</a:t>
            </a:r>
          </a:p>
        </p:txBody>
      </p:sp>
      <p:grpSp>
        <p:nvGrpSpPr>
          <p:cNvPr id="29" name="Group 28">
            <a:extLst>
              <a:ext uri="{FF2B5EF4-FFF2-40B4-BE49-F238E27FC236}">
                <a16:creationId xmlns:a16="http://schemas.microsoft.com/office/drawing/2014/main" id="{71E3FD92-0F21-0907-F1EF-F33A45E2A453}"/>
              </a:ext>
              <a:ext uri="{C183D7F6-B498-43B3-948B-1728B52AA6E4}">
                <adec:decorative xmlns:adec="http://schemas.microsoft.com/office/drawing/2017/decorative" val="1"/>
              </a:ext>
            </a:extLst>
          </p:cNvPr>
          <p:cNvGrpSpPr/>
          <p:nvPr/>
        </p:nvGrpSpPr>
        <p:grpSpPr>
          <a:xfrm>
            <a:off x="7362005" y="1691686"/>
            <a:ext cx="3345691" cy="1420465"/>
            <a:chOff x="7909132" y="1691685"/>
            <a:chExt cx="3345690" cy="1420466"/>
          </a:xfrm>
        </p:grpSpPr>
        <p:sp>
          <p:nvSpPr>
            <p:cNvPr id="30" name="TextBox 29">
              <a:extLst>
                <a:ext uri="{FF2B5EF4-FFF2-40B4-BE49-F238E27FC236}">
                  <a16:creationId xmlns:a16="http://schemas.microsoft.com/office/drawing/2014/main" id="{09134DD3-29C1-6FB8-1F63-B3E6A38E4E49}"/>
                </a:ext>
              </a:extLst>
            </p:cNvPr>
            <p:cNvSpPr txBox="1"/>
            <p:nvPr/>
          </p:nvSpPr>
          <p:spPr>
            <a:xfrm>
              <a:off x="7909132" y="2132015"/>
              <a:ext cx="850392" cy="430887"/>
            </a:xfrm>
            <a:prstGeom prst="rect">
              <a:avLst/>
            </a:prstGeom>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100">
                  <a:solidFill>
                    <a:srgbClr val="000000"/>
                  </a:solidFill>
                  <a:latin typeface="Segoe Sans Display Semibold"/>
                </a:rPr>
                <a:t>Azure </a:t>
              </a:r>
            </a:p>
            <a:p>
              <a:pPr algn="ctr" defTabSz="914377">
                <a:defRPr/>
              </a:pPr>
              <a:r>
                <a:rPr lang="en-US" sz="1100">
                  <a:solidFill>
                    <a:srgbClr val="000000"/>
                  </a:solidFill>
                  <a:latin typeface="Segoe Sans Display Semibold"/>
                </a:rPr>
                <a:t>ML</a:t>
              </a:r>
            </a:p>
          </p:txBody>
        </p:sp>
        <p:sp>
          <p:nvSpPr>
            <p:cNvPr id="32" name="TextBox 31">
              <a:extLst>
                <a:ext uri="{FF2B5EF4-FFF2-40B4-BE49-F238E27FC236}">
                  <a16:creationId xmlns:a16="http://schemas.microsoft.com/office/drawing/2014/main" id="{83BB18B0-26BD-E40C-D953-436721FFC947}"/>
                </a:ext>
              </a:extLst>
            </p:cNvPr>
            <p:cNvSpPr txBox="1"/>
            <p:nvPr/>
          </p:nvSpPr>
          <p:spPr>
            <a:xfrm>
              <a:off x="9434644" y="2132015"/>
              <a:ext cx="1126432" cy="430887"/>
            </a:xfrm>
            <a:prstGeom prst="rect">
              <a:avLst/>
            </a:prstGeom>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100">
                  <a:solidFill>
                    <a:srgbClr val="000000"/>
                  </a:solidFill>
                  <a:latin typeface="Segoe Sans Display Semibold"/>
                </a:rPr>
                <a:t>Microsoft</a:t>
              </a:r>
            </a:p>
            <a:p>
              <a:pPr algn="ctr" defTabSz="914377">
                <a:defRPr/>
              </a:pPr>
              <a:r>
                <a:rPr lang="en-US" sz="1100">
                  <a:solidFill>
                    <a:srgbClr val="000000"/>
                  </a:solidFill>
                  <a:latin typeface="Segoe Sans Display Semibold"/>
                </a:rPr>
                <a:t>Foundry</a:t>
              </a:r>
            </a:p>
          </p:txBody>
        </p:sp>
        <p:pic>
          <p:nvPicPr>
            <p:cNvPr id="41" name="Picture 40">
              <a:extLst>
                <a:ext uri="{FF2B5EF4-FFF2-40B4-BE49-F238E27FC236}">
                  <a16:creationId xmlns:a16="http://schemas.microsoft.com/office/drawing/2014/main" id="{F8429871-FE5F-E669-8011-B9251616D7B8}"/>
                </a:ext>
              </a:extLst>
            </p:cNvPr>
            <p:cNvPicPr>
              <a:picLocks noChangeAspect="1"/>
            </p:cNvPicPr>
            <p:nvPr/>
          </p:nvPicPr>
          <p:blipFill>
            <a:blip r:embed="rId7"/>
            <a:srcRect/>
            <a:stretch/>
          </p:blipFill>
          <p:spPr>
            <a:xfrm>
              <a:off x="8082453" y="2579515"/>
              <a:ext cx="498789" cy="532636"/>
            </a:xfrm>
            <a:prstGeom prst="rect">
              <a:avLst/>
            </a:prstGeom>
          </p:spPr>
        </p:pic>
        <p:pic>
          <p:nvPicPr>
            <p:cNvPr id="42" name="Picture 6">
              <a:extLst>
                <a:ext uri="{FF2B5EF4-FFF2-40B4-BE49-F238E27FC236}">
                  <a16:creationId xmlns:a16="http://schemas.microsoft.com/office/drawing/2014/main" id="{44E809EF-5A16-1D87-032B-1AA784470D03}"/>
                </a:ext>
              </a:extLst>
            </p:cNvPr>
            <p:cNvPicPr>
              <a:picLocks noChangeAspect="1" noChangeArrowheads="1"/>
            </p:cNvPicPr>
            <p:nvPr/>
          </p:nvPicPr>
          <p:blipFill rotWithShape="1">
            <a:blip>
              <a:extLst>
                <a:ext uri="{96DAC541-7B7A-43D3-8B79-37D633B846F1}">
                  <asvg:svgBlip xmlns:asvg="http://schemas.microsoft.com/office/drawing/2016/SVG/main" r:embed="rId8"/>
                </a:ext>
              </a:extLst>
            </a:blip>
            <a:srcRect l="23692" t="23692" r="23692" b="23692"/>
            <a:stretch>
              <a:fillRect/>
            </a:stretch>
          </p:blipFill>
          <p:spPr bwMode="auto">
            <a:xfrm>
              <a:off x="8905360" y="2655124"/>
              <a:ext cx="446334" cy="446334"/>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CB8BC6AE-2021-56D1-09D7-7554AB4F3317}"/>
                </a:ext>
              </a:extLst>
            </p:cNvPr>
            <p:cNvSpPr txBox="1"/>
            <p:nvPr/>
          </p:nvSpPr>
          <p:spPr>
            <a:xfrm>
              <a:off x="8740899" y="2132015"/>
              <a:ext cx="850392" cy="430887"/>
            </a:xfrm>
            <a:prstGeom prst="rect">
              <a:avLst/>
            </a:prstGeom>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100">
                  <a:solidFill>
                    <a:srgbClr val="000000"/>
                  </a:solidFill>
                  <a:latin typeface="Segoe Sans Display Semibold"/>
                </a:rPr>
                <a:t>Copilot Studio</a:t>
              </a:r>
            </a:p>
          </p:txBody>
        </p:sp>
        <p:pic>
          <p:nvPicPr>
            <p:cNvPr id="44" name="Picture 8" descr="Visual Studio Code full logo transparent PNG - StickPNG">
              <a:extLst>
                <a:ext uri="{FF2B5EF4-FFF2-40B4-BE49-F238E27FC236}">
                  <a16:creationId xmlns:a16="http://schemas.microsoft.com/office/drawing/2014/main" id="{1A504F96-F25A-97A1-DE23-B738CA2F281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597060" y="2712278"/>
              <a:ext cx="381541" cy="381541"/>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F79F4F7C-4144-37B4-1B84-BF1799C2EDF1}"/>
                </a:ext>
              </a:extLst>
            </p:cNvPr>
            <p:cNvSpPr txBox="1"/>
            <p:nvPr/>
          </p:nvSpPr>
          <p:spPr>
            <a:xfrm>
              <a:off x="10404430" y="2132015"/>
              <a:ext cx="850392" cy="430887"/>
            </a:xfrm>
            <a:prstGeom prst="rect">
              <a:avLst/>
            </a:prstGeom>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100">
                  <a:solidFill>
                    <a:srgbClr val="000000"/>
                  </a:solidFill>
                  <a:latin typeface="Segoe Sans Display Semibold"/>
                </a:rPr>
                <a:t>VS </a:t>
              </a:r>
            </a:p>
            <a:p>
              <a:pPr algn="ctr" defTabSz="914377">
                <a:defRPr/>
              </a:pPr>
              <a:r>
                <a:rPr lang="en-US" sz="1100">
                  <a:solidFill>
                    <a:srgbClr val="000000"/>
                  </a:solidFill>
                  <a:latin typeface="Segoe Sans Display Semibold"/>
                </a:rPr>
                <a:t>Code</a:t>
              </a:r>
            </a:p>
          </p:txBody>
        </p:sp>
        <p:sp>
          <p:nvSpPr>
            <p:cNvPr id="46" name="TextBox 45">
              <a:extLst>
                <a:ext uri="{FF2B5EF4-FFF2-40B4-BE49-F238E27FC236}">
                  <a16:creationId xmlns:a16="http://schemas.microsoft.com/office/drawing/2014/main" id="{E7A579CB-3279-0A49-6DF3-FD1734875555}"/>
                </a:ext>
              </a:extLst>
            </p:cNvPr>
            <p:cNvSpPr txBox="1"/>
            <p:nvPr/>
          </p:nvSpPr>
          <p:spPr>
            <a:xfrm>
              <a:off x="8708336" y="1691685"/>
              <a:ext cx="1765908" cy="389513"/>
            </a:xfrm>
            <a:prstGeom prst="roundRect">
              <a:avLst>
                <a:gd name="adj" fmla="val 50000"/>
              </a:avLst>
            </a:prstGeom>
            <a:solidFill>
              <a:schemeClr val="bg2"/>
            </a:solidFill>
          </p:spPr>
          <p:txBody>
            <a:bodyPr wrap="squar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1200">
                  <a:solidFill>
                    <a:srgbClr val="000000"/>
                  </a:solidFill>
                  <a:latin typeface="Segoe Sans Display Semibold"/>
                </a:rPr>
                <a:t>IA y ML</a:t>
              </a:r>
            </a:p>
          </p:txBody>
        </p:sp>
      </p:grpSp>
      <p:sp>
        <p:nvSpPr>
          <p:cNvPr id="122" name="Title 38">
            <a:extLst>
              <a:ext uri="{FF2B5EF4-FFF2-40B4-BE49-F238E27FC236}">
                <a16:creationId xmlns:a16="http://schemas.microsoft.com/office/drawing/2014/main" id="{DC5AB166-581D-2A75-C139-8C02B5987EF0}"/>
              </a:ext>
              <a:ext uri="{C183D7F6-B498-43B3-948B-1728B52AA6E4}">
                <adec:decorative xmlns:adec="http://schemas.microsoft.com/office/drawing/2017/decorative" val="1"/>
              </a:ext>
            </a:extLst>
          </p:cNvPr>
          <p:cNvSpPr txBox="1">
            <a:spLocks/>
          </p:cNvSpPr>
          <p:nvPr/>
        </p:nvSpPr>
        <p:spPr>
          <a:xfrm>
            <a:off x="525231" y="593140"/>
            <a:ext cx="11029949" cy="82867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lnSpc>
                <a:spcPct val="90000"/>
              </a:lnSpc>
              <a:spcBef>
                <a:spcPct val="0"/>
              </a:spcBef>
              <a:defRPr/>
            </a:pPr>
            <a:endParaRPr lang="en-US" sz="3200">
              <a:solidFill>
                <a:srgbClr val="000000"/>
              </a:solidFill>
              <a:latin typeface="Segoe Sans Text Semibold"/>
              <a:cs typeface="Segoe Sans Display" pitchFamily="2" charset="0"/>
            </a:endParaRPr>
          </a:p>
        </p:txBody>
      </p:sp>
      <p:sp>
        <p:nvSpPr>
          <p:cNvPr id="2" name="Title 1">
            <a:extLst>
              <a:ext uri="{FF2B5EF4-FFF2-40B4-BE49-F238E27FC236}">
                <a16:creationId xmlns:a16="http://schemas.microsoft.com/office/drawing/2014/main" id="{D278E1E7-0DF2-E5D0-ADDB-ED10E026C82E}"/>
              </a:ext>
            </a:extLst>
          </p:cNvPr>
          <p:cNvSpPr>
            <a:spLocks noGrp="1"/>
          </p:cNvSpPr>
          <p:nvPr>
            <p:ph type="title"/>
          </p:nvPr>
        </p:nvSpPr>
        <p:spPr>
          <a:xfrm>
            <a:off x="588263" y="469901"/>
            <a:ext cx="11018520" cy="492443"/>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S" sz="3200" b="1" spc="-51">
                <a:ln w="3175">
                  <a:noFill/>
                </a:ln>
                <a:gradFill flip="none" rotWithShape="1">
                  <a:gsLst>
                    <a:gs pos="0">
                      <a:srgbClr val="F97483"/>
                    </a:gs>
                    <a:gs pos="100000">
                      <a:srgbClr val="41AFA1"/>
                    </a:gs>
                    <a:gs pos="68000">
                      <a:srgbClr val="46A0DE"/>
                    </a:gs>
                    <a:gs pos="31000">
                      <a:srgbClr val="CA6CCD"/>
                    </a:gs>
                  </a:gsLst>
                  <a:path path="circle">
                    <a:fillToRect l="100000" t="100000"/>
                  </a:path>
                  <a:tileRect r="-100000" b="-100000"/>
                </a:gradFill>
                <a:latin typeface="+mj-lt"/>
                <a:cs typeface="Segoe UI" pitchFamily="34" charset="0"/>
              </a:rPr>
              <a:t>Anclar la IA con inteligencia empresarial en OneLake</a:t>
            </a:r>
            <a:endParaRPr lang="en-DE" sz="3200" b="1" spc="-51">
              <a:ln w="3175">
                <a:noFill/>
              </a:ln>
              <a:gradFill flip="none" rotWithShape="1">
                <a:gsLst>
                  <a:gs pos="0">
                    <a:srgbClr val="F97483"/>
                  </a:gs>
                  <a:gs pos="100000">
                    <a:srgbClr val="41AFA1"/>
                  </a:gs>
                  <a:gs pos="68000">
                    <a:srgbClr val="46A0DE"/>
                  </a:gs>
                  <a:gs pos="31000">
                    <a:srgbClr val="CA6CCD"/>
                  </a:gs>
                </a:gsLst>
                <a:path path="circle">
                  <a:fillToRect l="100000" t="100000"/>
                </a:path>
                <a:tileRect r="-100000" b="-100000"/>
              </a:gradFill>
              <a:latin typeface="+mj-lt"/>
              <a:cs typeface="Segoe UI" pitchFamily="34" charset="0"/>
            </a:endParaRPr>
          </a:p>
        </p:txBody>
      </p:sp>
      <p:sp>
        <p:nvSpPr>
          <p:cNvPr id="120" name="TextBox 119">
            <a:extLst>
              <a:ext uri="{FF2B5EF4-FFF2-40B4-BE49-F238E27FC236}">
                <a16:creationId xmlns:a16="http://schemas.microsoft.com/office/drawing/2014/main" id="{2D12042D-ED80-E57C-0563-35CB21C8E5A4}"/>
              </a:ext>
            </a:extLst>
          </p:cNvPr>
          <p:cNvSpPr txBox="1"/>
          <p:nvPr/>
        </p:nvSpPr>
        <p:spPr>
          <a:xfrm>
            <a:off x="10853645" y="5196372"/>
            <a:ext cx="820923" cy="828675"/>
          </a:xfrm>
          <a:prstGeom prst="roundRect">
            <a:avLst>
              <a:gd name="adj" fmla="val 8845"/>
            </a:avLst>
          </a:prstGeom>
          <a:solidFill>
            <a:schemeClr val="bg2"/>
          </a:solidFill>
        </p:spPr>
        <p:txBody>
          <a:bodyPr wrap="square" lIns="45720" rIns="45720" rtlCol="0"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defRPr/>
            </a:pPr>
            <a:r>
              <a:rPr lang="en-US" sz="1200">
                <a:solidFill>
                  <a:srgbClr val="000000"/>
                </a:solidFill>
                <a:latin typeface="Segoe Sans Display Semibold"/>
              </a:rPr>
              <a:t>Database</a:t>
            </a:r>
          </a:p>
          <a:p>
            <a:pPr defTabSz="914377">
              <a:defRPr/>
            </a:pPr>
            <a:r>
              <a:rPr lang="en-US" sz="1200">
                <a:solidFill>
                  <a:srgbClr val="000000"/>
                </a:solidFill>
                <a:latin typeface="Segoe Sans Display Semibold"/>
              </a:rPr>
              <a:t>Mirroring</a:t>
            </a:r>
          </a:p>
        </p:txBody>
      </p:sp>
      <p:sp>
        <p:nvSpPr>
          <p:cNvPr id="121" name="TextBox 120">
            <a:extLst>
              <a:ext uri="{FF2B5EF4-FFF2-40B4-BE49-F238E27FC236}">
                <a16:creationId xmlns:a16="http://schemas.microsoft.com/office/drawing/2014/main" id="{050DCF24-CA15-0C75-EA36-E7746F35AABD}"/>
              </a:ext>
            </a:extLst>
          </p:cNvPr>
          <p:cNvSpPr txBox="1"/>
          <p:nvPr/>
        </p:nvSpPr>
        <p:spPr>
          <a:xfrm>
            <a:off x="517433" y="5196372"/>
            <a:ext cx="820923" cy="828675"/>
          </a:xfrm>
          <a:prstGeom prst="roundRect">
            <a:avLst>
              <a:gd name="adj" fmla="val 8004"/>
            </a:avLst>
          </a:prstGeom>
          <a:solidFill>
            <a:schemeClr val="bg2"/>
          </a:solidFill>
        </p:spPr>
        <p:txBody>
          <a:bodyPr wrap="square" lIns="45720" rIns="45720" rtlCol="0"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defTabSz="914377"/>
            <a:r>
              <a:rPr lang="en-US" sz="1351">
                <a:solidFill>
                  <a:srgbClr val="000000"/>
                </a:solidFill>
                <a:latin typeface="Segoe Sans Display"/>
              </a:rPr>
              <a:t>Atajos Multi-cloud</a:t>
            </a:r>
          </a:p>
        </p:txBody>
      </p:sp>
      <p:sp>
        <p:nvSpPr>
          <p:cNvPr id="116" name="TextBox 115">
            <a:extLst>
              <a:ext uri="{FF2B5EF4-FFF2-40B4-BE49-F238E27FC236}">
                <a16:creationId xmlns:a16="http://schemas.microsoft.com/office/drawing/2014/main" id="{32C05675-FFB6-1267-554F-131F11737683}"/>
              </a:ext>
            </a:extLst>
          </p:cNvPr>
          <p:cNvSpPr txBox="1"/>
          <p:nvPr/>
        </p:nvSpPr>
        <p:spPr>
          <a:xfrm>
            <a:off x="1452875" y="5807657"/>
            <a:ext cx="536152" cy="1384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Azure</a:t>
            </a:r>
          </a:p>
        </p:txBody>
      </p:sp>
      <p:pic>
        <p:nvPicPr>
          <p:cNvPr id="117" name="Picture 116" descr="Icon&#10;&#10;Description automatically generated">
            <a:extLst>
              <a:ext uri="{FF2B5EF4-FFF2-40B4-BE49-F238E27FC236}">
                <a16:creationId xmlns:a16="http://schemas.microsoft.com/office/drawing/2014/main" id="{33DAB14C-7494-5BD3-133D-2CE21656B503}"/>
              </a:ext>
            </a:extLst>
          </p:cNvPr>
          <p:cNvPicPr>
            <a:picLocks noChangeAspect="1"/>
          </p:cNvPicPr>
          <p:nvPr/>
        </p:nvPicPr>
        <p:blipFill rotWithShape="1">
          <a:blip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l="27136" r="26607"/>
          <a:stretch/>
        </p:blipFill>
        <p:spPr>
          <a:xfrm>
            <a:off x="1599108" y="5338721"/>
            <a:ext cx="243689" cy="276575"/>
          </a:xfrm>
          <a:prstGeom prst="rect">
            <a:avLst/>
          </a:prstGeom>
        </p:spPr>
      </p:pic>
      <p:sp>
        <p:nvSpPr>
          <p:cNvPr id="118" name="Rounded Rectangle 157">
            <a:extLst>
              <a:ext uri="{FF2B5EF4-FFF2-40B4-BE49-F238E27FC236}">
                <a16:creationId xmlns:a16="http://schemas.microsoft.com/office/drawing/2014/main" id="{4EDE5A1A-7085-EB8D-CCCE-64664E15BCD7}"/>
              </a:ext>
            </a:extLst>
          </p:cNvPr>
          <p:cNvSpPr/>
          <p:nvPr/>
        </p:nvSpPr>
        <p:spPr bwMode="auto">
          <a:xfrm>
            <a:off x="1400911" y="5203900"/>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119" name="Straight Connector 118">
            <a:extLst>
              <a:ext uri="{FF2B5EF4-FFF2-40B4-BE49-F238E27FC236}">
                <a16:creationId xmlns:a16="http://schemas.microsoft.com/office/drawing/2014/main" id="{7F4E0C95-D34F-DB61-69A5-B9A908756BF4}"/>
              </a:ext>
            </a:extLst>
          </p:cNvPr>
          <p:cNvCxnSpPr>
            <a:cxnSpLocks/>
          </p:cNvCxnSpPr>
          <p:nvPr/>
        </p:nvCxnSpPr>
        <p:spPr>
          <a:xfrm flipV="1">
            <a:off x="1730375" y="4865345"/>
            <a:ext cx="0" cy="338556"/>
          </a:xfrm>
          <a:prstGeom prst="line">
            <a:avLst/>
          </a:prstGeom>
          <a:noFill/>
          <a:ln w="12700" cap="rnd" cmpd="sng" algn="ctr">
            <a:solidFill>
              <a:schemeClr val="bg2"/>
            </a:solidFill>
            <a:prstDash val="sysDash"/>
            <a:headEnd type="none" w="med" len="med"/>
            <a:tailEnd type="arrow" w="lg" len="sm"/>
          </a:ln>
          <a:effectLst/>
        </p:spPr>
      </p:cxnSp>
      <p:pic>
        <p:nvPicPr>
          <p:cNvPr id="112" name="Picture 111">
            <a:extLst>
              <a:ext uri="{FF2B5EF4-FFF2-40B4-BE49-F238E27FC236}">
                <a16:creationId xmlns:a16="http://schemas.microsoft.com/office/drawing/2014/main" id="{5BD711A6-DC3E-08DB-9984-893E0E242FBB}"/>
              </a:ext>
            </a:extLst>
          </p:cNvPr>
          <p:cNvPicPr>
            <a:picLocks noChangeAspect="1"/>
          </p:cNvPicPr>
          <p:nvPr/>
        </p:nvPicPr>
        <p:blipFill>
          <a:blip r:embed="rId12"/>
          <a:stretch>
            <a:fillRect/>
          </a:stretch>
        </p:blipFill>
        <p:spPr>
          <a:xfrm>
            <a:off x="4507433" y="5358055"/>
            <a:ext cx="309151" cy="290965"/>
          </a:xfrm>
          <a:prstGeom prst="rect">
            <a:avLst/>
          </a:prstGeom>
        </p:spPr>
      </p:pic>
      <p:sp>
        <p:nvSpPr>
          <p:cNvPr id="113" name="Rounded Rectangle 157">
            <a:extLst>
              <a:ext uri="{FF2B5EF4-FFF2-40B4-BE49-F238E27FC236}">
                <a16:creationId xmlns:a16="http://schemas.microsoft.com/office/drawing/2014/main" id="{E5EA82AD-3466-194A-5CF5-8F453631EBBA}"/>
              </a:ext>
            </a:extLst>
          </p:cNvPr>
          <p:cNvSpPr/>
          <p:nvPr/>
        </p:nvSpPr>
        <p:spPr bwMode="auto">
          <a:xfrm>
            <a:off x="4313137" y="5212652"/>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114" name="Straight Connector 113">
            <a:extLst>
              <a:ext uri="{FF2B5EF4-FFF2-40B4-BE49-F238E27FC236}">
                <a16:creationId xmlns:a16="http://schemas.microsoft.com/office/drawing/2014/main" id="{5AA53B71-6543-78EE-92C1-1206CF1B1FCD}"/>
              </a:ext>
            </a:extLst>
          </p:cNvPr>
          <p:cNvCxnSpPr>
            <a:cxnSpLocks/>
          </p:cNvCxnSpPr>
          <p:nvPr/>
        </p:nvCxnSpPr>
        <p:spPr>
          <a:xfrm flipV="1">
            <a:off x="4624528" y="4876182"/>
            <a:ext cx="0" cy="338556"/>
          </a:xfrm>
          <a:prstGeom prst="line">
            <a:avLst/>
          </a:prstGeom>
          <a:noFill/>
          <a:ln w="12700" cap="rnd" cmpd="sng" algn="ctr">
            <a:solidFill>
              <a:schemeClr val="bg2"/>
            </a:solidFill>
            <a:prstDash val="sysDash"/>
            <a:headEnd type="none" w="med" len="med"/>
            <a:tailEnd type="arrow" w="lg" len="sm"/>
          </a:ln>
          <a:effectLst/>
        </p:spPr>
      </p:cxnSp>
      <p:sp>
        <p:nvSpPr>
          <p:cNvPr id="115" name="TextBox 114">
            <a:extLst>
              <a:ext uri="{FF2B5EF4-FFF2-40B4-BE49-F238E27FC236}">
                <a16:creationId xmlns:a16="http://schemas.microsoft.com/office/drawing/2014/main" id="{77DDF3A8-EA26-4EBB-77F4-17C845318704}"/>
              </a:ext>
            </a:extLst>
          </p:cNvPr>
          <p:cNvSpPr txBox="1"/>
          <p:nvPr/>
        </p:nvSpPr>
        <p:spPr>
          <a:xfrm>
            <a:off x="4352955" y="5810603"/>
            <a:ext cx="548640" cy="1384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Dataverse</a:t>
            </a:r>
          </a:p>
        </p:txBody>
      </p:sp>
      <p:sp>
        <p:nvSpPr>
          <p:cNvPr id="108" name="Rounded Rectangle 157">
            <a:extLst>
              <a:ext uri="{FF2B5EF4-FFF2-40B4-BE49-F238E27FC236}">
                <a16:creationId xmlns:a16="http://schemas.microsoft.com/office/drawing/2014/main" id="{E0BB536F-0A9D-FC03-5F4A-D11AB7ACB90E}"/>
              </a:ext>
            </a:extLst>
          </p:cNvPr>
          <p:cNvSpPr/>
          <p:nvPr/>
        </p:nvSpPr>
        <p:spPr bwMode="auto">
          <a:xfrm>
            <a:off x="2129295" y="5203900"/>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109" name="Straight Connector 108">
            <a:extLst>
              <a:ext uri="{FF2B5EF4-FFF2-40B4-BE49-F238E27FC236}">
                <a16:creationId xmlns:a16="http://schemas.microsoft.com/office/drawing/2014/main" id="{F8D594FE-DC3E-C516-49D5-A5394D058368}"/>
              </a:ext>
            </a:extLst>
          </p:cNvPr>
          <p:cNvCxnSpPr>
            <a:cxnSpLocks/>
          </p:cNvCxnSpPr>
          <p:nvPr/>
        </p:nvCxnSpPr>
        <p:spPr>
          <a:xfrm flipV="1">
            <a:off x="2449335" y="4864395"/>
            <a:ext cx="0" cy="338556"/>
          </a:xfrm>
          <a:prstGeom prst="line">
            <a:avLst/>
          </a:prstGeom>
          <a:noFill/>
          <a:ln w="12700" cap="rnd" cmpd="sng" algn="ctr">
            <a:solidFill>
              <a:schemeClr val="bg2"/>
            </a:solidFill>
            <a:prstDash val="sysDash"/>
            <a:headEnd type="none" w="med" len="med"/>
            <a:tailEnd type="arrow" w="lg" len="sm"/>
          </a:ln>
          <a:effectLst/>
        </p:spPr>
      </p:cxnSp>
      <p:sp>
        <p:nvSpPr>
          <p:cNvPr id="110" name="TextBox 109">
            <a:extLst>
              <a:ext uri="{FF2B5EF4-FFF2-40B4-BE49-F238E27FC236}">
                <a16:creationId xmlns:a16="http://schemas.microsoft.com/office/drawing/2014/main" id="{B1CE217D-5001-9045-9D9E-B43C801A6572}"/>
              </a:ext>
            </a:extLst>
          </p:cNvPr>
          <p:cNvSpPr txBox="1"/>
          <p:nvPr/>
        </p:nvSpPr>
        <p:spPr>
          <a:xfrm>
            <a:off x="2209613" y="5796906"/>
            <a:ext cx="536152" cy="138499"/>
          </a:xfrm>
          <a:prstGeom prst="rect">
            <a:avLst/>
          </a:prstGeom>
          <a:noFill/>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AWS S3</a:t>
            </a:r>
          </a:p>
        </p:txBody>
      </p:sp>
      <p:pic>
        <p:nvPicPr>
          <p:cNvPr id="111" name="Picture 110">
            <a:extLst>
              <a:ext uri="{FF2B5EF4-FFF2-40B4-BE49-F238E27FC236}">
                <a16:creationId xmlns:a16="http://schemas.microsoft.com/office/drawing/2014/main" id="{47949CF3-6E75-8D5A-44F5-76E1C8888CE4}"/>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2338041" y="5375922"/>
            <a:ext cx="250760" cy="276575"/>
          </a:xfrm>
          <a:prstGeom prst="rect">
            <a:avLst/>
          </a:prstGeom>
        </p:spPr>
      </p:pic>
      <p:sp>
        <p:nvSpPr>
          <p:cNvPr id="104" name="Rounded Rectangle 157">
            <a:extLst>
              <a:ext uri="{FF2B5EF4-FFF2-40B4-BE49-F238E27FC236}">
                <a16:creationId xmlns:a16="http://schemas.microsoft.com/office/drawing/2014/main" id="{E6B444EC-F6FF-A38B-AAB4-B89B72DAD9EA}"/>
              </a:ext>
            </a:extLst>
          </p:cNvPr>
          <p:cNvSpPr/>
          <p:nvPr/>
        </p:nvSpPr>
        <p:spPr bwMode="auto">
          <a:xfrm>
            <a:off x="3584873" y="5212583"/>
            <a:ext cx="640080" cy="825656"/>
          </a:xfrm>
          <a:prstGeom prst="roundRect">
            <a:avLst>
              <a:gd name="adj" fmla="val 6021"/>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105" name="Straight Connector 104">
            <a:extLst>
              <a:ext uri="{FF2B5EF4-FFF2-40B4-BE49-F238E27FC236}">
                <a16:creationId xmlns:a16="http://schemas.microsoft.com/office/drawing/2014/main" id="{DA1994DD-880F-805A-280E-FC4DA334BAFF}"/>
              </a:ext>
            </a:extLst>
          </p:cNvPr>
          <p:cNvCxnSpPr>
            <a:cxnSpLocks/>
          </p:cNvCxnSpPr>
          <p:nvPr/>
        </p:nvCxnSpPr>
        <p:spPr>
          <a:xfrm flipV="1">
            <a:off x="3896743" y="4874027"/>
            <a:ext cx="0" cy="338556"/>
          </a:xfrm>
          <a:prstGeom prst="line">
            <a:avLst/>
          </a:prstGeom>
          <a:noFill/>
          <a:ln w="12700" cap="rnd" cmpd="sng" algn="ctr">
            <a:solidFill>
              <a:schemeClr val="bg2"/>
            </a:solidFill>
            <a:prstDash val="sysDash"/>
            <a:headEnd type="none" w="med" len="med"/>
            <a:tailEnd type="arrow" w="lg" len="sm"/>
          </a:ln>
          <a:effectLst/>
        </p:spPr>
      </p:cxnSp>
      <p:sp>
        <p:nvSpPr>
          <p:cNvPr id="106" name="TextBox 105">
            <a:extLst>
              <a:ext uri="{FF2B5EF4-FFF2-40B4-BE49-F238E27FC236}">
                <a16:creationId xmlns:a16="http://schemas.microsoft.com/office/drawing/2014/main" id="{D1131961-584C-4F70-20AD-D09B4766424C}"/>
              </a:ext>
            </a:extLst>
          </p:cNvPr>
          <p:cNvSpPr txBox="1"/>
          <p:nvPr/>
        </p:nvSpPr>
        <p:spPr>
          <a:xfrm>
            <a:off x="3644931" y="5803774"/>
            <a:ext cx="536152" cy="1384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GCP</a:t>
            </a:r>
          </a:p>
        </p:txBody>
      </p:sp>
      <p:pic>
        <p:nvPicPr>
          <p:cNvPr id="107" name="Picture 106">
            <a:extLst>
              <a:ext uri="{FF2B5EF4-FFF2-40B4-BE49-F238E27FC236}">
                <a16:creationId xmlns:a16="http://schemas.microsoft.com/office/drawing/2014/main" id="{2C6204AC-EB7B-B335-16C4-4F43C72926C0}"/>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3776578" y="5341534"/>
            <a:ext cx="272735" cy="273761"/>
          </a:xfrm>
          <a:prstGeom prst="rect">
            <a:avLst/>
          </a:prstGeom>
        </p:spPr>
      </p:pic>
      <p:sp>
        <p:nvSpPr>
          <p:cNvPr id="87" name="Rounded Rectangle 221">
            <a:extLst>
              <a:ext uri="{FF2B5EF4-FFF2-40B4-BE49-F238E27FC236}">
                <a16:creationId xmlns:a16="http://schemas.microsoft.com/office/drawing/2014/main" id="{FCBC45B5-E13E-9F8D-E21C-D4C18E4BC12F}"/>
              </a:ext>
            </a:extLst>
          </p:cNvPr>
          <p:cNvSpPr/>
          <p:nvPr/>
        </p:nvSpPr>
        <p:spPr bwMode="auto">
          <a:xfrm>
            <a:off x="7958899" y="5205564"/>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88" name="Straight Connector 87">
            <a:extLst>
              <a:ext uri="{FF2B5EF4-FFF2-40B4-BE49-F238E27FC236}">
                <a16:creationId xmlns:a16="http://schemas.microsoft.com/office/drawing/2014/main" id="{314569CC-054A-8A4B-91A5-606F064D7F27}"/>
              </a:ext>
            </a:extLst>
          </p:cNvPr>
          <p:cNvCxnSpPr>
            <a:cxnSpLocks/>
          </p:cNvCxnSpPr>
          <p:nvPr/>
        </p:nvCxnSpPr>
        <p:spPr>
          <a:xfrm flipV="1">
            <a:off x="8278939" y="4874027"/>
            <a:ext cx="0" cy="338556"/>
          </a:xfrm>
          <a:prstGeom prst="line">
            <a:avLst/>
          </a:prstGeom>
          <a:noFill/>
          <a:ln w="12700" cap="rnd" cmpd="sng" algn="ctr">
            <a:solidFill>
              <a:schemeClr val="bg2"/>
            </a:solidFill>
            <a:prstDash val="sysDash"/>
            <a:headEnd type="none" w="med" len="med"/>
            <a:tailEnd type="arrow" w="lg" len="sm"/>
          </a:ln>
          <a:effectLst/>
        </p:spPr>
      </p:cxnSp>
      <p:pic>
        <p:nvPicPr>
          <p:cNvPr id="102" name="Graphic 101">
            <a:extLst>
              <a:ext uri="{FF2B5EF4-FFF2-40B4-BE49-F238E27FC236}">
                <a16:creationId xmlns:a16="http://schemas.microsoft.com/office/drawing/2014/main" id="{786A0BD8-33C1-5AF1-DA5D-D80A5A0A227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8110101" y="5309935"/>
            <a:ext cx="344223" cy="361245"/>
          </a:xfrm>
          <a:prstGeom prst="rect">
            <a:avLst/>
          </a:prstGeom>
        </p:spPr>
      </p:pic>
      <p:sp>
        <p:nvSpPr>
          <p:cNvPr id="103" name="TextBox 102">
            <a:extLst>
              <a:ext uri="{FF2B5EF4-FFF2-40B4-BE49-F238E27FC236}">
                <a16:creationId xmlns:a16="http://schemas.microsoft.com/office/drawing/2014/main" id="{8731527A-83C7-A1B1-AD8D-D4B780548BB0}"/>
              </a:ext>
            </a:extLst>
          </p:cNvPr>
          <p:cNvSpPr txBox="1"/>
          <p:nvPr/>
        </p:nvSpPr>
        <p:spPr>
          <a:xfrm>
            <a:off x="8007891" y="5810603"/>
            <a:ext cx="548640" cy="1384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Databricks</a:t>
            </a:r>
          </a:p>
        </p:txBody>
      </p:sp>
      <p:sp>
        <p:nvSpPr>
          <p:cNvPr id="80" name="Rounded Rectangle 157">
            <a:extLst>
              <a:ext uri="{FF2B5EF4-FFF2-40B4-BE49-F238E27FC236}">
                <a16:creationId xmlns:a16="http://schemas.microsoft.com/office/drawing/2014/main" id="{A90AC1FF-3DC1-FAF2-ECCD-F738A008BAA5}"/>
              </a:ext>
            </a:extLst>
          </p:cNvPr>
          <p:cNvSpPr/>
          <p:nvPr/>
        </p:nvSpPr>
        <p:spPr bwMode="auto">
          <a:xfrm>
            <a:off x="5047959" y="5212583"/>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81" name="Straight Connector 80">
            <a:extLst>
              <a:ext uri="{FF2B5EF4-FFF2-40B4-BE49-F238E27FC236}">
                <a16:creationId xmlns:a16="http://schemas.microsoft.com/office/drawing/2014/main" id="{E3416B49-3861-EA66-E645-D78DB037BCAE}"/>
              </a:ext>
            </a:extLst>
          </p:cNvPr>
          <p:cNvCxnSpPr>
            <a:cxnSpLocks/>
          </p:cNvCxnSpPr>
          <p:nvPr/>
        </p:nvCxnSpPr>
        <p:spPr>
          <a:xfrm flipV="1">
            <a:off x="5356539" y="4874027"/>
            <a:ext cx="0" cy="338556"/>
          </a:xfrm>
          <a:prstGeom prst="line">
            <a:avLst/>
          </a:prstGeom>
          <a:noFill/>
          <a:ln w="12700" cap="rnd" cmpd="sng" algn="ctr">
            <a:solidFill>
              <a:schemeClr val="bg2"/>
            </a:solidFill>
            <a:prstDash val="sysDash"/>
            <a:headEnd type="none" w="med" len="med"/>
            <a:tailEnd type="arrow" w="lg" len="sm"/>
          </a:ln>
          <a:effectLst/>
        </p:spPr>
      </p:cxnSp>
      <p:sp>
        <p:nvSpPr>
          <p:cNvPr id="82" name="TextBox 81">
            <a:extLst>
              <a:ext uri="{FF2B5EF4-FFF2-40B4-BE49-F238E27FC236}">
                <a16:creationId xmlns:a16="http://schemas.microsoft.com/office/drawing/2014/main" id="{F926F11C-CE61-825F-1D10-B711BC8852DD}"/>
              </a:ext>
            </a:extLst>
          </p:cNvPr>
          <p:cNvSpPr txBox="1"/>
          <p:nvPr/>
        </p:nvSpPr>
        <p:spPr>
          <a:xfrm>
            <a:off x="5111967" y="5810603"/>
            <a:ext cx="548640" cy="1384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Snowflake</a:t>
            </a:r>
          </a:p>
        </p:txBody>
      </p:sp>
      <p:pic>
        <p:nvPicPr>
          <p:cNvPr id="86" name="Picture 9" descr="A blue logo with black background&#10;&#10;Description automatically generated">
            <a:extLst>
              <a:ext uri="{FF2B5EF4-FFF2-40B4-BE49-F238E27FC236}">
                <a16:creationId xmlns:a16="http://schemas.microsoft.com/office/drawing/2014/main" id="{B4524950-85E9-8EC4-6842-2D1615B59DD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56285" y="5366419"/>
            <a:ext cx="295720" cy="282600"/>
          </a:xfrm>
          <a:prstGeom prst="rect">
            <a:avLst/>
          </a:prstGeom>
        </p:spPr>
      </p:pic>
      <p:sp>
        <p:nvSpPr>
          <p:cNvPr id="76" name="Rounded Rectangle 157">
            <a:extLst>
              <a:ext uri="{FF2B5EF4-FFF2-40B4-BE49-F238E27FC236}">
                <a16:creationId xmlns:a16="http://schemas.microsoft.com/office/drawing/2014/main" id="{D015C565-7580-8BB9-AB25-DE150FA2ACB7}"/>
              </a:ext>
            </a:extLst>
          </p:cNvPr>
          <p:cNvSpPr/>
          <p:nvPr/>
        </p:nvSpPr>
        <p:spPr bwMode="auto">
          <a:xfrm>
            <a:off x="7231163" y="5212583"/>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77" name="Straight Connector 76">
            <a:extLst>
              <a:ext uri="{FF2B5EF4-FFF2-40B4-BE49-F238E27FC236}">
                <a16:creationId xmlns:a16="http://schemas.microsoft.com/office/drawing/2014/main" id="{4872168D-2236-8C18-996D-71E21AE1315A}"/>
              </a:ext>
            </a:extLst>
          </p:cNvPr>
          <p:cNvCxnSpPr>
            <a:cxnSpLocks/>
          </p:cNvCxnSpPr>
          <p:nvPr/>
        </p:nvCxnSpPr>
        <p:spPr>
          <a:xfrm flipV="1">
            <a:off x="7551203" y="4880921"/>
            <a:ext cx="0" cy="338556"/>
          </a:xfrm>
          <a:prstGeom prst="line">
            <a:avLst/>
          </a:prstGeom>
          <a:noFill/>
          <a:ln w="12700" cap="rnd" cmpd="sng" algn="ctr">
            <a:solidFill>
              <a:schemeClr val="bg2"/>
            </a:solidFill>
            <a:prstDash val="sysDash"/>
            <a:headEnd type="none" w="med" len="med"/>
            <a:tailEnd type="arrow" w="lg" len="sm"/>
          </a:ln>
          <a:effectLst/>
        </p:spPr>
      </p:cxnSp>
      <p:sp>
        <p:nvSpPr>
          <p:cNvPr id="78" name="TextBox 77">
            <a:extLst>
              <a:ext uri="{FF2B5EF4-FFF2-40B4-BE49-F238E27FC236}">
                <a16:creationId xmlns:a16="http://schemas.microsoft.com/office/drawing/2014/main" id="{61D3DDBC-66DD-035E-41E2-CD3E65F8D973}"/>
              </a:ext>
            </a:extLst>
          </p:cNvPr>
          <p:cNvSpPr txBox="1"/>
          <p:nvPr/>
        </p:nvSpPr>
        <p:spPr>
          <a:xfrm>
            <a:off x="7280249" y="5702881"/>
            <a:ext cx="548640" cy="2769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Cross Tenant</a:t>
            </a:r>
          </a:p>
        </p:txBody>
      </p:sp>
      <p:pic>
        <p:nvPicPr>
          <p:cNvPr id="79" name="Picture 78">
            <a:extLst>
              <a:ext uri="{FF2B5EF4-FFF2-40B4-BE49-F238E27FC236}">
                <a16:creationId xmlns:a16="http://schemas.microsoft.com/office/drawing/2014/main" id="{E2653337-A99B-6993-6E45-E720B960B948}"/>
              </a:ext>
              <a:ext uri="{C183D7F6-B498-43B3-948B-1728B52AA6E4}">
                <adec:decorative xmlns:adec="http://schemas.microsoft.com/office/drawing/2017/decorative" val="1"/>
              </a:ext>
            </a:extLst>
          </p:cNvPr>
          <p:cNvPicPr>
            <a:picLocks noChangeAspect="1"/>
          </p:cNvPicPr>
          <p:nvPr/>
        </p:nvPicPr>
        <p:blipFill rotWithShape="1">
          <a:blip r:embed="rId17">
            <a:extLst>
              <a:ext uri="{28A0092B-C50C-407E-A947-70E740481C1C}">
                <a14:useLocalDpi xmlns:a14="http://schemas.microsoft.com/office/drawing/2010/main" val="0"/>
              </a:ext>
            </a:extLst>
          </a:blip>
          <a:srcRect l="1566" r="1566"/>
          <a:stretch/>
        </p:blipFill>
        <p:spPr>
          <a:xfrm>
            <a:off x="7401383" y="5349049"/>
            <a:ext cx="318212" cy="283016"/>
          </a:xfrm>
          <a:prstGeom prst="rect">
            <a:avLst/>
          </a:prstGeom>
          <a:ln>
            <a:noFill/>
          </a:ln>
        </p:spPr>
      </p:pic>
      <p:sp>
        <p:nvSpPr>
          <p:cNvPr id="72" name="Rounded Rectangle 157">
            <a:extLst>
              <a:ext uri="{FF2B5EF4-FFF2-40B4-BE49-F238E27FC236}">
                <a16:creationId xmlns:a16="http://schemas.microsoft.com/office/drawing/2014/main" id="{7099B700-A4C4-DFE2-514D-82B994733695}"/>
              </a:ext>
            </a:extLst>
          </p:cNvPr>
          <p:cNvSpPr/>
          <p:nvPr/>
        </p:nvSpPr>
        <p:spPr bwMode="auto">
          <a:xfrm>
            <a:off x="6503428" y="5212583"/>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73" name="Straight Connector 72">
            <a:extLst>
              <a:ext uri="{FF2B5EF4-FFF2-40B4-BE49-F238E27FC236}">
                <a16:creationId xmlns:a16="http://schemas.microsoft.com/office/drawing/2014/main" id="{059CEF29-8179-F2BF-24CC-0A7121BD4C65}"/>
              </a:ext>
            </a:extLst>
          </p:cNvPr>
          <p:cNvCxnSpPr>
            <a:cxnSpLocks/>
          </p:cNvCxnSpPr>
          <p:nvPr/>
        </p:nvCxnSpPr>
        <p:spPr>
          <a:xfrm flipV="1">
            <a:off x="6823468" y="4880921"/>
            <a:ext cx="0" cy="338556"/>
          </a:xfrm>
          <a:prstGeom prst="line">
            <a:avLst/>
          </a:prstGeom>
          <a:noFill/>
          <a:ln w="12700" cap="rnd" cmpd="sng" algn="ctr">
            <a:solidFill>
              <a:schemeClr val="bg2"/>
            </a:solidFill>
            <a:prstDash val="sysDash"/>
            <a:headEnd type="none" w="med" len="med"/>
            <a:tailEnd type="arrow" w="lg" len="sm"/>
          </a:ln>
          <a:effectLst/>
        </p:spPr>
      </p:cxnSp>
      <p:sp>
        <p:nvSpPr>
          <p:cNvPr id="74" name="TextBox 73">
            <a:extLst>
              <a:ext uri="{FF2B5EF4-FFF2-40B4-BE49-F238E27FC236}">
                <a16:creationId xmlns:a16="http://schemas.microsoft.com/office/drawing/2014/main" id="{04AEDE78-157E-F14A-2F3D-29D8E6969CB5}"/>
              </a:ext>
            </a:extLst>
          </p:cNvPr>
          <p:cNvSpPr txBox="1"/>
          <p:nvPr/>
        </p:nvSpPr>
        <p:spPr>
          <a:xfrm>
            <a:off x="6544559" y="5841381"/>
            <a:ext cx="548640" cy="1384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On-Prem</a:t>
            </a:r>
          </a:p>
        </p:txBody>
      </p:sp>
      <p:pic>
        <p:nvPicPr>
          <p:cNvPr id="75" name="Picture 4" descr="On premise icon vector with flat color style isolated on white background. Vector illustration ...">
            <a:extLst>
              <a:ext uri="{FF2B5EF4-FFF2-40B4-BE49-F238E27FC236}">
                <a16:creationId xmlns:a16="http://schemas.microsoft.com/office/drawing/2014/main" id="{ED1A14B8-236F-05E9-DB9E-64395D7B90ED}"/>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683639" y="5305115"/>
            <a:ext cx="338555" cy="338555"/>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7">
            <a:extLst>
              <a:ext uri="{FF2B5EF4-FFF2-40B4-BE49-F238E27FC236}">
                <a16:creationId xmlns:a16="http://schemas.microsoft.com/office/drawing/2014/main" id="{433884C7-7381-A753-42FE-F557EE9A4F67}"/>
              </a:ext>
            </a:extLst>
          </p:cNvPr>
          <p:cNvPicPr>
            <a:picLocks noChangeAspect="1"/>
          </p:cNvPicPr>
          <p:nvPr/>
        </p:nvPicPr>
        <p:blipFill>
          <a:blip r:embed="rId19"/>
          <a:srcRect/>
          <a:stretch/>
        </p:blipFill>
        <p:spPr>
          <a:xfrm>
            <a:off x="8869556" y="5358055"/>
            <a:ext cx="290965" cy="290965"/>
          </a:xfrm>
          <a:prstGeom prst="rect">
            <a:avLst/>
          </a:prstGeom>
        </p:spPr>
      </p:pic>
      <p:sp>
        <p:nvSpPr>
          <p:cNvPr id="69" name="Rounded Rectangle 221">
            <a:extLst>
              <a:ext uri="{FF2B5EF4-FFF2-40B4-BE49-F238E27FC236}">
                <a16:creationId xmlns:a16="http://schemas.microsoft.com/office/drawing/2014/main" id="{F1096C15-FD1F-83B8-68C6-D7230EB35E5E}"/>
              </a:ext>
            </a:extLst>
          </p:cNvPr>
          <p:cNvSpPr/>
          <p:nvPr/>
        </p:nvSpPr>
        <p:spPr bwMode="auto">
          <a:xfrm>
            <a:off x="8686633" y="5205564"/>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70" name="Straight Connector 69">
            <a:extLst>
              <a:ext uri="{FF2B5EF4-FFF2-40B4-BE49-F238E27FC236}">
                <a16:creationId xmlns:a16="http://schemas.microsoft.com/office/drawing/2014/main" id="{7C80B975-743B-E13D-4166-6751D3282EEF}"/>
              </a:ext>
            </a:extLst>
          </p:cNvPr>
          <p:cNvCxnSpPr>
            <a:cxnSpLocks/>
          </p:cNvCxnSpPr>
          <p:nvPr/>
        </p:nvCxnSpPr>
        <p:spPr>
          <a:xfrm flipV="1">
            <a:off x="9006673" y="4874027"/>
            <a:ext cx="0" cy="338556"/>
          </a:xfrm>
          <a:prstGeom prst="line">
            <a:avLst/>
          </a:prstGeom>
          <a:noFill/>
          <a:ln w="12700" cap="rnd" cmpd="sng" algn="ctr">
            <a:solidFill>
              <a:schemeClr val="bg2"/>
            </a:solidFill>
            <a:prstDash val="sysDash"/>
            <a:headEnd type="none" w="med" len="med"/>
            <a:tailEnd type="arrow" w="lg" len="sm"/>
          </a:ln>
          <a:effectLst/>
        </p:spPr>
      </p:cxnSp>
      <p:sp>
        <p:nvSpPr>
          <p:cNvPr id="71" name="TextBox 70">
            <a:extLst>
              <a:ext uri="{FF2B5EF4-FFF2-40B4-BE49-F238E27FC236}">
                <a16:creationId xmlns:a16="http://schemas.microsoft.com/office/drawing/2014/main" id="{262E6768-302A-9B82-2091-32B123BB99E1}"/>
              </a:ext>
            </a:extLst>
          </p:cNvPr>
          <p:cNvSpPr txBox="1"/>
          <p:nvPr/>
        </p:nvSpPr>
        <p:spPr>
          <a:xfrm>
            <a:off x="8751477" y="5792592"/>
            <a:ext cx="548640" cy="1384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SQLDB</a:t>
            </a:r>
          </a:p>
        </p:txBody>
      </p:sp>
      <p:pic>
        <p:nvPicPr>
          <p:cNvPr id="64" name="Picture 4">
            <a:extLst>
              <a:ext uri="{FF2B5EF4-FFF2-40B4-BE49-F238E27FC236}">
                <a16:creationId xmlns:a16="http://schemas.microsoft.com/office/drawing/2014/main" id="{5D80663C-1583-197D-14E2-CE79713AA53B}"/>
              </a:ext>
            </a:extLst>
          </p:cNvPr>
          <p:cNvPicPr>
            <a:picLocks noChangeAspect="1" noChangeArrowheads="1"/>
          </p:cNvPicPr>
          <p:nvPr/>
        </p:nvPicPr>
        <p:blipFill>
          <a:blip r:embed="rId20"/>
          <a:srcRect/>
          <a:stretch/>
        </p:blipFill>
        <p:spPr bwMode="auto">
          <a:xfrm>
            <a:off x="9557825" y="5357342"/>
            <a:ext cx="338555" cy="291679"/>
          </a:xfrm>
          <a:prstGeom prst="rect">
            <a:avLst/>
          </a:prstGeom>
          <a:noFill/>
          <a:extLst>
            <a:ext uri="{909E8E84-426E-40DD-AFC4-6F175D3DCCD1}">
              <a14:hiddenFill xmlns:a14="http://schemas.microsoft.com/office/drawing/2010/main">
                <a:solidFill>
                  <a:srgbClr val="FFFFFF"/>
                </a:solidFill>
              </a14:hiddenFill>
            </a:ext>
          </a:extLst>
        </p:spPr>
      </p:pic>
      <p:sp>
        <p:nvSpPr>
          <p:cNvPr id="65" name="Rounded Rectangle 221">
            <a:extLst>
              <a:ext uri="{FF2B5EF4-FFF2-40B4-BE49-F238E27FC236}">
                <a16:creationId xmlns:a16="http://schemas.microsoft.com/office/drawing/2014/main" id="{FC010530-B770-0A34-1335-455883880E2D}"/>
              </a:ext>
            </a:extLst>
          </p:cNvPr>
          <p:cNvSpPr/>
          <p:nvPr/>
        </p:nvSpPr>
        <p:spPr bwMode="auto">
          <a:xfrm>
            <a:off x="9414368" y="5205564"/>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66" name="Straight Connector 65">
            <a:extLst>
              <a:ext uri="{FF2B5EF4-FFF2-40B4-BE49-F238E27FC236}">
                <a16:creationId xmlns:a16="http://schemas.microsoft.com/office/drawing/2014/main" id="{1E1FC478-CB82-12A9-8AD1-B39BA07FF5F4}"/>
              </a:ext>
            </a:extLst>
          </p:cNvPr>
          <p:cNvCxnSpPr>
            <a:cxnSpLocks/>
          </p:cNvCxnSpPr>
          <p:nvPr/>
        </p:nvCxnSpPr>
        <p:spPr>
          <a:xfrm flipV="1">
            <a:off x="9744928" y="4864395"/>
            <a:ext cx="0" cy="338556"/>
          </a:xfrm>
          <a:prstGeom prst="line">
            <a:avLst/>
          </a:prstGeom>
          <a:noFill/>
          <a:ln w="12700" cap="rnd" cmpd="sng" algn="ctr">
            <a:solidFill>
              <a:schemeClr val="bg2"/>
            </a:solidFill>
            <a:prstDash val="sysDash"/>
            <a:headEnd type="none" w="med" len="med"/>
            <a:tailEnd type="arrow" w="lg" len="sm"/>
          </a:ln>
          <a:effectLst/>
        </p:spPr>
      </p:cxnSp>
      <p:sp>
        <p:nvSpPr>
          <p:cNvPr id="67" name="TextBox 66">
            <a:extLst>
              <a:ext uri="{FF2B5EF4-FFF2-40B4-BE49-F238E27FC236}">
                <a16:creationId xmlns:a16="http://schemas.microsoft.com/office/drawing/2014/main" id="{0502B4F8-065D-BB9A-3072-EB59A447CC8A}"/>
              </a:ext>
            </a:extLst>
          </p:cNvPr>
          <p:cNvSpPr txBox="1"/>
          <p:nvPr/>
        </p:nvSpPr>
        <p:spPr>
          <a:xfrm>
            <a:off x="9448490" y="5716454"/>
            <a:ext cx="666127" cy="2769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COSMOS </a:t>
            </a:r>
          </a:p>
          <a:p>
            <a:pPr algn="ctr" defTabSz="914377">
              <a:defRPr/>
            </a:pPr>
            <a:r>
              <a:rPr lang="en-US" sz="900">
                <a:solidFill>
                  <a:srgbClr val="000000"/>
                </a:solidFill>
                <a:latin typeface="Segoe Sans Display"/>
              </a:rPr>
              <a:t>DB</a:t>
            </a:r>
          </a:p>
        </p:txBody>
      </p:sp>
      <p:sp>
        <p:nvSpPr>
          <p:cNvPr id="59" name="Rounded Rectangle 221">
            <a:extLst>
              <a:ext uri="{FF2B5EF4-FFF2-40B4-BE49-F238E27FC236}">
                <a16:creationId xmlns:a16="http://schemas.microsoft.com/office/drawing/2014/main" id="{6141019D-85EA-9BCC-E725-08021418CC8C}"/>
              </a:ext>
            </a:extLst>
          </p:cNvPr>
          <p:cNvSpPr/>
          <p:nvPr/>
        </p:nvSpPr>
        <p:spPr bwMode="auto">
          <a:xfrm>
            <a:off x="10142103" y="5205564"/>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60" name="Straight Connector 59">
            <a:extLst>
              <a:ext uri="{FF2B5EF4-FFF2-40B4-BE49-F238E27FC236}">
                <a16:creationId xmlns:a16="http://schemas.microsoft.com/office/drawing/2014/main" id="{648F05B8-62CC-EBB9-5E2A-26C15111EEA0}"/>
              </a:ext>
            </a:extLst>
          </p:cNvPr>
          <p:cNvCxnSpPr>
            <a:cxnSpLocks/>
          </p:cNvCxnSpPr>
          <p:nvPr/>
        </p:nvCxnSpPr>
        <p:spPr>
          <a:xfrm flipV="1">
            <a:off x="10474735" y="4853489"/>
            <a:ext cx="0" cy="338556"/>
          </a:xfrm>
          <a:prstGeom prst="line">
            <a:avLst/>
          </a:prstGeom>
          <a:noFill/>
          <a:ln w="12700" cap="rnd" cmpd="sng" algn="ctr">
            <a:solidFill>
              <a:schemeClr val="bg2"/>
            </a:solidFill>
            <a:prstDash val="sysDash"/>
            <a:headEnd type="none" w="med" len="med"/>
            <a:tailEnd type="arrow" w="lg" len="sm"/>
          </a:ln>
          <a:effectLst/>
        </p:spPr>
      </p:cxnSp>
      <p:sp>
        <p:nvSpPr>
          <p:cNvPr id="61" name="TextBox 60">
            <a:extLst>
              <a:ext uri="{FF2B5EF4-FFF2-40B4-BE49-F238E27FC236}">
                <a16:creationId xmlns:a16="http://schemas.microsoft.com/office/drawing/2014/main" id="{1826253F-2BE9-9CB4-5EAA-347C02AC13A6}"/>
              </a:ext>
            </a:extLst>
          </p:cNvPr>
          <p:cNvSpPr txBox="1"/>
          <p:nvPr/>
        </p:nvSpPr>
        <p:spPr>
          <a:xfrm>
            <a:off x="10122602" y="5785704"/>
            <a:ext cx="666127" cy="1384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SQL MI</a:t>
            </a:r>
          </a:p>
        </p:txBody>
      </p:sp>
      <p:pic>
        <p:nvPicPr>
          <p:cNvPr id="63" name="Picture 62">
            <a:extLst>
              <a:ext uri="{FF2B5EF4-FFF2-40B4-BE49-F238E27FC236}">
                <a16:creationId xmlns:a16="http://schemas.microsoft.com/office/drawing/2014/main" id="{F8440673-4E44-89DA-9C73-3EB43FABFB29}"/>
              </a:ext>
              <a:ext uri="{C183D7F6-B498-43B3-948B-1728B52AA6E4}">
                <adec:decorative xmlns:adec="http://schemas.microsoft.com/office/drawing/2017/decorative" val="1"/>
              </a:ext>
            </a:extLst>
          </p:cNvPr>
          <p:cNvPicPr>
            <a:picLocks noChangeAspect="1"/>
          </p:cNvPicPr>
          <p:nvPr/>
        </p:nvPicPr>
        <p:blipFill>
          <a:blip r:embed="rId21"/>
          <a:stretch>
            <a:fillRect/>
          </a:stretch>
        </p:blipFill>
        <p:spPr>
          <a:xfrm>
            <a:off x="10328992" y="5387409"/>
            <a:ext cx="253347" cy="249971"/>
          </a:xfrm>
          <a:prstGeom prst="rect">
            <a:avLst/>
          </a:prstGeom>
        </p:spPr>
      </p:pic>
      <p:sp>
        <p:nvSpPr>
          <p:cNvPr id="3" name="Rounded Rectangle 157">
            <a:extLst>
              <a:ext uri="{FF2B5EF4-FFF2-40B4-BE49-F238E27FC236}">
                <a16:creationId xmlns:a16="http://schemas.microsoft.com/office/drawing/2014/main" id="{B83B973A-4999-C0FE-D203-B24E9CC6E2F7}"/>
              </a:ext>
            </a:extLst>
          </p:cNvPr>
          <p:cNvSpPr/>
          <p:nvPr/>
        </p:nvSpPr>
        <p:spPr bwMode="auto">
          <a:xfrm>
            <a:off x="2858417" y="5212583"/>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4" name="Straight Connector 3">
            <a:extLst>
              <a:ext uri="{FF2B5EF4-FFF2-40B4-BE49-F238E27FC236}">
                <a16:creationId xmlns:a16="http://schemas.microsoft.com/office/drawing/2014/main" id="{8B424A37-D2EB-FF2F-BB0D-FB30801E95E2}"/>
              </a:ext>
            </a:extLst>
          </p:cNvPr>
          <p:cNvCxnSpPr>
            <a:cxnSpLocks/>
          </p:cNvCxnSpPr>
          <p:nvPr/>
        </p:nvCxnSpPr>
        <p:spPr>
          <a:xfrm flipV="1">
            <a:off x="3191643" y="4874027"/>
            <a:ext cx="0" cy="338556"/>
          </a:xfrm>
          <a:prstGeom prst="line">
            <a:avLst/>
          </a:prstGeom>
          <a:noFill/>
          <a:ln w="12700" cap="rnd" cmpd="sng" algn="ctr">
            <a:solidFill>
              <a:schemeClr val="bg2"/>
            </a:solidFill>
            <a:prstDash val="sysDash"/>
            <a:headEnd type="none" w="med" len="med"/>
            <a:tailEnd type="arrow" w="lg" len="sm"/>
          </a:ln>
          <a:effectLst/>
        </p:spPr>
      </p:cxnSp>
      <p:sp>
        <p:nvSpPr>
          <p:cNvPr id="5" name="TextBox 4">
            <a:extLst>
              <a:ext uri="{FF2B5EF4-FFF2-40B4-BE49-F238E27FC236}">
                <a16:creationId xmlns:a16="http://schemas.microsoft.com/office/drawing/2014/main" id="{CF8A817B-4A2A-DD92-F289-E8B0F1442530}"/>
              </a:ext>
            </a:extLst>
          </p:cNvPr>
          <p:cNvSpPr txBox="1"/>
          <p:nvPr/>
        </p:nvSpPr>
        <p:spPr>
          <a:xfrm>
            <a:off x="2929985" y="5651926"/>
            <a:ext cx="536152" cy="276999"/>
          </a:xfrm>
          <a:prstGeom prst="rect">
            <a:avLst/>
          </a:prstGeom>
          <a:noFill/>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Google </a:t>
            </a:r>
            <a:r>
              <a:rPr lang="en-US" sz="900" err="1">
                <a:solidFill>
                  <a:srgbClr val="000000"/>
                </a:solidFill>
                <a:latin typeface="Segoe Sans Display"/>
              </a:rPr>
              <a:t>BigQuery</a:t>
            </a:r>
            <a:endParaRPr lang="en-US" sz="900">
              <a:solidFill>
                <a:srgbClr val="000000"/>
              </a:solidFill>
              <a:latin typeface="Segoe Sans Display"/>
            </a:endParaRPr>
          </a:p>
        </p:txBody>
      </p:sp>
      <p:sp>
        <p:nvSpPr>
          <p:cNvPr id="7" name="Rounded Rectangle 157">
            <a:extLst>
              <a:ext uri="{FF2B5EF4-FFF2-40B4-BE49-F238E27FC236}">
                <a16:creationId xmlns:a16="http://schemas.microsoft.com/office/drawing/2014/main" id="{9EBA651A-1FA3-6708-A466-CF52DFDC7DAB}"/>
              </a:ext>
            </a:extLst>
          </p:cNvPr>
          <p:cNvSpPr/>
          <p:nvPr/>
        </p:nvSpPr>
        <p:spPr bwMode="auto">
          <a:xfrm>
            <a:off x="5775693" y="5219476"/>
            <a:ext cx="640080" cy="825656"/>
          </a:xfrm>
          <a:prstGeom prst="roundRect">
            <a:avLst>
              <a:gd name="adj" fmla="val 7450"/>
            </a:avLst>
          </a:prstGeom>
          <a:noFill/>
          <a:ln w="12700" cap="rnd" cmpd="sng" algn="ctr">
            <a:solidFill>
              <a:schemeClr val="bg2"/>
            </a:solidFill>
            <a:prstDash val="sysDash"/>
            <a:headEnd type="none" w="med" len="med"/>
            <a:tailEnd type="arrow" w="lg" len="sm"/>
          </a:ln>
          <a:effectLst/>
        </p:spPr>
        <p:txBody>
          <a:bodyPr rot="0" spcFirstLastPara="0" vertOverflow="overflow" horzOverflow="overflow" vert="horz" wrap="square" lIns="179259" tIns="143407" rIns="179259" bIns="143407"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3904" fontAlgn="base">
              <a:lnSpc>
                <a:spcPct val="90000"/>
              </a:lnSpc>
              <a:spcBef>
                <a:spcPct val="0"/>
              </a:spcBef>
              <a:spcAft>
                <a:spcPct val="0"/>
              </a:spcAft>
              <a:tabLst>
                <a:tab pos="5195758" algn="l"/>
              </a:tabLst>
              <a:defRPr/>
            </a:pPr>
            <a:endParaRPr lang="en-US" sz="2353" b="1" kern="0">
              <a:solidFill>
                <a:srgbClr val="000000"/>
              </a:solidFill>
              <a:latin typeface="Segoe UI"/>
              <a:cs typeface="Segoe UI" pitchFamily="34" charset="0"/>
            </a:endParaRPr>
          </a:p>
        </p:txBody>
      </p:sp>
      <p:cxnSp>
        <p:nvCxnSpPr>
          <p:cNvPr id="13" name="Straight Connector 12">
            <a:extLst>
              <a:ext uri="{FF2B5EF4-FFF2-40B4-BE49-F238E27FC236}">
                <a16:creationId xmlns:a16="http://schemas.microsoft.com/office/drawing/2014/main" id="{2B8E0A28-D4A9-6468-BA87-BE24E82BBDE3}"/>
              </a:ext>
            </a:extLst>
          </p:cNvPr>
          <p:cNvCxnSpPr>
            <a:cxnSpLocks/>
          </p:cNvCxnSpPr>
          <p:nvPr/>
        </p:nvCxnSpPr>
        <p:spPr>
          <a:xfrm flipV="1">
            <a:off x="6099384" y="4874027"/>
            <a:ext cx="0" cy="338556"/>
          </a:xfrm>
          <a:prstGeom prst="line">
            <a:avLst/>
          </a:prstGeom>
          <a:noFill/>
          <a:ln w="12700" cap="rnd" cmpd="sng" algn="ctr">
            <a:solidFill>
              <a:schemeClr val="bg2"/>
            </a:solidFill>
            <a:prstDash val="sysDash"/>
            <a:headEnd type="none" w="med" len="med"/>
            <a:tailEnd type="arrow" w="lg" len="sm"/>
          </a:ln>
          <a:effectLst/>
        </p:spPr>
      </p:cxnSp>
      <p:pic>
        <p:nvPicPr>
          <p:cNvPr id="1026" name="Picture 2">
            <a:extLst>
              <a:ext uri="{FF2B5EF4-FFF2-40B4-BE49-F238E27FC236}">
                <a16:creationId xmlns:a16="http://schemas.microsoft.com/office/drawing/2014/main" id="{97CC1795-1D2A-F92D-D51A-0810C4AC81F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820973" y="5490558"/>
            <a:ext cx="547691" cy="7143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Google BigQuery &amp; AtScale | AtScale">
            <a:extLst>
              <a:ext uri="{FF2B5EF4-FFF2-40B4-BE49-F238E27FC236}">
                <a16:creationId xmlns:a16="http://schemas.microsoft.com/office/drawing/2014/main" id="{1FDCC4F6-F0C8-B834-9200-1699946AA712}"/>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035726" y="5352557"/>
            <a:ext cx="282143" cy="249473"/>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2FD43E58-14F3-14F0-FF43-877710CC25BA}"/>
              </a:ext>
            </a:extLst>
          </p:cNvPr>
          <p:cNvSpPr txBox="1"/>
          <p:nvPr/>
        </p:nvSpPr>
        <p:spPr>
          <a:xfrm>
            <a:off x="5820024" y="5841381"/>
            <a:ext cx="548640" cy="13849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r>
              <a:rPr lang="en-US" sz="900">
                <a:solidFill>
                  <a:srgbClr val="000000"/>
                </a:solidFill>
                <a:latin typeface="Segoe Sans Display"/>
              </a:rPr>
              <a:t>Oracle</a:t>
            </a:r>
          </a:p>
        </p:txBody>
      </p:sp>
      <p:pic>
        <p:nvPicPr>
          <p:cNvPr id="6" name="Picture 5">
            <a:extLst>
              <a:ext uri="{FF2B5EF4-FFF2-40B4-BE49-F238E27FC236}">
                <a16:creationId xmlns:a16="http://schemas.microsoft.com/office/drawing/2014/main" id="{040E9E7F-3B73-0772-42F0-6EEE6F9E77E9}"/>
              </a:ext>
              <a:ext uri="{C183D7F6-B498-43B3-948B-1728B52AA6E4}">
                <adec:decorative xmlns:adec="http://schemas.microsoft.com/office/drawing/2017/decorative" val="1"/>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8804569" y="2510907"/>
            <a:ext cx="1322679" cy="744007"/>
          </a:xfrm>
          <a:prstGeom prst="rect">
            <a:avLst/>
          </a:prstGeom>
        </p:spPr>
      </p:pic>
      <p:pic>
        <p:nvPicPr>
          <p:cNvPr id="37" name="Picture 12" descr="A group of people with a letter t&#10;&#10;AI-generated content may be incorrect.">
            <a:extLst>
              <a:ext uri="{FF2B5EF4-FFF2-40B4-BE49-F238E27FC236}">
                <a16:creationId xmlns:a16="http://schemas.microsoft.com/office/drawing/2014/main" id="{877A3D5A-43F4-D206-3D5E-A5E19A12394F}"/>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318419" y="2682875"/>
            <a:ext cx="386168" cy="38616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a:extLst>
              <a:ext uri="{FF2B5EF4-FFF2-40B4-BE49-F238E27FC236}">
                <a16:creationId xmlns:a16="http://schemas.microsoft.com/office/drawing/2014/main" id="{54065D41-D789-00CE-A336-E08293B06B60}"/>
              </a:ext>
            </a:extLst>
          </p:cNvPr>
          <p:cNvPicPr>
            <a:picLocks noChangeAspect="1" noChangeArrowheads="1"/>
          </p:cNvPicPr>
          <p:nvPr/>
        </p:nvPicPr>
        <p:blipFill rotWithShape="1">
          <a:blip r:embed="rId26" cstate="print">
            <a:extLst>
              <a:ext uri="{28A0092B-C50C-407E-A947-70E740481C1C}">
                <a14:useLocalDpi xmlns:a14="http://schemas.microsoft.com/office/drawing/2010/main" val="0"/>
              </a:ext>
            </a:extLst>
          </a:blip>
          <a:srcRect/>
          <a:stretch>
            <a:fillRect/>
          </a:stretch>
        </p:blipFill>
        <p:spPr bwMode="auto">
          <a:xfrm>
            <a:off x="2493444" y="2680582"/>
            <a:ext cx="372584" cy="390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52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29DB1-9A86-9CA5-67B5-77DD97C026A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174676C-5EB7-1C3B-A7A4-62475F228277}"/>
              </a:ext>
            </a:extLst>
          </p:cNvPr>
          <p:cNvSpPr>
            <a:spLocks noGrp="1"/>
          </p:cNvSpPr>
          <p:nvPr>
            <p:ph type="title"/>
          </p:nvPr>
        </p:nvSpPr>
        <p:spPr>
          <a:xfrm>
            <a:off x="588263" y="457209"/>
            <a:ext cx="11018520" cy="553999"/>
          </a:xfrm>
        </p:spPr>
        <p:txBody>
          <a:bodyPr/>
          <a:lstStyle/>
          <a:p>
            <a:r>
              <a:rPr lang="es-ES" dirty="0"/>
              <a:t>Microsoft Foundry abarca desde la nube hasta el edge</a:t>
            </a:r>
            <a:endParaRPr lang="en-US" dirty="0"/>
          </a:p>
        </p:txBody>
      </p:sp>
      <p:sp>
        <p:nvSpPr>
          <p:cNvPr id="15" name="Rounded Rectangle 9">
            <a:extLst>
              <a:ext uri="{FF2B5EF4-FFF2-40B4-BE49-F238E27FC236}">
                <a16:creationId xmlns:a16="http://schemas.microsoft.com/office/drawing/2014/main" id="{BC50FDC8-7FF7-2CFC-109B-6A72F78C255F}"/>
              </a:ext>
            </a:extLst>
          </p:cNvPr>
          <p:cNvSpPr/>
          <p:nvPr/>
        </p:nvSpPr>
        <p:spPr bwMode="auto">
          <a:xfrm>
            <a:off x="10294122" y="9"/>
            <a:ext cx="1312100" cy="292100"/>
          </a:xfrm>
          <a:prstGeom prst="round2SameRect">
            <a:avLst>
              <a:gd name="adj1" fmla="val 0"/>
              <a:gd name="adj2" fmla="val 0"/>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defTabSz="932719" fontAlgn="base">
              <a:lnSpc>
                <a:spcPct val="90000"/>
              </a:lnSpc>
              <a:spcBef>
                <a:spcPct val="0"/>
              </a:spcBef>
              <a:spcAft>
                <a:spcPct val="0"/>
              </a:spcAft>
              <a:buSzPct val="90000"/>
            </a:pPr>
            <a:r>
              <a:rPr lang="en-US" sz="1200">
                <a:ln w="3175">
                  <a:noFill/>
                </a:ln>
                <a:solidFill>
                  <a:schemeClr val="bg1"/>
                </a:solidFill>
                <a:cs typeface="Segoe UI Semibold" panose="020B0502040204020203" pitchFamily="34" charset="0"/>
              </a:rPr>
              <a:t>AI suite</a:t>
            </a:r>
          </a:p>
        </p:txBody>
      </p:sp>
      <p:grpSp>
        <p:nvGrpSpPr>
          <p:cNvPr id="34" name="Group 33">
            <a:extLst>
              <a:ext uri="{FF2B5EF4-FFF2-40B4-BE49-F238E27FC236}">
                <a16:creationId xmlns:a16="http://schemas.microsoft.com/office/drawing/2014/main" id="{1A0DF955-4EE8-882D-A7ED-9917C17FA86D}"/>
              </a:ext>
            </a:extLst>
          </p:cNvPr>
          <p:cNvGrpSpPr/>
          <p:nvPr/>
        </p:nvGrpSpPr>
        <p:grpSpPr>
          <a:xfrm>
            <a:off x="571502" y="1426931"/>
            <a:ext cx="11056365" cy="4842116"/>
            <a:chOff x="571501" y="1426922"/>
            <a:chExt cx="11056365" cy="4842116"/>
          </a:xfrm>
        </p:grpSpPr>
        <p:sp>
          <p:nvSpPr>
            <p:cNvPr id="3" name="Oval 2">
              <a:extLst>
                <a:ext uri="{FF2B5EF4-FFF2-40B4-BE49-F238E27FC236}">
                  <a16:creationId xmlns:a16="http://schemas.microsoft.com/office/drawing/2014/main" id="{D4D4C042-4D37-6A17-4C47-03C095CCE945}"/>
                </a:ext>
                <a:ext uri="{C183D7F6-B498-43B3-948B-1728B52AA6E4}">
                  <adec:decorative xmlns:adec="http://schemas.microsoft.com/office/drawing/2017/decorative" val="1"/>
                </a:ext>
              </a:extLst>
            </p:cNvPr>
            <p:cNvSpPr/>
            <p:nvPr/>
          </p:nvSpPr>
          <p:spPr bwMode="auto">
            <a:xfrm>
              <a:off x="3810679" y="1426922"/>
              <a:ext cx="4570641" cy="4842116"/>
            </a:xfrm>
            <a:prstGeom prst="rect">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a:p>
          </p:txBody>
        </p:sp>
        <p:sp>
          <p:nvSpPr>
            <p:cNvPr id="11" name="Rectangle 10">
              <a:extLst>
                <a:ext uri="{FF2B5EF4-FFF2-40B4-BE49-F238E27FC236}">
                  <a16:creationId xmlns:a16="http://schemas.microsoft.com/office/drawing/2014/main" id="{32044F0B-6439-539A-83C6-D68CD1A1A474}"/>
                </a:ext>
                <a:ext uri="{C183D7F6-B498-43B3-948B-1728B52AA6E4}">
                  <adec:decorative xmlns:adec="http://schemas.microsoft.com/office/drawing/2017/decorative" val="0"/>
                </a:ext>
              </a:extLst>
            </p:cNvPr>
            <p:cNvSpPr/>
            <p:nvPr/>
          </p:nvSpPr>
          <p:spPr bwMode="auto">
            <a:xfrm>
              <a:off x="5709073" y="1730424"/>
              <a:ext cx="785941" cy="27432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32719" fontAlgn="base">
                <a:lnSpc>
                  <a:spcPct val="90000"/>
                </a:lnSpc>
                <a:spcBef>
                  <a:spcPct val="0"/>
                </a:spcBef>
                <a:spcAft>
                  <a:spcPct val="0"/>
                </a:spcAft>
                <a:buSzPct val="90000"/>
              </a:pPr>
              <a:r>
                <a:rPr lang="en-US" sz="1200" b="1">
                  <a:ln w="3175">
                    <a:noFill/>
                  </a:ln>
                  <a:solidFill>
                    <a:schemeClr val="bg1"/>
                  </a:solidFill>
                  <a:latin typeface="Segoe Sans Text Semibold"/>
                  <a:cs typeface="Segoe UI Semibold" panose="020B0502040204020203" pitchFamily="34" charset="0"/>
                </a:rPr>
                <a:t>NEW</a:t>
              </a:r>
            </a:p>
          </p:txBody>
        </p:sp>
        <p:sp>
          <p:nvSpPr>
            <p:cNvPr id="88" name="TextBox 87">
              <a:extLst>
                <a:ext uri="{FF2B5EF4-FFF2-40B4-BE49-F238E27FC236}">
                  <a16:creationId xmlns:a16="http://schemas.microsoft.com/office/drawing/2014/main" id="{F50209C5-5A58-733E-5917-6422D304EBA2}"/>
                </a:ext>
              </a:extLst>
            </p:cNvPr>
            <p:cNvSpPr txBox="1"/>
            <p:nvPr/>
          </p:nvSpPr>
          <p:spPr>
            <a:xfrm>
              <a:off x="3805696" y="2972527"/>
              <a:ext cx="4580607" cy="1255728"/>
            </a:xfrm>
            <a:prstGeom prst="rect">
              <a:avLst/>
            </a:prstGeom>
            <a:noFill/>
          </p:spPr>
          <p:txBody>
            <a:bodyPr wrap="square" lIns="91440" tIns="91440" rIns="91440" bIns="91440" anchor="t">
              <a:spAutoFit/>
            </a:bodyPr>
            <a:lstStyle/>
            <a:p>
              <a:pPr marL="90484" algn="ctr" defTabSz="914344">
                <a:lnSpc>
                  <a:spcPct val="110000"/>
                </a:lnSpc>
                <a:defRPr/>
              </a:pPr>
              <a:r>
                <a:rPr lang="en-US">
                  <a:solidFill>
                    <a:srgbClr val="000000">
                      <a:hueOff val="0"/>
                      <a:satOff val="0"/>
                      <a:lumOff val="0"/>
                      <a:alphaOff val="0"/>
                    </a:srgbClr>
                  </a:solidFill>
                  <a:latin typeface="Segoe UI Semibold" panose="020B0702040204020203" pitchFamily="34" charset="0"/>
                  <a:cs typeface="Segoe UI Semibold" panose="020B0702040204020203" pitchFamily="34" charset="0"/>
                </a:rPr>
                <a:t>Foundry Local</a:t>
              </a:r>
              <a:br>
                <a:rPr lang="en-US">
                  <a:solidFill>
                    <a:srgbClr val="000000">
                      <a:hueOff val="0"/>
                      <a:satOff val="0"/>
                      <a:lumOff val="0"/>
                      <a:alphaOff val="0"/>
                    </a:srgbClr>
                  </a:solidFill>
                  <a:latin typeface="Segoe UI Semibold" panose="020B0702040204020203" pitchFamily="34" charset="0"/>
                  <a:cs typeface="Segoe UI Semibold" panose="020B0702040204020203" pitchFamily="34" charset="0"/>
                </a:rPr>
              </a:br>
              <a:r>
                <a:rPr lang="en-US">
                  <a:solidFill>
                    <a:srgbClr val="000000"/>
                  </a:solidFill>
                  <a:cs typeface="Segoe Sans Text Semibold"/>
                </a:rPr>
                <a:t>on Azure Local</a:t>
              </a:r>
            </a:p>
            <a:p>
              <a:pPr algn="ctr" defTabSz="914377">
                <a:defRPr/>
              </a:pPr>
              <a:endParaRPr lang="en-US" sz="1600">
                <a:solidFill>
                  <a:srgbClr val="000000"/>
                </a:solidFill>
                <a:cs typeface="Segoe Sans Text Semibold" pitchFamily="2" charset="0"/>
              </a:endParaRPr>
            </a:p>
            <a:p>
              <a:pPr algn="ctr" defTabSz="914377">
                <a:defRPr/>
              </a:pPr>
              <a:r>
                <a:rPr lang="en-US" sz="1400">
                  <a:solidFill>
                    <a:srgbClr val="000000"/>
                  </a:solidFill>
                </a:rPr>
                <a:t>Models and inferencing on premises</a:t>
              </a:r>
              <a:endParaRPr lang="en-US" sz="1400">
                <a:solidFill>
                  <a:srgbClr val="000000"/>
                </a:solidFill>
                <a:cs typeface="Segoe Sans Text"/>
              </a:endParaRPr>
            </a:p>
          </p:txBody>
        </p:sp>
        <p:sp>
          <p:nvSpPr>
            <p:cNvPr id="60" name="!!Box 3" descr="At the top is Data Factory, Analytics, Databases, Real-Time Intelligence, and Power BI.&#10;&#10;Below this going across is AI, OneLake, and Purview.&#10;&#10;Databases is Public Preview.">
              <a:extLst>
                <a:ext uri="{FF2B5EF4-FFF2-40B4-BE49-F238E27FC236}">
                  <a16:creationId xmlns:a16="http://schemas.microsoft.com/office/drawing/2014/main" id="{DBCAB7E4-E337-AF2F-B61F-CB5D3F2D5D18}"/>
                </a:ext>
              </a:extLst>
            </p:cNvPr>
            <p:cNvSpPr/>
            <p:nvPr/>
          </p:nvSpPr>
          <p:spPr>
            <a:xfrm>
              <a:off x="4589655" y="4464136"/>
              <a:ext cx="3012689" cy="1182000"/>
            </a:xfrm>
            <a:prstGeom prst="rect">
              <a:avLst/>
            </a:prstGeom>
            <a:solidFill>
              <a:schemeClr val="bg1">
                <a:lumMod val="95000"/>
              </a:schemeClr>
            </a:solidFill>
            <a:ln w="19050" cap="flat">
              <a:noFill/>
              <a:prstDash val="solid"/>
              <a:miter/>
            </a:ln>
            <a:effectLst/>
          </p:spPr>
          <p:txBody>
            <a:bodyPr rot="0" spcFirstLastPara="0" vertOverflow="overflow" horzOverflow="overflow" vert="horz" wrap="square" lIns="91440" tIns="0" rIns="91440" bIns="182880" numCol="1" spcCol="0" rtlCol="0" fromWordArt="0" anchor="b" anchorCtr="0" forceAA="0" compatLnSpc="1">
              <a:prstTxWarp prst="textNoShape">
                <a:avLst/>
              </a:prstTxWarp>
              <a:normAutofit/>
            </a:bodyPr>
            <a:lstStyle/>
            <a:p>
              <a:pPr marL="90484" algn="ctr" defTabSz="914344">
                <a:lnSpc>
                  <a:spcPct val="110000"/>
                </a:lnSpc>
                <a:spcAft>
                  <a:spcPts val="500"/>
                </a:spcAft>
              </a:pP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Edge, hybrid, disconnected</a:t>
              </a:r>
            </a:p>
          </p:txBody>
        </p:sp>
        <p:sp>
          <p:nvSpPr>
            <p:cNvPr id="37" name="Graphic 11">
              <a:extLst>
                <a:ext uri="{FF2B5EF4-FFF2-40B4-BE49-F238E27FC236}">
                  <a16:creationId xmlns:a16="http://schemas.microsoft.com/office/drawing/2014/main" id="{05F5E361-361D-4E1B-D214-DA7CF90D9CC3}"/>
                </a:ext>
              </a:extLst>
            </p:cNvPr>
            <p:cNvSpPr/>
            <p:nvPr/>
          </p:nvSpPr>
          <p:spPr>
            <a:xfrm>
              <a:off x="6573893" y="4722168"/>
              <a:ext cx="283207" cy="327925"/>
            </a:xfrm>
            <a:custGeom>
              <a:avLst/>
              <a:gdLst>
                <a:gd name="connsiteX0" fmla="*/ 76200 w 180975"/>
                <a:gd name="connsiteY0" fmla="*/ 76200 h 190500"/>
                <a:gd name="connsiteX1" fmla="*/ 152400 w 180975"/>
                <a:gd name="connsiteY1" fmla="*/ 38100 h 190500"/>
                <a:gd name="connsiteX2" fmla="*/ 76200 w 180975"/>
                <a:gd name="connsiteY2" fmla="*/ 0 h 190500"/>
                <a:gd name="connsiteX3" fmla="*/ 0 w 180975"/>
                <a:gd name="connsiteY3" fmla="*/ 38100 h 190500"/>
                <a:gd name="connsiteX4" fmla="*/ 76200 w 180975"/>
                <a:gd name="connsiteY4" fmla="*/ 76200 h 190500"/>
                <a:gd name="connsiteX5" fmla="*/ 136474 w 180975"/>
                <a:gd name="connsiteY5" fmla="*/ 77819 h 190500"/>
                <a:gd name="connsiteX6" fmla="*/ 152400 w 180975"/>
                <a:gd name="connsiteY6" fmla="*/ 67180 h 190500"/>
                <a:gd name="connsiteX7" fmla="*/ 152400 w 180975"/>
                <a:gd name="connsiteY7" fmla="*/ 105337 h 190500"/>
                <a:gd name="connsiteX8" fmla="*/ 145256 w 180975"/>
                <a:gd name="connsiteY8" fmla="*/ 104775 h 190500"/>
                <a:gd name="connsiteX9" fmla="*/ 111919 w 180975"/>
                <a:gd name="connsiteY9" fmla="*/ 104775 h 190500"/>
                <a:gd name="connsiteX10" fmla="*/ 66666 w 180975"/>
                <a:gd name="connsiteY10" fmla="*/ 150010 h 190500"/>
                <a:gd name="connsiteX11" fmla="*/ 90421 w 180975"/>
                <a:gd name="connsiteY11" fmla="*/ 189833 h 190500"/>
                <a:gd name="connsiteX12" fmla="*/ 76200 w 180975"/>
                <a:gd name="connsiteY12" fmla="*/ 190500 h 190500"/>
                <a:gd name="connsiteX13" fmla="*/ 0 w 180975"/>
                <a:gd name="connsiteY13" fmla="*/ 152400 h 190500"/>
                <a:gd name="connsiteX14" fmla="*/ 0 w 180975"/>
                <a:gd name="connsiteY14" fmla="*/ 67180 h 190500"/>
                <a:gd name="connsiteX15" fmla="*/ 15926 w 180975"/>
                <a:gd name="connsiteY15" fmla="*/ 77819 h 190500"/>
                <a:gd name="connsiteX16" fmla="*/ 76200 w 180975"/>
                <a:gd name="connsiteY16" fmla="*/ 90488 h 190500"/>
                <a:gd name="connsiteX17" fmla="*/ 136474 w 180975"/>
                <a:gd name="connsiteY17" fmla="*/ 77819 h 190500"/>
                <a:gd name="connsiteX18" fmla="*/ 180975 w 180975"/>
                <a:gd name="connsiteY18" fmla="*/ 150019 h 190500"/>
                <a:gd name="connsiteX19" fmla="*/ 145256 w 180975"/>
                <a:gd name="connsiteY19" fmla="*/ 114300 h 190500"/>
                <a:gd name="connsiteX20" fmla="*/ 144285 w 180975"/>
                <a:gd name="connsiteY20" fmla="*/ 114367 h 190500"/>
                <a:gd name="connsiteX21" fmla="*/ 138181 w 180975"/>
                <a:gd name="connsiteY21" fmla="*/ 122417 h 190500"/>
                <a:gd name="connsiteX22" fmla="*/ 145256 w 180975"/>
                <a:gd name="connsiteY22" fmla="*/ 128588 h 190500"/>
                <a:gd name="connsiteX23" fmla="*/ 146723 w 180975"/>
                <a:gd name="connsiteY23" fmla="*/ 128635 h 190500"/>
                <a:gd name="connsiteX24" fmla="*/ 166679 w 180975"/>
                <a:gd name="connsiteY24" fmla="*/ 151447 h 190500"/>
                <a:gd name="connsiteX25" fmla="*/ 145256 w 180975"/>
                <a:gd name="connsiteY25" fmla="*/ 171450 h 190500"/>
                <a:gd name="connsiteX26" fmla="*/ 145228 w 180975"/>
                <a:gd name="connsiteY26" fmla="*/ 171498 h 190500"/>
                <a:gd name="connsiteX27" fmla="*/ 144256 w 180975"/>
                <a:gd name="connsiteY27" fmla="*/ 171564 h 190500"/>
                <a:gd name="connsiteX28" fmla="*/ 138151 w 180975"/>
                <a:gd name="connsiteY28" fmla="*/ 179614 h 190500"/>
                <a:gd name="connsiteX29" fmla="*/ 145285 w 180975"/>
                <a:gd name="connsiteY29" fmla="*/ 185785 h 190500"/>
                <a:gd name="connsiteX30" fmla="*/ 145285 w 180975"/>
                <a:gd name="connsiteY30" fmla="*/ 185738 h 190500"/>
                <a:gd name="connsiteX31" fmla="*/ 147190 w 180975"/>
                <a:gd name="connsiteY31" fmla="*/ 185690 h 190500"/>
                <a:gd name="connsiteX32" fmla="*/ 180975 w 180975"/>
                <a:gd name="connsiteY32" fmla="*/ 150019 h 190500"/>
                <a:gd name="connsiteX33" fmla="*/ 119063 w 180975"/>
                <a:gd name="connsiteY33" fmla="*/ 121444 h 190500"/>
                <a:gd name="connsiteX34" fmla="*/ 111919 w 180975"/>
                <a:gd name="connsiteY34" fmla="*/ 114300 h 190500"/>
                <a:gd name="connsiteX35" fmla="*/ 110014 w 180975"/>
                <a:gd name="connsiteY35" fmla="*/ 114348 h 190500"/>
                <a:gd name="connsiteX36" fmla="*/ 76186 w 180975"/>
                <a:gd name="connsiteY36" fmla="*/ 151862 h 190500"/>
                <a:gd name="connsiteX37" fmla="*/ 111919 w 180975"/>
                <a:gd name="connsiteY37" fmla="*/ 185738 h 190500"/>
                <a:gd name="connsiteX38" fmla="*/ 112890 w 180975"/>
                <a:gd name="connsiteY38" fmla="*/ 185671 h 190500"/>
                <a:gd name="connsiteX39" fmla="*/ 118994 w 180975"/>
                <a:gd name="connsiteY39" fmla="*/ 177620 h 190500"/>
                <a:gd name="connsiteX40" fmla="*/ 111919 w 180975"/>
                <a:gd name="connsiteY40" fmla="*/ 171450 h 190500"/>
                <a:gd name="connsiteX41" fmla="*/ 110452 w 180975"/>
                <a:gd name="connsiteY41" fmla="*/ 171402 h 190500"/>
                <a:gd name="connsiteX42" fmla="*/ 90496 w 180975"/>
                <a:gd name="connsiteY42" fmla="*/ 148591 h 190500"/>
                <a:gd name="connsiteX43" fmla="*/ 111919 w 180975"/>
                <a:gd name="connsiteY43" fmla="*/ 128588 h 190500"/>
                <a:gd name="connsiteX44" fmla="*/ 112890 w 180975"/>
                <a:gd name="connsiteY44" fmla="*/ 128521 h 190500"/>
                <a:gd name="connsiteX45" fmla="*/ 119063 w 180975"/>
                <a:gd name="connsiteY45" fmla="*/ 121444 h 190500"/>
                <a:gd name="connsiteX46" fmla="*/ 152400 w 180975"/>
                <a:gd name="connsiteY46" fmla="*/ 150019 h 190500"/>
                <a:gd name="connsiteX47" fmla="*/ 145256 w 180975"/>
                <a:gd name="connsiteY47" fmla="*/ 142875 h 190500"/>
                <a:gd name="connsiteX48" fmla="*/ 111919 w 180975"/>
                <a:gd name="connsiteY48" fmla="*/ 142875 h 190500"/>
                <a:gd name="connsiteX49" fmla="*/ 110947 w 180975"/>
                <a:gd name="connsiteY49" fmla="*/ 142942 h 190500"/>
                <a:gd name="connsiteX50" fmla="*/ 104844 w 180975"/>
                <a:gd name="connsiteY50" fmla="*/ 150992 h 190500"/>
                <a:gd name="connsiteX51" fmla="*/ 111919 w 180975"/>
                <a:gd name="connsiteY51" fmla="*/ 157163 h 190500"/>
                <a:gd name="connsiteX52" fmla="*/ 145256 w 180975"/>
                <a:gd name="connsiteY52" fmla="*/ 157163 h 190500"/>
                <a:gd name="connsiteX53" fmla="*/ 146228 w 180975"/>
                <a:gd name="connsiteY53" fmla="*/ 157096 h 190500"/>
                <a:gd name="connsiteX54" fmla="*/ 152400 w 180975"/>
                <a:gd name="connsiteY54" fmla="*/ 15001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80975" h="190500">
                  <a:moveTo>
                    <a:pt x="76200" y="76200"/>
                  </a:moveTo>
                  <a:cubicBezTo>
                    <a:pt x="118281" y="76200"/>
                    <a:pt x="152400" y="59150"/>
                    <a:pt x="152400" y="38100"/>
                  </a:cubicBezTo>
                  <a:cubicBezTo>
                    <a:pt x="152400" y="17050"/>
                    <a:pt x="118281" y="0"/>
                    <a:pt x="76200" y="0"/>
                  </a:cubicBezTo>
                  <a:cubicBezTo>
                    <a:pt x="34119" y="0"/>
                    <a:pt x="0" y="17050"/>
                    <a:pt x="0" y="38100"/>
                  </a:cubicBezTo>
                  <a:cubicBezTo>
                    <a:pt x="0" y="59150"/>
                    <a:pt x="34119" y="76200"/>
                    <a:pt x="76200" y="76200"/>
                  </a:cubicBezTo>
                  <a:close/>
                  <a:moveTo>
                    <a:pt x="136474" y="77819"/>
                  </a:moveTo>
                  <a:cubicBezTo>
                    <a:pt x="142230" y="74993"/>
                    <a:pt x="147585" y="71415"/>
                    <a:pt x="152400" y="67180"/>
                  </a:cubicBezTo>
                  <a:lnTo>
                    <a:pt x="152400" y="105337"/>
                  </a:lnTo>
                  <a:cubicBezTo>
                    <a:pt x="150037" y="104963"/>
                    <a:pt x="147649" y="104774"/>
                    <a:pt x="145256" y="104775"/>
                  </a:cubicBezTo>
                  <a:lnTo>
                    <a:pt x="111919" y="104775"/>
                  </a:lnTo>
                  <a:cubicBezTo>
                    <a:pt x="86931" y="104770"/>
                    <a:pt x="66671" y="125023"/>
                    <a:pt x="66666" y="150010"/>
                  </a:cubicBezTo>
                  <a:cubicBezTo>
                    <a:pt x="66664" y="166642"/>
                    <a:pt x="75786" y="181934"/>
                    <a:pt x="90421" y="189833"/>
                  </a:cubicBezTo>
                  <a:cubicBezTo>
                    <a:pt x="85811" y="190271"/>
                    <a:pt x="81058" y="190500"/>
                    <a:pt x="76200" y="190500"/>
                  </a:cubicBezTo>
                  <a:cubicBezTo>
                    <a:pt x="34119" y="190500"/>
                    <a:pt x="0" y="173450"/>
                    <a:pt x="0" y="152400"/>
                  </a:cubicBezTo>
                  <a:lnTo>
                    <a:pt x="0" y="67180"/>
                  </a:lnTo>
                  <a:cubicBezTo>
                    <a:pt x="4815" y="71415"/>
                    <a:pt x="10170" y="74993"/>
                    <a:pt x="15926" y="77819"/>
                  </a:cubicBezTo>
                  <a:cubicBezTo>
                    <a:pt x="32099" y="85896"/>
                    <a:pt x="53416" y="90488"/>
                    <a:pt x="76200" y="90488"/>
                  </a:cubicBezTo>
                  <a:cubicBezTo>
                    <a:pt x="98984" y="90488"/>
                    <a:pt x="120301" y="85896"/>
                    <a:pt x="136474" y="77819"/>
                  </a:cubicBezTo>
                  <a:close/>
                  <a:moveTo>
                    <a:pt x="180975" y="150019"/>
                  </a:moveTo>
                  <a:cubicBezTo>
                    <a:pt x="180975" y="130292"/>
                    <a:pt x="164983" y="114300"/>
                    <a:pt x="145256" y="114300"/>
                  </a:cubicBezTo>
                  <a:lnTo>
                    <a:pt x="144285" y="114367"/>
                  </a:lnTo>
                  <a:cubicBezTo>
                    <a:pt x="140377" y="114905"/>
                    <a:pt x="137644" y="118509"/>
                    <a:pt x="138181" y="122417"/>
                  </a:cubicBezTo>
                  <a:cubicBezTo>
                    <a:pt x="138668" y="125953"/>
                    <a:pt x="141688" y="128587"/>
                    <a:pt x="145256" y="128588"/>
                  </a:cubicBezTo>
                  <a:lnTo>
                    <a:pt x="146723" y="128635"/>
                  </a:lnTo>
                  <a:cubicBezTo>
                    <a:pt x="158533" y="129424"/>
                    <a:pt x="167468" y="139637"/>
                    <a:pt x="166679" y="151447"/>
                  </a:cubicBezTo>
                  <a:cubicBezTo>
                    <a:pt x="165926" y="162718"/>
                    <a:pt x="156554" y="171471"/>
                    <a:pt x="145256" y="171450"/>
                  </a:cubicBezTo>
                  <a:lnTo>
                    <a:pt x="145228" y="171498"/>
                  </a:lnTo>
                  <a:lnTo>
                    <a:pt x="144256" y="171564"/>
                  </a:lnTo>
                  <a:cubicBezTo>
                    <a:pt x="140347" y="172102"/>
                    <a:pt x="137614" y="175705"/>
                    <a:pt x="138151" y="179614"/>
                  </a:cubicBezTo>
                  <a:cubicBezTo>
                    <a:pt x="138639" y="183171"/>
                    <a:pt x="141694" y="185814"/>
                    <a:pt x="145285" y="185785"/>
                  </a:cubicBezTo>
                  <a:lnTo>
                    <a:pt x="145285" y="185738"/>
                  </a:lnTo>
                  <a:lnTo>
                    <a:pt x="147190" y="185690"/>
                  </a:lnTo>
                  <a:cubicBezTo>
                    <a:pt x="166140" y="184662"/>
                    <a:pt x="180978" y="168996"/>
                    <a:pt x="180975" y="150019"/>
                  </a:cubicBezTo>
                  <a:close/>
                  <a:moveTo>
                    <a:pt x="119063" y="121444"/>
                  </a:moveTo>
                  <a:cubicBezTo>
                    <a:pt x="119063" y="117499"/>
                    <a:pt x="115864" y="114300"/>
                    <a:pt x="111919" y="114300"/>
                  </a:cubicBezTo>
                  <a:lnTo>
                    <a:pt x="110014" y="114348"/>
                  </a:lnTo>
                  <a:cubicBezTo>
                    <a:pt x="90313" y="115366"/>
                    <a:pt x="75167" y="132161"/>
                    <a:pt x="76186" y="151862"/>
                  </a:cubicBezTo>
                  <a:cubicBezTo>
                    <a:pt x="77168" y="170871"/>
                    <a:pt x="92884" y="185771"/>
                    <a:pt x="111919" y="185738"/>
                  </a:cubicBezTo>
                  <a:lnTo>
                    <a:pt x="112890" y="185671"/>
                  </a:lnTo>
                  <a:cubicBezTo>
                    <a:pt x="116798" y="185133"/>
                    <a:pt x="119531" y="181528"/>
                    <a:pt x="118994" y="177620"/>
                  </a:cubicBezTo>
                  <a:cubicBezTo>
                    <a:pt x="118507" y="174085"/>
                    <a:pt x="115487" y="171451"/>
                    <a:pt x="111919" y="171450"/>
                  </a:cubicBezTo>
                  <a:lnTo>
                    <a:pt x="110452" y="171402"/>
                  </a:lnTo>
                  <a:cubicBezTo>
                    <a:pt x="98642" y="170614"/>
                    <a:pt x="89707" y="160401"/>
                    <a:pt x="90496" y="148591"/>
                  </a:cubicBezTo>
                  <a:cubicBezTo>
                    <a:pt x="91249" y="137319"/>
                    <a:pt x="100621" y="128567"/>
                    <a:pt x="111919" y="128588"/>
                  </a:cubicBezTo>
                  <a:lnTo>
                    <a:pt x="112890" y="128521"/>
                  </a:lnTo>
                  <a:cubicBezTo>
                    <a:pt x="116427" y="128035"/>
                    <a:pt x="119063" y="125014"/>
                    <a:pt x="119063" y="121444"/>
                  </a:cubicBezTo>
                  <a:close/>
                  <a:moveTo>
                    <a:pt x="152400" y="150019"/>
                  </a:moveTo>
                  <a:cubicBezTo>
                    <a:pt x="152400" y="146074"/>
                    <a:pt x="149202" y="142875"/>
                    <a:pt x="145256" y="142875"/>
                  </a:cubicBezTo>
                  <a:lnTo>
                    <a:pt x="111919" y="142875"/>
                  </a:lnTo>
                  <a:lnTo>
                    <a:pt x="110947" y="142942"/>
                  </a:lnTo>
                  <a:cubicBezTo>
                    <a:pt x="107039" y="143480"/>
                    <a:pt x="104306" y="147084"/>
                    <a:pt x="104844" y="150992"/>
                  </a:cubicBezTo>
                  <a:cubicBezTo>
                    <a:pt x="105330" y="154528"/>
                    <a:pt x="108351" y="157162"/>
                    <a:pt x="111919" y="157163"/>
                  </a:cubicBezTo>
                  <a:lnTo>
                    <a:pt x="145256" y="157163"/>
                  </a:lnTo>
                  <a:lnTo>
                    <a:pt x="146228" y="157096"/>
                  </a:lnTo>
                  <a:cubicBezTo>
                    <a:pt x="149764" y="156610"/>
                    <a:pt x="152400" y="153589"/>
                    <a:pt x="152400" y="150019"/>
                  </a:cubicBezTo>
                  <a:close/>
                </a:path>
              </a:pathLst>
            </a:custGeom>
            <a:solidFill>
              <a:schemeClr val="tx1"/>
            </a:solidFill>
            <a:effectLst/>
          </p:spPr>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200" b="1" kern="0">
                <a:ln w="3175">
                  <a:noFill/>
                </a:ln>
                <a:solidFill>
                  <a:srgbClr val="000000"/>
                </a:solidFill>
                <a:latin typeface="Segoe Sans Text Semibold" pitchFamily="2" charset="0"/>
                <a:cs typeface="Segoe Sans Text" pitchFamily="2" charset="0"/>
              </a:endParaRPr>
            </a:p>
          </p:txBody>
        </p:sp>
        <p:sp>
          <p:nvSpPr>
            <p:cNvPr id="32" name="Graphic 17">
              <a:extLst>
                <a:ext uri="{FF2B5EF4-FFF2-40B4-BE49-F238E27FC236}">
                  <a16:creationId xmlns:a16="http://schemas.microsoft.com/office/drawing/2014/main" id="{DAE85CA1-EF6C-2947-69D2-26D8EB9BF4BA}"/>
                </a:ext>
              </a:extLst>
            </p:cNvPr>
            <p:cNvSpPr/>
            <p:nvPr/>
          </p:nvSpPr>
          <p:spPr>
            <a:xfrm>
              <a:off x="5357555" y="4705772"/>
              <a:ext cx="216430" cy="360717"/>
            </a:xfrm>
            <a:custGeom>
              <a:avLst/>
              <a:gdLst>
                <a:gd name="connsiteX0" fmla="*/ 28575 w 114300"/>
                <a:gd name="connsiteY0" fmla="*/ 0 h 190500"/>
                <a:gd name="connsiteX1" fmla="*/ 0 w 114300"/>
                <a:gd name="connsiteY1" fmla="*/ 28575 h 190500"/>
                <a:gd name="connsiteX2" fmla="*/ 0 w 114300"/>
                <a:gd name="connsiteY2" fmla="*/ 161925 h 190500"/>
                <a:gd name="connsiteX3" fmla="*/ 28575 w 114300"/>
                <a:gd name="connsiteY3" fmla="*/ 190500 h 190500"/>
                <a:gd name="connsiteX4" fmla="*/ 85725 w 114300"/>
                <a:gd name="connsiteY4" fmla="*/ 190500 h 190500"/>
                <a:gd name="connsiteX5" fmla="*/ 114300 w 114300"/>
                <a:gd name="connsiteY5" fmla="*/ 161925 h 190500"/>
                <a:gd name="connsiteX6" fmla="*/ 114300 w 114300"/>
                <a:gd name="connsiteY6" fmla="*/ 28575 h 190500"/>
                <a:gd name="connsiteX7" fmla="*/ 85725 w 114300"/>
                <a:gd name="connsiteY7" fmla="*/ 0 h 190500"/>
                <a:gd name="connsiteX8" fmla="*/ 28575 w 114300"/>
                <a:gd name="connsiteY8" fmla="*/ 0 h 190500"/>
                <a:gd name="connsiteX9" fmla="*/ 23813 w 114300"/>
                <a:gd name="connsiteY9" fmla="*/ 45244 h 190500"/>
                <a:gd name="connsiteX10" fmla="*/ 30956 w 114300"/>
                <a:gd name="connsiteY10" fmla="*/ 38100 h 190500"/>
                <a:gd name="connsiteX11" fmla="*/ 83344 w 114300"/>
                <a:gd name="connsiteY11" fmla="*/ 38100 h 190500"/>
                <a:gd name="connsiteX12" fmla="*/ 90488 w 114300"/>
                <a:gd name="connsiteY12" fmla="*/ 45244 h 190500"/>
                <a:gd name="connsiteX13" fmla="*/ 83344 w 114300"/>
                <a:gd name="connsiteY13" fmla="*/ 52388 h 190500"/>
                <a:gd name="connsiteX14" fmla="*/ 30956 w 114300"/>
                <a:gd name="connsiteY14" fmla="*/ 52388 h 190500"/>
                <a:gd name="connsiteX15" fmla="*/ 23813 w 114300"/>
                <a:gd name="connsiteY15" fmla="*/ 45244 h 190500"/>
                <a:gd name="connsiteX16" fmla="*/ 23813 w 114300"/>
                <a:gd name="connsiteY16" fmla="*/ 150019 h 190500"/>
                <a:gd name="connsiteX17" fmla="*/ 30956 w 114300"/>
                <a:gd name="connsiteY17" fmla="*/ 142875 h 190500"/>
                <a:gd name="connsiteX18" fmla="*/ 83344 w 114300"/>
                <a:gd name="connsiteY18" fmla="*/ 142875 h 190500"/>
                <a:gd name="connsiteX19" fmla="*/ 90488 w 114300"/>
                <a:gd name="connsiteY19" fmla="*/ 150019 h 190500"/>
                <a:gd name="connsiteX20" fmla="*/ 83344 w 114300"/>
                <a:gd name="connsiteY20" fmla="*/ 157163 h 190500"/>
                <a:gd name="connsiteX21" fmla="*/ 30956 w 114300"/>
                <a:gd name="connsiteY21" fmla="*/ 157163 h 190500"/>
                <a:gd name="connsiteX22" fmla="*/ 23813 w 114300"/>
                <a:gd name="connsiteY22" fmla="*/ 150019 h 190500"/>
                <a:gd name="connsiteX23" fmla="*/ 23813 w 114300"/>
                <a:gd name="connsiteY23" fmla="*/ 121444 h 190500"/>
                <a:gd name="connsiteX24" fmla="*/ 30956 w 114300"/>
                <a:gd name="connsiteY24" fmla="*/ 114300 h 190500"/>
                <a:gd name="connsiteX25" fmla="*/ 83344 w 114300"/>
                <a:gd name="connsiteY25" fmla="*/ 114300 h 190500"/>
                <a:gd name="connsiteX26" fmla="*/ 90488 w 114300"/>
                <a:gd name="connsiteY26" fmla="*/ 121444 h 190500"/>
                <a:gd name="connsiteX27" fmla="*/ 83344 w 114300"/>
                <a:gd name="connsiteY27" fmla="*/ 128588 h 190500"/>
                <a:gd name="connsiteX28" fmla="*/ 30956 w 114300"/>
                <a:gd name="connsiteY28" fmla="*/ 128588 h 190500"/>
                <a:gd name="connsiteX29" fmla="*/ 23813 w 114300"/>
                <a:gd name="connsiteY29" fmla="*/ 121444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4300" h="190500">
                  <a:moveTo>
                    <a:pt x="28575" y="0"/>
                  </a:moveTo>
                  <a:cubicBezTo>
                    <a:pt x="12794" y="0"/>
                    <a:pt x="0" y="12794"/>
                    <a:pt x="0" y="28575"/>
                  </a:cubicBezTo>
                  <a:lnTo>
                    <a:pt x="0" y="161925"/>
                  </a:lnTo>
                  <a:cubicBezTo>
                    <a:pt x="0" y="177707"/>
                    <a:pt x="12794" y="190500"/>
                    <a:pt x="28575" y="190500"/>
                  </a:cubicBezTo>
                  <a:lnTo>
                    <a:pt x="85725" y="190500"/>
                  </a:lnTo>
                  <a:cubicBezTo>
                    <a:pt x="101507" y="190500"/>
                    <a:pt x="114300" y="177707"/>
                    <a:pt x="114300" y="161925"/>
                  </a:cubicBezTo>
                  <a:lnTo>
                    <a:pt x="114300" y="28575"/>
                  </a:lnTo>
                  <a:cubicBezTo>
                    <a:pt x="114300" y="12794"/>
                    <a:pt x="101507" y="0"/>
                    <a:pt x="85725" y="0"/>
                  </a:cubicBezTo>
                  <a:lnTo>
                    <a:pt x="28575" y="0"/>
                  </a:lnTo>
                  <a:close/>
                  <a:moveTo>
                    <a:pt x="23813" y="45244"/>
                  </a:moveTo>
                  <a:cubicBezTo>
                    <a:pt x="23813" y="41298"/>
                    <a:pt x="27011" y="38100"/>
                    <a:pt x="30956" y="38100"/>
                  </a:cubicBezTo>
                  <a:lnTo>
                    <a:pt x="83344" y="38100"/>
                  </a:lnTo>
                  <a:cubicBezTo>
                    <a:pt x="87289" y="38100"/>
                    <a:pt x="90488" y="41298"/>
                    <a:pt x="90488" y="45244"/>
                  </a:cubicBezTo>
                  <a:cubicBezTo>
                    <a:pt x="90488" y="49189"/>
                    <a:pt x="87289" y="52388"/>
                    <a:pt x="83344" y="52388"/>
                  </a:cubicBezTo>
                  <a:lnTo>
                    <a:pt x="30956" y="52388"/>
                  </a:lnTo>
                  <a:cubicBezTo>
                    <a:pt x="27011" y="52388"/>
                    <a:pt x="23813" y="49189"/>
                    <a:pt x="23813" y="45244"/>
                  </a:cubicBezTo>
                  <a:close/>
                  <a:moveTo>
                    <a:pt x="23813" y="150019"/>
                  </a:moveTo>
                  <a:cubicBezTo>
                    <a:pt x="23813" y="146074"/>
                    <a:pt x="27011" y="142875"/>
                    <a:pt x="30956" y="142875"/>
                  </a:cubicBezTo>
                  <a:lnTo>
                    <a:pt x="83344" y="142875"/>
                  </a:lnTo>
                  <a:cubicBezTo>
                    <a:pt x="87289" y="142875"/>
                    <a:pt x="90488" y="146074"/>
                    <a:pt x="90488" y="150019"/>
                  </a:cubicBezTo>
                  <a:cubicBezTo>
                    <a:pt x="90488" y="153964"/>
                    <a:pt x="87289" y="157163"/>
                    <a:pt x="83344" y="157163"/>
                  </a:cubicBezTo>
                  <a:lnTo>
                    <a:pt x="30956" y="157163"/>
                  </a:lnTo>
                  <a:cubicBezTo>
                    <a:pt x="27011" y="157163"/>
                    <a:pt x="23813" y="153964"/>
                    <a:pt x="23813" y="150019"/>
                  </a:cubicBezTo>
                  <a:close/>
                  <a:moveTo>
                    <a:pt x="23813" y="121444"/>
                  </a:moveTo>
                  <a:cubicBezTo>
                    <a:pt x="23813" y="117499"/>
                    <a:pt x="27011" y="114300"/>
                    <a:pt x="30956" y="114300"/>
                  </a:cubicBezTo>
                  <a:lnTo>
                    <a:pt x="83344" y="114300"/>
                  </a:lnTo>
                  <a:cubicBezTo>
                    <a:pt x="87289" y="114300"/>
                    <a:pt x="90488" y="117499"/>
                    <a:pt x="90488" y="121444"/>
                  </a:cubicBezTo>
                  <a:cubicBezTo>
                    <a:pt x="90488" y="125389"/>
                    <a:pt x="87289" y="128588"/>
                    <a:pt x="83344" y="128588"/>
                  </a:cubicBezTo>
                  <a:lnTo>
                    <a:pt x="30956" y="128588"/>
                  </a:lnTo>
                  <a:cubicBezTo>
                    <a:pt x="27011" y="128588"/>
                    <a:pt x="23813" y="125389"/>
                    <a:pt x="23813" y="121444"/>
                  </a:cubicBezTo>
                  <a:close/>
                </a:path>
              </a:pathLst>
            </a:custGeom>
            <a:solidFill>
              <a:schemeClr val="tx1"/>
            </a:solidFill>
            <a:effectLst/>
          </p:spPr>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200" b="1" kern="0">
                <a:ln w="3175">
                  <a:noFill/>
                </a:ln>
                <a:solidFill>
                  <a:srgbClr val="000000"/>
                </a:solidFill>
                <a:latin typeface="Segoe Sans Text Semibold" pitchFamily="2" charset="0"/>
                <a:cs typeface="Segoe Sans Text" pitchFamily="2" charset="0"/>
              </a:endParaRPr>
            </a:p>
          </p:txBody>
        </p:sp>
        <p:sp>
          <p:nvSpPr>
            <p:cNvPr id="4" name="Oval 3">
              <a:extLst>
                <a:ext uri="{FF2B5EF4-FFF2-40B4-BE49-F238E27FC236}">
                  <a16:creationId xmlns:a16="http://schemas.microsoft.com/office/drawing/2014/main" id="{4F83A5A1-DA7F-FB33-85E2-F000D188C13B}"/>
                </a:ext>
                <a:ext uri="{C183D7F6-B498-43B3-948B-1728B52AA6E4}">
                  <adec:decorative xmlns:adec="http://schemas.microsoft.com/office/drawing/2017/decorative" val="1"/>
                </a:ext>
              </a:extLst>
            </p:cNvPr>
            <p:cNvSpPr/>
            <p:nvPr/>
          </p:nvSpPr>
          <p:spPr bwMode="auto">
            <a:xfrm>
              <a:off x="8400034" y="1818148"/>
              <a:ext cx="3227832" cy="4059664"/>
            </a:xfrm>
            <a:prstGeom prst="rect">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a:endParaRPr lang="en-US" sz="2000">
                <a:solidFill>
                  <a:srgbClr val="000000"/>
                </a:solidFill>
                <a:latin typeface="Segoe Sans Display"/>
                <a:cs typeface="Segoe Sans Display Semibold" pitchFamily="2" charset="0"/>
              </a:endParaRPr>
            </a:p>
          </p:txBody>
        </p:sp>
        <p:sp>
          <p:nvSpPr>
            <p:cNvPr id="10" name="Rectangle 9">
              <a:extLst>
                <a:ext uri="{FF2B5EF4-FFF2-40B4-BE49-F238E27FC236}">
                  <a16:creationId xmlns:a16="http://schemas.microsoft.com/office/drawing/2014/main" id="{A194FB5F-32E8-3C97-6BFB-042F1C8359A1}"/>
                </a:ext>
              </a:extLst>
            </p:cNvPr>
            <p:cNvSpPr/>
            <p:nvPr/>
          </p:nvSpPr>
          <p:spPr bwMode="auto">
            <a:xfrm>
              <a:off x="571501" y="1818148"/>
              <a:ext cx="3225096" cy="4007197"/>
            </a:xfrm>
            <a:prstGeom prst="rect">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a:endParaRPr lang="LID4096" sz="2000" err="1">
                <a:solidFill>
                  <a:srgbClr val="000000"/>
                </a:solidFill>
                <a:latin typeface="Segoe Sans Display"/>
                <a:cs typeface="Segoe Sans Display Semibold" pitchFamily="2" charset="0"/>
              </a:endParaRPr>
            </a:p>
          </p:txBody>
        </p:sp>
        <p:pic>
          <p:nvPicPr>
            <p:cNvPr id="5" name="Picture 4">
              <a:extLst>
                <a:ext uri="{FF2B5EF4-FFF2-40B4-BE49-F238E27FC236}">
                  <a16:creationId xmlns:a16="http://schemas.microsoft.com/office/drawing/2014/main" id="{7E1AF220-2FA7-993C-D064-860519C63A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4002" y="1964833"/>
              <a:ext cx="1640095" cy="922554"/>
            </a:xfrm>
            <a:prstGeom prst="rect">
              <a:avLst/>
            </a:prstGeom>
          </p:spPr>
        </p:pic>
        <p:sp>
          <p:nvSpPr>
            <p:cNvPr id="83" name="TextBox 82">
              <a:extLst>
                <a:ext uri="{FF2B5EF4-FFF2-40B4-BE49-F238E27FC236}">
                  <a16:creationId xmlns:a16="http://schemas.microsoft.com/office/drawing/2014/main" id="{04324506-96E7-AEF3-1957-2D43BB51AEB4}"/>
                </a:ext>
              </a:extLst>
            </p:cNvPr>
            <p:cNvSpPr txBox="1"/>
            <p:nvPr/>
          </p:nvSpPr>
          <p:spPr>
            <a:xfrm>
              <a:off x="8644543" y="2792242"/>
              <a:ext cx="2738809" cy="1381917"/>
            </a:xfrm>
            <a:prstGeom prst="rect">
              <a:avLst/>
            </a:prstGeom>
            <a:noFill/>
          </p:spPr>
          <p:txBody>
            <a:bodyPr wrap="square" lIns="91440" tIns="91440" rIns="91440" bIns="91440" anchor="t">
              <a:spAutoFit/>
            </a:bodyPr>
            <a:lstStyle/>
            <a:p>
              <a:pPr marL="90484" algn="ctr" defTabSz="914344">
                <a:lnSpc>
                  <a:spcPct val="110000"/>
                </a:lnSpc>
                <a:defRPr/>
              </a:pPr>
              <a:r>
                <a:rPr lang="en-US" dirty="0">
                  <a:solidFill>
                    <a:srgbClr val="000000">
                      <a:hueOff val="0"/>
                      <a:satOff val="0"/>
                      <a:lumOff val="0"/>
                      <a:alphaOff val="0"/>
                    </a:srgbClr>
                  </a:solidFill>
                  <a:latin typeface="Segoe UI Semibold" panose="020B0702040204020203" pitchFamily="34" charset="0"/>
                  <a:cs typeface="Segoe UI Semibold" panose="020B0702040204020203" pitchFamily="34" charset="0"/>
                </a:rPr>
                <a:t>Foundry Local</a:t>
              </a:r>
            </a:p>
            <a:p>
              <a:pPr algn="ctr" defTabSz="914377">
                <a:defRPr/>
              </a:pPr>
              <a:r>
                <a:rPr lang="en-US" sz="1600" b="1" dirty="0">
                  <a:solidFill>
                    <a:srgbClr val="000000"/>
                  </a:solidFill>
                  <a:cs typeface="Segoe Sans Text Semibold" pitchFamily="2" charset="0"/>
                </a:rPr>
                <a:t> </a:t>
              </a:r>
            </a:p>
            <a:p>
              <a:pPr algn="ctr" defTabSz="914377">
                <a:defRPr/>
              </a:pPr>
              <a:endParaRPr lang="en-US" sz="1400" dirty="0">
                <a:solidFill>
                  <a:srgbClr val="000000"/>
                </a:solidFill>
                <a:cs typeface="Segoe Sans Text Semibold" pitchFamily="2" charset="0"/>
              </a:endParaRPr>
            </a:p>
            <a:p>
              <a:pPr algn="ctr" defTabSz="914377">
                <a:defRPr/>
              </a:pPr>
              <a:r>
                <a:rPr lang="en-US" sz="1400" dirty="0">
                  <a:solidFill>
                    <a:srgbClr val="000000"/>
                  </a:solidFill>
                  <a:cs typeface="Segoe Sans Text Semibold" pitchFamily="2" charset="0"/>
                </a:rPr>
                <a:t>Windows, MacOS, &amp;</a:t>
              </a:r>
            </a:p>
            <a:p>
              <a:pPr algn="ctr" defTabSz="914377">
                <a:defRPr/>
              </a:pPr>
              <a:r>
                <a:rPr lang="en-US" sz="1400" dirty="0">
                  <a:solidFill>
                    <a:srgbClr val="000000"/>
                  </a:solidFill>
                  <a:cs typeface="Segoe Sans Text Semibold" pitchFamily="2" charset="0"/>
                </a:rPr>
                <a:t>Android (Preview)</a:t>
              </a:r>
            </a:p>
          </p:txBody>
        </p:sp>
        <p:sp>
          <p:nvSpPr>
            <p:cNvPr id="55" name="!!Box 3" descr="At the top is Data Factory, Analytics, Databases, Real-Time Intelligence, and Power BI.&#10;&#10;Below this going across is AI, OneLake, and Purview.&#10;&#10;Databases is Public Preview.">
              <a:extLst>
                <a:ext uri="{FF2B5EF4-FFF2-40B4-BE49-F238E27FC236}">
                  <a16:creationId xmlns:a16="http://schemas.microsoft.com/office/drawing/2014/main" id="{6C907588-0ED9-B380-F28A-FDC7C8320468}"/>
                </a:ext>
              </a:extLst>
            </p:cNvPr>
            <p:cNvSpPr/>
            <p:nvPr/>
          </p:nvSpPr>
          <p:spPr>
            <a:xfrm>
              <a:off x="8644545" y="4315901"/>
              <a:ext cx="2738808" cy="1182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2880" numCol="1" spcCol="0" rtlCol="0" fromWordArt="0" anchor="b" anchorCtr="0" forceAA="0" compatLnSpc="1">
              <a:prstTxWarp prst="textNoShape">
                <a:avLst/>
              </a:prstTxWarp>
              <a:noAutofit/>
            </a:bodyPr>
            <a:lstStyle/>
            <a:p>
              <a:pPr marL="90484" algn="ctr" defTabSz="914344">
                <a:lnSpc>
                  <a:spcPct val="110000"/>
                </a:lnSpc>
                <a:spcAft>
                  <a:spcPts val="500"/>
                </a:spcAft>
              </a:pP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IoT, phones, laptops, desktops</a:t>
              </a:r>
            </a:p>
          </p:txBody>
        </p:sp>
        <p:sp>
          <p:nvSpPr>
            <p:cNvPr id="31" name="Graphic 19">
              <a:extLst>
                <a:ext uri="{FF2B5EF4-FFF2-40B4-BE49-F238E27FC236}">
                  <a16:creationId xmlns:a16="http://schemas.microsoft.com/office/drawing/2014/main" id="{97268A3E-AAAF-24E7-48AD-DA6340F1A9BA}"/>
                </a:ext>
              </a:extLst>
            </p:cNvPr>
            <p:cNvSpPr/>
            <p:nvPr/>
          </p:nvSpPr>
          <p:spPr>
            <a:xfrm>
              <a:off x="10714800" y="4614027"/>
              <a:ext cx="327907" cy="311528"/>
            </a:xfrm>
            <a:custGeom>
              <a:avLst/>
              <a:gdLst>
                <a:gd name="connsiteX0" fmla="*/ 45244 w 190490"/>
                <a:gd name="connsiteY0" fmla="*/ 180975 h 180975"/>
                <a:gd name="connsiteX1" fmla="*/ 38102 w 190490"/>
                <a:gd name="connsiteY1" fmla="*/ 173829 h 180975"/>
                <a:gd name="connsiteX2" fmla="*/ 44272 w 190490"/>
                <a:gd name="connsiteY2" fmla="*/ 166754 h 180975"/>
                <a:gd name="connsiteX3" fmla="*/ 45244 w 190490"/>
                <a:gd name="connsiteY3" fmla="*/ 166688 h 180975"/>
                <a:gd name="connsiteX4" fmla="*/ 61903 w 190490"/>
                <a:gd name="connsiteY4" fmla="*/ 166688 h 180975"/>
                <a:gd name="connsiteX5" fmla="*/ 61903 w 190490"/>
                <a:gd name="connsiteY5" fmla="*/ 142894 h 180975"/>
                <a:gd name="connsiteX6" fmla="*/ 21431 w 190490"/>
                <a:gd name="connsiteY6" fmla="*/ 142894 h 180975"/>
                <a:gd name="connsiteX7" fmla="*/ 48 w 190490"/>
                <a:gd name="connsiteY7" fmla="*/ 122930 h 180975"/>
                <a:gd name="connsiteX8" fmla="*/ 0 w 190490"/>
                <a:gd name="connsiteY8" fmla="*/ 121463 h 180975"/>
                <a:gd name="connsiteX9" fmla="*/ 0 w 190490"/>
                <a:gd name="connsiteY9" fmla="*/ 21431 h 180975"/>
                <a:gd name="connsiteX10" fmla="*/ 19964 w 190490"/>
                <a:gd name="connsiteY10" fmla="*/ 48 h 180975"/>
                <a:gd name="connsiteX11" fmla="*/ 21431 w 190490"/>
                <a:gd name="connsiteY11" fmla="*/ 0 h 180975"/>
                <a:gd name="connsiteX12" fmla="*/ 169059 w 190490"/>
                <a:gd name="connsiteY12" fmla="*/ 0 h 180975"/>
                <a:gd name="connsiteX13" fmla="*/ 190443 w 190490"/>
                <a:gd name="connsiteY13" fmla="*/ 19964 h 180975"/>
                <a:gd name="connsiteX14" fmla="*/ 190490 w 190490"/>
                <a:gd name="connsiteY14" fmla="*/ 21431 h 180975"/>
                <a:gd name="connsiteX15" fmla="*/ 190490 w 190490"/>
                <a:gd name="connsiteY15" fmla="*/ 121463 h 180975"/>
                <a:gd name="connsiteX16" fmla="*/ 170526 w 190490"/>
                <a:gd name="connsiteY16" fmla="*/ 142846 h 180975"/>
                <a:gd name="connsiteX17" fmla="*/ 169059 w 190490"/>
                <a:gd name="connsiteY17" fmla="*/ 142894 h 180975"/>
                <a:gd name="connsiteX18" fmla="*/ 128578 w 190490"/>
                <a:gd name="connsiteY18" fmla="*/ 142894 h 180975"/>
                <a:gd name="connsiteX19" fmla="*/ 128578 w 190490"/>
                <a:gd name="connsiteY19" fmla="*/ 166688 h 180975"/>
                <a:gd name="connsiteX20" fmla="*/ 145256 w 190490"/>
                <a:gd name="connsiteY20" fmla="*/ 166688 h 180975"/>
                <a:gd name="connsiteX21" fmla="*/ 152472 w 190490"/>
                <a:gd name="connsiteY21" fmla="*/ 173758 h 180975"/>
                <a:gd name="connsiteX22" fmla="*/ 146228 w 190490"/>
                <a:gd name="connsiteY22" fmla="*/ 180918 h 180975"/>
                <a:gd name="connsiteX23" fmla="*/ 145256 w 190490"/>
                <a:gd name="connsiteY23" fmla="*/ 180975 h 180975"/>
                <a:gd name="connsiteX24" fmla="*/ 45244 w 190490"/>
                <a:gd name="connsiteY24" fmla="*/ 180975 h 180975"/>
                <a:gd name="connsiteX25" fmla="*/ 114281 w 190490"/>
                <a:gd name="connsiteY25" fmla="*/ 142894 h 180975"/>
                <a:gd name="connsiteX26" fmla="*/ 76181 w 190490"/>
                <a:gd name="connsiteY26" fmla="*/ 142894 h 180975"/>
                <a:gd name="connsiteX27" fmla="*/ 76190 w 190490"/>
                <a:gd name="connsiteY27" fmla="*/ 166688 h 180975"/>
                <a:gd name="connsiteX28" fmla="*/ 114290 w 190490"/>
                <a:gd name="connsiteY28" fmla="*/ 166688 h 180975"/>
                <a:gd name="connsiteX29" fmla="*/ 114281 w 190490"/>
                <a:gd name="connsiteY29" fmla="*/ 14289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90490" h="180975">
                  <a:moveTo>
                    <a:pt x="45244" y="180975"/>
                  </a:moveTo>
                  <a:cubicBezTo>
                    <a:pt x="41298" y="180974"/>
                    <a:pt x="38101" y="177775"/>
                    <a:pt x="38102" y="173829"/>
                  </a:cubicBezTo>
                  <a:cubicBezTo>
                    <a:pt x="38103" y="170260"/>
                    <a:pt x="40737" y="167241"/>
                    <a:pt x="44272" y="166754"/>
                  </a:cubicBezTo>
                  <a:lnTo>
                    <a:pt x="45244" y="166688"/>
                  </a:lnTo>
                  <a:lnTo>
                    <a:pt x="61903" y="166688"/>
                  </a:lnTo>
                  <a:lnTo>
                    <a:pt x="61903" y="142894"/>
                  </a:lnTo>
                  <a:lnTo>
                    <a:pt x="21431" y="142894"/>
                  </a:lnTo>
                  <a:cubicBezTo>
                    <a:pt x="10163" y="142895"/>
                    <a:pt x="819" y="134171"/>
                    <a:pt x="48" y="122930"/>
                  </a:cubicBezTo>
                  <a:lnTo>
                    <a:pt x="0" y="121463"/>
                  </a:lnTo>
                  <a:lnTo>
                    <a:pt x="0" y="21431"/>
                  </a:lnTo>
                  <a:cubicBezTo>
                    <a:pt x="-1" y="10163"/>
                    <a:pt x="8723" y="819"/>
                    <a:pt x="19964" y="48"/>
                  </a:cubicBezTo>
                  <a:lnTo>
                    <a:pt x="21431" y="0"/>
                  </a:lnTo>
                  <a:lnTo>
                    <a:pt x="169059" y="0"/>
                  </a:lnTo>
                  <a:cubicBezTo>
                    <a:pt x="180327" y="-1"/>
                    <a:pt x="189671" y="8723"/>
                    <a:pt x="190443" y="19964"/>
                  </a:cubicBezTo>
                  <a:lnTo>
                    <a:pt x="190490" y="21431"/>
                  </a:lnTo>
                  <a:lnTo>
                    <a:pt x="190490" y="121463"/>
                  </a:lnTo>
                  <a:cubicBezTo>
                    <a:pt x="190491" y="132731"/>
                    <a:pt x="181767" y="142075"/>
                    <a:pt x="170526" y="142846"/>
                  </a:cubicBezTo>
                  <a:lnTo>
                    <a:pt x="169059" y="142894"/>
                  </a:lnTo>
                  <a:lnTo>
                    <a:pt x="128578" y="142894"/>
                  </a:lnTo>
                  <a:lnTo>
                    <a:pt x="128578" y="166688"/>
                  </a:lnTo>
                  <a:lnTo>
                    <a:pt x="145256" y="166688"/>
                  </a:lnTo>
                  <a:cubicBezTo>
                    <a:pt x="149202" y="166648"/>
                    <a:pt x="152432" y="169813"/>
                    <a:pt x="152472" y="173758"/>
                  </a:cubicBezTo>
                  <a:cubicBezTo>
                    <a:pt x="152510" y="177383"/>
                    <a:pt x="149824" y="180462"/>
                    <a:pt x="146228" y="180918"/>
                  </a:cubicBezTo>
                  <a:lnTo>
                    <a:pt x="145256" y="180975"/>
                  </a:lnTo>
                  <a:lnTo>
                    <a:pt x="45244" y="180975"/>
                  </a:lnTo>
                  <a:close/>
                  <a:moveTo>
                    <a:pt x="114281" y="142894"/>
                  </a:moveTo>
                  <a:lnTo>
                    <a:pt x="76181" y="142894"/>
                  </a:lnTo>
                  <a:lnTo>
                    <a:pt x="76190" y="166688"/>
                  </a:lnTo>
                  <a:lnTo>
                    <a:pt x="114290" y="166688"/>
                  </a:lnTo>
                  <a:lnTo>
                    <a:pt x="114281" y="142894"/>
                  </a:lnTo>
                  <a:close/>
                </a:path>
              </a:pathLst>
            </a:custGeom>
            <a:solidFill>
              <a:schemeClr val="tx1"/>
            </a:solidFill>
            <a:effectLst/>
          </p:spPr>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defTabSz="914377" fontAlgn="base">
                <a:spcBef>
                  <a:spcPct val="0"/>
                </a:spcBef>
                <a:spcAft>
                  <a:spcPct val="0"/>
                </a:spcAft>
                <a:defRPr/>
              </a:pPr>
              <a:endParaRPr lang="en-US" sz="1200" b="1" kern="0">
                <a:ln w="3175">
                  <a:noFill/>
                </a:ln>
                <a:solidFill>
                  <a:srgbClr val="000000"/>
                </a:solidFill>
                <a:latin typeface="Segoe Sans Text Semibold" pitchFamily="2" charset="0"/>
                <a:cs typeface="Segoe Sans Text" pitchFamily="2" charset="0"/>
              </a:endParaRPr>
            </a:p>
          </p:txBody>
        </p:sp>
        <p:sp>
          <p:nvSpPr>
            <p:cNvPr id="29" name="Graphic 21">
              <a:extLst>
                <a:ext uri="{FF2B5EF4-FFF2-40B4-BE49-F238E27FC236}">
                  <a16:creationId xmlns:a16="http://schemas.microsoft.com/office/drawing/2014/main" id="{64C74F69-11DA-0489-E3F3-6CC736B25F5E}"/>
                </a:ext>
              </a:extLst>
            </p:cNvPr>
            <p:cNvSpPr/>
            <p:nvPr/>
          </p:nvSpPr>
          <p:spPr>
            <a:xfrm>
              <a:off x="10073705" y="4652558"/>
              <a:ext cx="360814" cy="234466"/>
            </a:xfrm>
            <a:custGeom>
              <a:avLst/>
              <a:gdLst>
                <a:gd name="connsiteX0" fmla="*/ 7207 w 190551"/>
                <a:gd name="connsiteY0" fmla="*/ 109538 h 123825"/>
                <a:gd name="connsiteX1" fmla="*/ 183419 w 190551"/>
                <a:gd name="connsiteY1" fmla="*/ 109538 h 123825"/>
                <a:gd name="connsiteX2" fmla="*/ 190552 w 190551"/>
                <a:gd name="connsiteY2" fmla="*/ 116693 h 123825"/>
                <a:gd name="connsiteX3" fmla="*/ 184381 w 190551"/>
                <a:gd name="connsiteY3" fmla="*/ 123758 h 123825"/>
                <a:gd name="connsiteX4" fmla="*/ 183419 w 190551"/>
                <a:gd name="connsiteY4" fmla="*/ 123825 h 123825"/>
                <a:gd name="connsiteX5" fmla="*/ 7216 w 190551"/>
                <a:gd name="connsiteY5" fmla="*/ 123825 h 123825"/>
                <a:gd name="connsiteX6" fmla="*/ 0 w 190551"/>
                <a:gd name="connsiteY6" fmla="*/ 116755 h 123825"/>
                <a:gd name="connsiteX7" fmla="*/ 6245 w 190551"/>
                <a:gd name="connsiteY7" fmla="*/ 109595 h 123825"/>
                <a:gd name="connsiteX8" fmla="*/ 7216 w 190551"/>
                <a:gd name="connsiteY8" fmla="*/ 109538 h 123825"/>
                <a:gd name="connsiteX9" fmla="*/ 183410 w 190551"/>
                <a:gd name="connsiteY9" fmla="*/ 109538 h 123825"/>
                <a:gd name="connsiteX10" fmla="*/ 7216 w 190551"/>
                <a:gd name="connsiteY10" fmla="*/ 109538 h 123825"/>
                <a:gd name="connsiteX11" fmla="*/ 154844 w 190551"/>
                <a:gd name="connsiteY11" fmla="*/ 0 h 123825"/>
                <a:gd name="connsiteX12" fmla="*/ 171513 w 190551"/>
                <a:gd name="connsiteY12" fmla="*/ 16669 h 123825"/>
                <a:gd name="connsiteX13" fmla="*/ 171513 w 190551"/>
                <a:gd name="connsiteY13" fmla="*/ 88106 h 123825"/>
                <a:gd name="connsiteX14" fmla="*/ 154844 w 190551"/>
                <a:gd name="connsiteY14" fmla="*/ 104775 h 123825"/>
                <a:gd name="connsiteX15" fmla="*/ 35782 w 190551"/>
                <a:gd name="connsiteY15" fmla="*/ 104775 h 123825"/>
                <a:gd name="connsiteX16" fmla="*/ 19113 w 190551"/>
                <a:gd name="connsiteY16" fmla="*/ 88106 h 123825"/>
                <a:gd name="connsiteX17" fmla="*/ 19113 w 190551"/>
                <a:gd name="connsiteY17" fmla="*/ 16669 h 123825"/>
                <a:gd name="connsiteX18" fmla="*/ 35782 w 190551"/>
                <a:gd name="connsiteY18" fmla="*/ 0 h 123825"/>
                <a:gd name="connsiteX19" fmla="*/ 154844 w 190551"/>
                <a:gd name="connsiteY19" fmla="*/ 0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0551" h="123825">
                  <a:moveTo>
                    <a:pt x="7207" y="109538"/>
                  </a:moveTo>
                  <a:lnTo>
                    <a:pt x="183419" y="109538"/>
                  </a:lnTo>
                  <a:cubicBezTo>
                    <a:pt x="187365" y="109544"/>
                    <a:pt x="190558" y="112747"/>
                    <a:pt x="190552" y="116693"/>
                  </a:cubicBezTo>
                  <a:cubicBezTo>
                    <a:pt x="190546" y="120258"/>
                    <a:pt x="187913" y="123273"/>
                    <a:pt x="184381" y="123758"/>
                  </a:cubicBezTo>
                  <a:lnTo>
                    <a:pt x="183419" y="123825"/>
                  </a:lnTo>
                  <a:lnTo>
                    <a:pt x="7216" y="123825"/>
                  </a:lnTo>
                  <a:cubicBezTo>
                    <a:pt x="3271" y="123865"/>
                    <a:pt x="40" y="120700"/>
                    <a:pt x="0" y="116755"/>
                  </a:cubicBezTo>
                  <a:cubicBezTo>
                    <a:pt x="-36" y="113129"/>
                    <a:pt x="2648" y="110051"/>
                    <a:pt x="6245" y="109595"/>
                  </a:cubicBezTo>
                  <a:lnTo>
                    <a:pt x="7216" y="109538"/>
                  </a:lnTo>
                  <a:lnTo>
                    <a:pt x="183410" y="109538"/>
                  </a:lnTo>
                  <a:lnTo>
                    <a:pt x="7216" y="109538"/>
                  </a:lnTo>
                  <a:close/>
                  <a:moveTo>
                    <a:pt x="154844" y="0"/>
                  </a:moveTo>
                  <a:cubicBezTo>
                    <a:pt x="164046" y="0"/>
                    <a:pt x="171513" y="7468"/>
                    <a:pt x="171513" y="16669"/>
                  </a:cubicBezTo>
                  <a:lnTo>
                    <a:pt x="171513" y="88106"/>
                  </a:lnTo>
                  <a:cubicBezTo>
                    <a:pt x="171513" y="97312"/>
                    <a:pt x="164050" y="104775"/>
                    <a:pt x="154844" y="104775"/>
                  </a:cubicBezTo>
                  <a:lnTo>
                    <a:pt x="35782" y="104775"/>
                  </a:lnTo>
                  <a:cubicBezTo>
                    <a:pt x="26576" y="104775"/>
                    <a:pt x="19113" y="97312"/>
                    <a:pt x="19113" y="88106"/>
                  </a:cubicBezTo>
                  <a:lnTo>
                    <a:pt x="19113" y="16669"/>
                  </a:lnTo>
                  <a:cubicBezTo>
                    <a:pt x="19113" y="7468"/>
                    <a:pt x="26571" y="0"/>
                    <a:pt x="35782" y="0"/>
                  </a:cubicBezTo>
                  <a:lnTo>
                    <a:pt x="154844" y="0"/>
                  </a:lnTo>
                  <a:close/>
                </a:path>
              </a:pathLst>
            </a:custGeom>
            <a:solidFill>
              <a:schemeClr val="tx1"/>
            </a:solidFill>
            <a:effectLst/>
          </p:spPr>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defTabSz="914377" fontAlgn="base">
                <a:spcBef>
                  <a:spcPct val="0"/>
                </a:spcBef>
                <a:spcAft>
                  <a:spcPct val="0"/>
                </a:spcAft>
                <a:defRPr/>
              </a:pPr>
              <a:endParaRPr lang="en-US" sz="1200" b="1" kern="0">
                <a:ln w="3175">
                  <a:noFill/>
                </a:ln>
                <a:solidFill>
                  <a:srgbClr val="000000"/>
                </a:solidFill>
                <a:latin typeface="Segoe Sans Text Semibold" pitchFamily="2" charset="0"/>
                <a:cs typeface="Segoe Sans Text" pitchFamily="2" charset="0"/>
              </a:endParaRPr>
            </a:p>
          </p:txBody>
        </p:sp>
        <p:sp>
          <p:nvSpPr>
            <p:cNvPr id="28" name="Graphic 23">
              <a:extLst>
                <a:ext uri="{FF2B5EF4-FFF2-40B4-BE49-F238E27FC236}">
                  <a16:creationId xmlns:a16="http://schemas.microsoft.com/office/drawing/2014/main" id="{704E4DDF-92D7-17DC-C31D-74F35F7C8AA8}"/>
                </a:ext>
              </a:extLst>
            </p:cNvPr>
            <p:cNvSpPr/>
            <p:nvPr/>
          </p:nvSpPr>
          <p:spPr>
            <a:xfrm>
              <a:off x="9593390" y="4589433"/>
              <a:ext cx="216430" cy="360717"/>
            </a:xfrm>
            <a:custGeom>
              <a:avLst/>
              <a:gdLst>
                <a:gd name="connsiteX0" fmla="*/ 92869 w 114300"/>
                <a:gd name="connsiteY0" fmla="*/ 0 h 190500"/>
                <a:gd name="connsiteX1" fmla="*/ 114300 w 114300"/>
                <a:gd name="connsiteY1" fmla="*/ 21431 h 190500"/>
                <a:gd name="connsiteX2" fmla="*/ 114300 w 114300"/>
                <a:gd name="connsiteY2" fmla="*/ 169069 h 190500"/>
                <a:gd name="connsiteX3" fmla="*/ 92869 w 114300"/>
                <a:gd name="connsiteY3" fmla="*/ 190500 h 190500"/>
                <a:gd name="connsiteX4" fmla="*/ 21431 w 114300"/>
                <a:gd name="connsiteY4" fmla="*/ 190500 h 190500"/>
                <a:gd name="connsiteX5" fmla="*/ 0 w 114300"/>
                <a:gd name="connsiteY5" fmla="*/ 169069 h 190500"/>
                <a:gd name="connsiteX6" fmla="*/ 0 w 114300"/>
                <a:gd name="connsiteY6" fmla="*/ 21431 h 190500"/>
                <a:gd name="connsiteX7" fmla="*/ 21431 w 114300"/>
                <a:gd name="connsiteY7" fmla="*/ 0 h 190500"/>
                <a:gd name="connsiteX8" fmla="*/ 92869 w 114300"/>
                <a:gd name="connsiteY8" fmla="*/ 0 h 190500"/>
                <a:gd name="connsiteX9" fmla="*/ 69056 w 114300"/>
                <a:gd name="connsiteY9" fmla="*/ 152400 h 190500"/>
                <a:gd name="connsiteX10" fmla="*/ 45244 w 114300"/>
                <a:gd name="connsiteY10" fmla="*/ 152400 h 190500"/>
                <a:gd name="connsiteX11" fmla="*/ 38100 w 114300"/>
                <a:gd name="connsiteY11" fmla="*/ 159544 h 190500"/>
                <a:gd name="connsiteX12" fmla="*/ 45244 w 114300"/>
                <a:gd name="connsiteY12" fmla="*/ 166688 h 190500"/>
                <a:gd name="connsiteX13" fmla="*/ 69056 w 114300"/>
                <a:gd name="connsiteY13" fmla="*/ 166688 h 190500"/>
                <a:gd name="connsiteX14" fmla="*/ 76200 w 114300"/>
                <a:gd name="connsiteY14" fmla="*/ 159544 h 190500"/>
                <a:gd name="connsiteX15" fmla="*/ 69056 w 114300"/>
                <a:gd name="connsiteY15" fmla="*/ 1524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300" h="190500">
                  <a:moveTo>
                    <a:pt x="92869" y="0"/>
                  </a:moveTo>
                  <a:cubicBezTo>
                    <a:pt x="104705" y="0"/>
                    <a:pt x="114300" y="9595"/>
                    <a:pt x="114300" y="21431"/>
                  </a:cubicBezTo>
                  <a:lnTo>
                    <a:pt x="114300" y="169069"/>
                  </a:lnTo>
                  <a:cubicBezTo>
                    <a:pt x="114300" y="180905"/>
                    <a:pt x="104705" y="190500"/>
                    <a:pt x="92869" y="190500"/>
                  </a:cubicBezTo>
                  <a:lnTo>
                    <a:pt x="21431" y="190500"/>
                  </a:lnTo>
                  <a:cubicBezTo>
                    <a:pt x="9595" y="190500"/>
                    <a:pt x="0" y="180905"/>
                    <a:pt x="0" y="169069"/>
                  </a:cubicBezTo>
                  <a:lnTo>
                    <a:pt x="0" y="21431"/>
                  </a:lnTo>
                  <a:cubicBezTo>
                    <a:pt x="0" y="9595"/>
                    <a:pt x="9595" y="0"/>
                    <a:pt x="21431" y="0"/>
                  </a:cubicBezTo>
                  <a:lnTo>
                    <a:pt x="92869" y="0"/>
                  </a:lnTo>
                  <a:close/>
                  <a:moveTo>
                    <a:pt x="69056" y="152400"/>
                  </a:moveTo>
                  <a:lnTo>
                    <a:pt x="45244" y="152400"/>
                  </a:lnTo>
                  <a:cubicBezTo>
                    <a:pt x="41298" y="152400"/>
                    <a:pt x="38100" y="155599"/>
                    <a:pt x="38100" y="159544"/>
                  </a:cubicBezTo>
                  <a:cubicBezTo>
                    <a:pt x="38100" y="163489"/>
                    <a:pt x="41298" y="166688"/>
                    <a:pt x="45244" y="166688"/>
                  </a:cubicBezTo>
                  <a:lnTo>
                    <a:pt x="69056" y="166688"/>
                  </a:lnTo>
                  <a:cubicBezTo>
                    <a:pt x="73002" y="166688"/>
                    <a:pt x="76200" y="163489"/>
                    <a:pt x="76200" y="159544"/>
                  </a:cubicBezTo>
                  <a:cubicBezTo>
                    <a:pt x="76200" y="155599"/>
                    <a:pt x="73002" y="152400"/>
                    <a:pt x="69056" y="152400"/>
                  </a:cubicBezTo>
                  <a:close/>
                </a:path>
              </a:pathLst>
            </a:custGeom>
            <a:solidFill>
              <a:schemeClr val="tx1"/>
            </a:solidFill>
            <a:effectLst/>
          </p:spPr>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defTabSz="914377" fontAlgn="base">
                <a:spcBef>
                  <a:spcPct val="0"/>
                </a:spcBef>
                <a:spcAft>
                  <a:spcPct val="0"/>
                </a:spcAft>
                <a:defRPr/>
              </a:pPr>
              <a:endParaRPr lang="en-US" sz="1200" b="1" kern="0">
                <a:ln w="3175">
                  <a:noFill/>
                </a:ln>
                <a:solidFill>
                  <a:srgbClr val="000000"/>
                </a:solidFill>
                <a:latin typeface="Segoe Sans Text Semibold" pitchFamily="2" charset="0"/>
                <a:cs typeface="Segoe Sans Text" pitchFamily="2" charset="0"/>
              </a:endParaRPr>
            </a:p>
          </p:txBody>
        </p:sp>
        <p:sp>
          <p:nvSpPr>
            <p:cNvPr id="27" name="Graphic 25">
              <a:extLst>
                <a:ext uri="{FF2B5EF4-FFF2-40B4-BE49-F238E27FC236}">
                  <a16:creationId xmlns:a16="http://schemas.microsoft.com/office/drawing/2014/main" id="{888DF524-B2E8-2B43-9042-74F4D571F432}"/>
                </a:ext>
              </a:extLst>
            </p:cNvPr>
            <p:cNvSpPr/>
            <p:nvPr/>
          </p:nvSpPr>
          <p:spPr>
            <a:xfrm>
              <a:off x="8968796" y="4589335"/>
              <a:ext cx="360709" cy="360912"/>
            </a:xfrm>
            <a:custGeom>
              <a:avLst/>
              <a:gdLst>
                <a:gd name="connsiteX0" fmla="*/ 161920 w 190496"/>
                <a:gd name="connsiteY0" fmla="*/ 23802 h 190603"/>
                <a:gd name="connsiteX1" fmla="*/ 138117 w 190496"/>
                <a:gd name="connsiteY1" fmla="*/ 47624 h 190603"/>
                <a:gd name="connsiteX2" fmla="*/ 133231 w 190496"/>
                <a:gd name="connsiteY2" fmla="*/ 47119 h 190603"/>
                <a:gd name="connsiteX3" fmla="*/ 121039 w 190496"/>
                <a:gd name="connsiteY3" fmla="*/ 67293 h 190603"/>
                <a:gd name="connsiteX4" fmla="*/ 133345 w 190496"/>
                <a:gd name="connsiteY4" fmla="*/ 95325 h 190603"/>
                <a:gd name="connsiteX5" fmla="*/ 133345 w 190496"/>
                <a:gd name="connsiteY5" fmla="*/ 95878 h 190603"/>
                <a:gd name="connsiteX6" fmla="*/ 145689 w 190496"/>
                <a:gd name="connsiteY6" fmla="*/ 98364 h 190603"/>
                <a:gd name="connsiteX7" fmla="*/ 177924 w 190496"/>
                <a:gd name="connsiteY7" fmla="*/ 88618 h 190603"/>
                <a:gd name="connsiteX8" fmla="*/ 187670 w 190496"/>
                <a:gd name="connsiteY8" fmla="*/ 120853 h 190603"/>
                <a:gd name="connsiteX9" fmla="*/ 155435 w 190496"/>
                <a:gd name="connsiteY9" fmla="*/ 130598 h 190603"/>
                <a:gd name="connsiteX10" fmla="*/ 143032 w 190496"/>
                <a:gd name="connsiteY10" fmla="*/ 112403 h 190603"/>
                <a:gd name="connsiteX11" fmla="*/ 130459 w 190496"/>
                <a:gd name="connsiteY11" fmla="*/ 109879 h 190603"/>
                <a:gd name="connsiteX12" fmla="*/ 113866 w 190496"/>
                <a:gd name="connsiteY12" fmla="*/ 128577 h 190603"/>
                <a:gd name="connsiteX13" fmla="*/ 118581 w 190496"/>
                <a:gd name="connsiteY13" fmla="*/ 142979 h 190603"/>
                <a:gd name="connsiteX14" fmla="*/ 119058 w 190496"/>
                <a:gd name="connsiteY14" fmla="*/ 142979 h 190603"/>
                <a:gd name="connsiteX15" fmla="*/ 142853 w 190496"/>
                <a:gd name="connsiteY15" fmla="*/ 166808 h 190603"/>
                <a:gd name="connsiteX16" fmla="*/ 119023 w 190496"/>
                <a:gd name="connsiteY16" fmla="*/ 190604 h 190603"/>
                <a:gd name="connsiteX17" fmla="*/ 95228 w 190496"/>
                <a:gd name="connsiteY17" fmla="*/ 166774 h 190603"/>
                <a:gd name="connsiteX18" fmla="*/ 105037 w 190496"/>
                <a:gd name="connsiteY18" fmla="*/ 147532 h 190603"/>
                <a:gd name="connsiteX19" fmla="*/ 100312 w 190496"/>
                <a:gd name="connsiteY19" fmla="*/ 133092 h 190603"/>
                <a:gd name="connsiteX20" fmla="*/ 64575 w 190496"/>
                <a:gd name="connsiteY20" fmla="*/ 117918 h 190603"/>
                <a:gd name="connsiteX21" fmla="*/ 47477 w 190496"/>
                <a:gd name="connsiteY21" fmla="*/ 125996 h 190603"/>
                <a:gd name="connsiteX22" fmla="*/ 26483 w 190496"/>
                <a:gd name="connsiteY22" fmla="*/ 152327 h 190603"/>
                <a:gd name="connsiteX23" fmla="*/ 152 w 190496"/>
                <a:gd name="connsiteY23" fmla="*/ 131333 h 190603"/>
                <a:gd name="connsiteX24" fmla="*/ 21146 w 190496"/>
                <a:gd name="connsiteY24" fmla="*/ 105002 h 190603"/>
                <a:gd name="connsiteX25" fmla="*/ 41686 w 190496"/>
                <a:gd name="connsiteY25" fmla="*/ 112927 h 190603"/>
                <a:gd name="connsiteX26" fmla="*/ 58393 w 190496"/>
                <a:gd name="connsiteY26" fmla="*/ 105041 h 190603"/>
                <a:gd name="connsiteX27" fmla="*/ 65860 w 190496"/>
                <a:gd name="connsiteY27" fmla="*/ 71065 h 190603"/>
                <a:gd name="connsiteX28" fmla="*/ 56421 w 190496"/>
                <a:gd name="connsiteY28" fmla="*/ 60302 h 190603"/>
                <a:gd name="connsiteX29" fmla="*/ 25494 w 190496"/>
                <a:gd name="connsiteY29" fmla="*/ 46975 h 190603"/>
                <a:gd name="connsiteX30" fmla="*/ 38821 w 190496"/>
                <a:gd name="connsiteY30" fmla="*/ 16048 h 190603"/>
                <a:gd name="connsiteX31" fmla="*/ 69748 w 190496"/>
                <a:gd name="connsiteY31" fmla="*/ 29375 h 190603"/>
                <a:gd name="connsiteX32" fmla="*/ 67508 w 190496"/>
                <a:gd name="connsiteY32" fmla="*/ 51272 h 190603"/>
                <a:gd name="connsiteX33" fmla="*/ 76871 w 190496"/>
                <a:gd name="connsiteY33" fmla="*/ 61940 h 190603"/>
                <a:gd name="connsiteX34" fmla="*/ 95245 w 190496"/>
                <a:gd name="connsiteY34" fmla="*/ 57225 h 190603"/>
                <a:gd name="connsiteX35" fmla="*/ 108904 w 190496"/>
                <a:gd name="connsiteY35" fmla="*/ 59749 h 190603"/>
                <a:gd name="connsiteX36" fmla="*/ 120762 w 190496"/>
                <a:gd name="connsiteY36" fmla="*/ 40128 h 190603"/>
                <a:gd name="connsiteX37" fmla="*/ 121792 w 190496"/>
                <a:gd name="connsiteY37" fmla="*/ 6468 h 190603"/>
                <a:gd name="connsiteX38" fmla="*/ 155453 w 190496"/>
                <a:gd name="connsiteY38" fmla="*/ 7497 h 190603"/>
                <a:gd name="connsiteX39" fmla="*/ 161920 w 190496"/>
                <a:gd name="connsiteY39" fmla="*/ 23811 h 190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90496" h="190603">
                  <a:moveTo>
                    <a:pt x="161920" y="23802"/>
                  </a:moveTo>
                  <a:cubicBezTo>
                    <a:pt x="161925" y="36953"/>
                    <a:pt x="151268" y="47619"/>
                    <a:pt x="138117" y="47624"/>
                  </a:cubicBezTo>
                  <a:cubicBezTo>
                    <a:pt x="136475" y="47625"/>
                    <a:pt x="134838" y="47455"/>
                    <a:pt x="133231" y="47119"/>
                  </a:cubicBezTo>
                  <a:lnTo>
                    <a:pt x="121039" y="67293"/>
                  </a:lnTo>
                  <a:cubicBezTo>
                    <a:pt x="128889" y="74499"/>
                    <a:pt x="133355" y="84670"/>
                    <a:pt x="133345" y="95325"/>
                  </a:cubicBezTo>
                  <a:lnTo>
                    <a:pt x="133345" y="95878"/>
                  </a:lnTo>
                  <a:lnTo>
                    <a:pt x="145689" y="98364"/>
                  </a:lnTo>
                  <a:cubicBezTo>
                    <a:pt x="151900" y="86771"/>
                    <a:pt x="166332" y="82407"/>
                    <a:pt x="177924" y="88618"/>
                  </a:cubicBezTo>
                  <a:cubicBezTo>
                    <a:pt x="189517" y="94828"/>
                    <a:pt x="193880" y="109260"/>
                    <a:pt x="187670" y="120853"/>
                  </a:cubicBezTo>
                  <a:cubicBezTo>
                    <a:pt x="181460" y="132445"/>
                    <a:pt x="167028" y="136808"/>
                    <a:pt x="155435" y="130598"/>
                  </a:cubicBezTo>
                  <a:cubicBezTo>
                    <a:pt x="148576" y="126924"/>
                    <a:pt x="143945" y="120131"/>
                    <a:pt x="143032" y="112403"/>
                  </a:cubicBezTo>
                  <a:lnTo>
                    <a:pt x="130459" y="109879"/>
                  </a:lnTo>
                  <a:cubicBezTo>
                    <a:pt x="127179" y="117795"/>
                    <a:pt x="121336" y="124379"/>
                    <a:pt x="113866" y="128577"/>
                  </a:cubicBezTo>
                  <a:lnTo>
                    <a:pt x="118581" y="142979"/>
                  </a:lnTo>
                  <a:lnTo>
                    <a:pt x="119058" y="142979"/>
                  </a:lnTo>
                  <a:cubicBezTo>
                    <a:pt x="132209" y="142988"/>
                    <a:pt x="142862" y="153657"/>
                    <a:pt x="142853" y="166808"/>
                  </a:cubicBezTo>
                  <a:cubicBezTo>
                    <a:pt x="142843" y="179960"/>
                    <a:pt x="132174" y="190613"/>
                    <a:pt x="119023" y="190604"/>
                  </a:cubicBezTo>
                  <a:cubicBezTo>
                    <a:pt x="105872" y="190594"/>
                    <a:pt x="95218" y="179925"/>
                    <a:pt x="95228" y="166774"/>
                  </a:cubicBezTo>
                  <a:cubicBezTo>
                    <a:pt x="95234" y="159161"/>
                    <a:pt x="98879" y="152009"/>
                    <a:pt x="105037" y="147532"/>
                  </a:cubicBezTo>
                  <a:lnTo>
                    <a:pt x="100312" y="133092"/>
                  </a:lnTo>
                  <a:cubicBezTo>
                    <a:pt x="86521" y="134951"/>
                    <a:pt x="72815" y="129132"/>
                    <a:pt x="64575" y="117918"/>
                  </a:cubicBezTo>
                  <a:lnTo>
                    <a:pt x="47477" y="125996"/>
                  </a:lnTo>
                  <a:cubicBezTo>
                    <a:pt x="48951" y="139064"/>
                    <a:pt x="39552" y="150853"/>
                    <a:pt x="26483" y="152327"/>
                  </a:cubicBezTo>
                  <a:cubicBezTo>
                    <a:pt x="13415" y="153801"/>
                    <a:pt x="1626" y="144402"/>
                    <a:pt x="152" y="131333"/>
                  </a:cubicBezTo>
                  <a:cubicBezTo>
                    <a:pt x="-1322" y="118264"/>
                    <a:pt x="8078" y="106476"/>
                    <a:pt x="21146" y="105002"/>
                  </a:cubicBezTo>
                  <a:cubicBezTo>
                    <a:pt x="28876" y="104130"/>
                    <a:pt x="36545" y="107089"/>
                    <a:pt x="41686" y="112927"/>
                  </a:cubicBezTo>
                  <a:lnTo>
                    <a:pt x="58393" y="105041"/>
                  </a:lnTo>
                  <a:cubicBezTo>
                    <a:pt x="55274" y="93173"/>
                    <a:pt x="58053" y="80531"/>
                    <a:pt x="65860" y="71065"/>
                  </a:cubicBezTo>
                  <a:lnTo>
                    <a:pt x="56421" y="60302"/>
                  </a:lnTo>
                  <a:cubicBezTo>
                    <a:pt x="44201" y="65162"/>
                    <a:pt x="30354" y="59195"/>
                    <a:pt x="25494" y="46975"/>
                  </a:cubicBezTo>
                  <a:cubicBezTo>
                    <a:pt x="20634" y="34755"/>
                    <a:pt x="26601" y="20908"/>
                    <a:pt x="38821" y="16048"/>
                  </a:cubicBezTo>
                  <a:cubicBezTo>
                    <a:pt x="51041" y="11188"/>
                    <a:pt x="64887" y="17155"/>
                    <a:pt x="69748" y="29375"/>
                  </a:cubicBezTo>
                  <a:cubicBezTo>
                    <a:pt x="72622" y="36602"/>
                    <a:pt x="71786" y="44777"/>
                    <a:pt x="67508" y="51272"/>
                  </a:cubicBezTo>
                  <a:lnTo>
                    <a:pt x="76871" y="61940"/>
                  </a:lnTo>
                  <a:cubicBezTo>
                    <a:pt x="82498" y="58838"/>
                    <a:pt x="88820" y="57215"/>
                    <a:pt x="95245" y="57225"/>
                  </a:cubicBezTo>
                  <a:cubicBezTo>
                    <a:pt x="100055" y="57225"/>
                    <a:pt x="104675" y="58120"/>
                    <a:pt x="108904" y="59749"/>
                  </a:cubicBezTo>
                  <a:lnTo>
                    <a:pt x="120762" y="40128"/>
                  </a:lnTo>
                  <a:cubicBezTo>
                    <a:pt x="111752" y="30548"/>
                    <a:pt x="112213" y="15478"/>
                    <a:pt x="121792" y="6468"/>
                  </a:cubicBezTo>
                  <a:cubicBezTo>
                    <a:pt x="131371" y="-2543"/>
                    <a:pt x="146442" y="-2082"/>
                    <a:pt x="155453" y="7497"/>
                  </a:cubicBezTo>
                  <a:cubicBezTo>
                    <a:pt x="159606" y="11914"/>
                    <a:pt x="161920" y="17748"/>
                    <a:pt x="161920" y="23811"/>
                  </a:cubicBezTo>
                  <a:close/>
                </a:path>
              </a:pathLst>
            </a:custGeom>
            <a:solidFill>
              <a:schemeClr val="tx1"/>
            </a:solidFill>
            <a:effectLst/>
          </p:spPr>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defTabSz="914377" fontAlgn="base">
                <a:spcBef>
                  <a:spcPct val="0"/>
                </a:spcBef>
                <a:spcAft>
                  <a:spcPct val="0"/>
                </a:spcAft>
                <a:defRPr/>
              </a:pPr>
              <a:endParaRPr lang="en-US" sz="1200" b="1" kern="0">
                <a:ln w="3175">
                  <a:noFill/>
                </a:ln>
                <a:solidFill>
                  <a:srgbClr val="000000"/>
                </a:solidFill>
                <a:latin typeface="Segoe Sans Text Semibold" pitchFamily="2" charset="0"/>
                <a:cs typeface="Segoe Sans Text" pitchFamily="2" charset="0"/>
              </a:endParaRPr>
            </a:p>
          </p:txBody>
        </p:sp>
        <p:sp>
          <p:nvSpPr>
            <p:cNvPr id="93" name="TextBox 92">
              <a:extLst>
                <a:ext uri="{FF2B5EF4-FFF2-40B4-BE49-F238E27FC236}">
                  <a16:creationId xmlns:a16="http://schemas.microsoft.com/office/drawing/2014/main" id="{B3185075-AE15-D10A-2F12-07890D1FC699}"/>
                </a:ext>
              </a:extLst>
            </p:cNvPr>
            <p:cNvSpPr txBox="1"/>
            <p:nvPr/>
          </p:nvSpPr>
          <p:spPr>
            <a:xfrm>
              <a:off x="677705" y="2792242"/>
              <a:ext cx="3012689" cy="1412694"/>
            </a:xfrm>
            <a:prstGeom prst="rect">
              <a:avLst/>
            </a:prstGeom>
            <a:noFill/>
          </p:spPr>
          <p:txBody>
            <a:bodyPr wrap="square" lIns="91440" tIns="91440" rIns="91440" bIns="91440">
              <a:spAutoFit/>
            </a:bodyPr>
            <a:lstStyle/>
            <a:p>
              <a:pPr marL="90484" algn="ctr" defTabSz="914344">
                <a:lnSpc>
                  <a:spcPct val="110000"/>
                </a:lnSpc>
                <a:defRPr/>
              </a:pPr>
              <a:r>
                <a:rPr lang="en-US" dirty="0">
                  <a:solidFill>
                    <a:srgbClr val="000000">
                      <a:hueOff val="0"/>
                      <a:satOff val="0"/>
                      <a:lumOff val="0"/>
                      <a:alphaOff val="0"/>
                    </a:srgbClr>
                  </a:solidFill>
                  <a:latin typeface="Segoe UI Semibold" panose="020B0702040204020203" pitchFamily="34" charset="0"/>
                  <a:cs typeface="Segoe UI Semibold" panose="020B0702040204020203" pitchFamily="34" charset="0"/>
                </a:rPr>
                <a:t>Microsoft Foundry</a:t>
              </a:r>
            </a:p>
            <a:p>
              <a:pPr algn="ctr" defTabSz="914377">
                <a:defRPr/>
              </a:pPr>
              <a:br>
                <a:rPr lang="en-US" sz="1600" b="1" dirty="0">
                  <a:solidFill>
                    <a:srgbClr val="000000"/>
                  </a:solidFill>
                  <a:cs typeface="Segoe Sans Text Semibold" pitchFamily="2" charset="0"/>
                </a:rPr>
              </a:br>
              <a:endParaRPr lang="en-US" sz="1600" b="1" dirty="0">
                <a:solidFill>
                  <a:srgbClr val="000000"/>
                </a:solidFill>
                <a:cs typeface="Segoe Sans Text Semibold" pitchFamily="2" charset="0"/>
              </a:endParaRPr>
            </a:p>
            <a:p>
              <a:pPr algn="ctr" defTabSz="914377">
                <a:defRPr/>
              </a:pPr>
              <a:r>
                <a:rPr lang="en-US" sz="1400" dirty="0">
                  <a:solidFill>
                    <a:srgbClr val="000000"/>
                  </a:solidFill>
                </a:rPr>
                <a:t>Frontier models, agents </a:t>
              </a:r>
            </a:p>
            <a:p>
              <a:pPr algn="ctr" defTabSz="914377">
                <a:defRPr/>
              </a:pPr>
              <a:r>
                <a:rPr lang="en-US" sz="1400" dirty="0">
                  <a:solidFill>
                    <a:srgbClr val="000000"/>
                  </a:solidFill>
                </a:rPr>
                <a:t>&amp; fine-tuning hub</a:t>
              </a:r>
              <a:endParaRPr lang="en-US" sz="1600" dirty="0">
                <a:solidFill>
                  <a:srgbClr val="000000"/>
                </a:solidFill>
              </a:endParaRPr>
            </a:p>
          </p:txBody>
        </p:sp>
        <p:sp>
          <p:nvSpPr>
            <p:cNvPr id="73" name="!!Box 3" descr="At the top is Data Factory, Analytics, Databases, Real-Time Intelligence, and Power BI.&#10;&#10;Below this going across is AI, OneLake, and Purview.&#10;&#10;Databases is Public Preview.">
              <a:extLst>
                <a:ext uri="{FF2B5EF4-FFF2-40B4-BE49-F238E27FC236}">
                  <a16:creationId xmlns:a16="http://schemas.microsoft.com/office/drawing/2014/main" id="{0CED3369-6756-F071-A6EF-07E253A1A4B6}"/>
                </a:ext>
              </a:extLst>
            </p:cNvPr>
            <p:cNvSpPr/>
            <p:nvPr/>
          </p:nvSpPr>
          <p:spPr>
            <a:xfrm>
              <a:off x="907212" y="4315901"/>
              <a:ext cx="2553675" cy="1182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2880" numCol="1" spcCol="0" rtlCol="0" fromWordArt="0" anchor="b" anchorCtr="0" forceAA="0" compatLnSpc="1">
              <a:prstTxWarp prst="textNoShape">
                <a:avLst/>
              </a:prstTxWarp>
              <a:noAutofit/>
            </a:bodyPr>
            <a:lstStyle/>
            <a:p>
              <a:pPr marL="90484" algn="ctr" defTabSz="914344">
                <a:lnSpc>
                  <a:spcPct val="110000"/>
                </a:lnSpc>
                <a:spcAft>
                  <a:spcPts val="500"/>
                </a:spcAft>
              </a:pPr>
              <a:r>
                <a:rPr lang="en-US" sz="1200">
                  <a:solidFill>
                    <a:srgbClr val="000000">
                      <a:hueOff val="0"/>
                      <a:satOff val="0"/>
                      <a:lumOff val="0"/>
                      <a:alphaOff val="0"/>
                    </a:srgbClr>
                  </a:solidFill>
                  <a:latin typeface="Segoe UI Semibold" panose="020B0702040204020203" pitchFamily="34" charset="0"/>
                  <a:cs typeface="Segoe UI Semibold" panose="020B0702040204020203" pitchFamily="34" charset="0"/>
                </a:rPr>
                <a:t>Cloud</a:t>
              </a:r>
            </a:p>
          </p:txBody>
        </p:sp>
        <p:sp>
          <p:nvSpPr>
            <p:cNvPr id="38" name="Graphic 9">
              <a:extLst>
                <a:ext uri="{FF2B5EF4-FFF2-40B4-BE49-F238E27FC236}">
                  <a16:creationId xmlns:a16="http://schemas.microsoft.com/office/drawing/2014/main" id="{9D8AFAAC-14F0-5DBD-A70F-C851D9091BFA}"/>
                </a:ext>
                <a:ext uri="{C183D7F6-B498-43B3-948B-1728B52AA6E4}">
                  <adec:decorative xmlns:adec="http://schemas.microsoft.com/office/drawing/2017/decorative" val="1"/>
                </a:ext>
              </a:extLst>
            </p:cNvPr>
            <p:cNvSpPr/>
            <p:nvPr/>
          </p:nvSpPr>
          <p:spPr>
            <a:xfrm>
              <a:off x="2003690" y="4598496"/>
              <a:ext cx="360717" cy="342590"/>
            </a:xfrm>
            <a:custGeom>
              <a:avLst/>
              <a:gdLst>
                <a:gd name="connsiteX0" fmla="*/ 38929 w 190500"/>
                <a:gd name="connsiteY0" fmla="*/ 45196 h 180927"/>
                <a:gd name="connsiteX1" fmla="*/ 102469 w 190500"/>
                <a:gd name="connsiteY1" fmla="*/ 857 h 180927"/>
                <a:gd name="connsiteX2" fmla="*/ 146809 w 190500"/>
                <a:gd name="connsiteY2" fmla="*/ 45196 h 180927"/>
                <a:gd name="connsiteX3" fmla="*/ 147638 w 190500"/>
                <a:gd name="connsiteY3" fmla="*/ 45196 h 180927"/>
                <a:gd name="connsiteX4" fmla="*/ 185740 w 190500"/>
                <a:gd name="connsiteY4" fmla="*/ 83294 h 180927"/>
                <a:gd name="connsiteX5" fmla="*/ 185376 w 190500"/>
                <a:gd name="connsiteY5" fmla="*/ 88554 h 180927"/>
                <a:gd name="connsiteX6" fmla="*/ 98107 w 190500"/>
                <a:gd name="connsiteY6" fmla="*/ 81286 h 180927"/>
                <a:gd name="connsiteX7" fmla="*/ 76600 w 190500"/>
                <a:gd name="connsiteY7" fmla="*/ 121396 h 180927"/>
                <a:gd name="connsiteX8" fmla="*/ 38100 w 190500"/>
                <a:gd name="connsiteY8" fmla="*/ 121396 h 180927"/>
                <a:gd name="connsiteX9" fmla="*/ 0 w 190500"/>
                <a:gd name="connsiteY9" fmla="*/ 83296 h 180927"/>
                <a:gd name="connsiteX10" fmla="*/ 38100 w 190500"/>
                <a:gd name="connsiteY10" fmla="*/ 45196 h 180927"/>
                <a:gd name="connsiteX11" fmla="*/ 38929 w 190500"/>
                <a:gd name="connsiteY11" fmla="*/ 45196 h 180927"/>
                <a:gd name="connsiteX12" fmla="*/ 190500 w 190500"/>
                <a:gd name="connsiteY12" fmla="*/ 128540 h 180927"/>
                <a:gd name="connsiteX13" fmla="*/ 138113 w 190500"/>
                <a:gd name="connsiteY13" fmla="*/ 76153 h 180927"/>
                <a:gd name="connsiteX14" fmla="*/ 85725 w 190500"/>
                <a:gd name="connsiteY14" fmla="*/ 128540 h 180927"/>
                <a:gd name="connsiteX15" fmla="*/ 138113 w 190500"/>
                <a:gd name="connsiteY15" fmla="*/ 180928 h 180927"/>
                <a:gd name="connsiteX16" fmla="*/ 190500 w 190500"/>
                <a:gd name="connsiteY16" fmla="*/ 128540 h 180927"/>
                <a:gd name="connsiteX17" fmla="*/ 133350 w 190500"/>
                <a:gd name="connsiteY17" fmla="*/ 99965 h 180927"/>
                <a:gd name="connsiteX18" fmla="*/ 138113 w 190500"/>
                <a:gd name="connsiteY18" fmla="*/ 95203 h 180927"/>
                <a:gd name="connsiteX19" fmla="*/ 142875 w 190500"/>
                <a:gd name="connsiteY19" fmla="*/ 99965 h 180927"/>
                <a:gd name="connsiteX20" fmla="*/ 142875 w 190500"/>
                <a:gd name="connsiteY20" fmla="*/ 145619 h 180927"/>
                <a:gd name="connsiteX21" fmla="*/ 158553 w 190500"/>
                <a:gd name="connsiteY21" fmla="*/ 129931 h 180927"/>
                <a:gd name="connsiteX22" fmla="*/ 165297 w 190500"/>
                <a:gd name="connsiteY22" fmla="*/ 129931 h 180927"/>
                <a:gd name="connsiteX23" fmla="*/ 165297 w 190500"/>
                <a:gd name="connsiteY23" fmla="*/ 136675 h 180927"/>
                <a:gd name="connsiteX24" fmla="*/ 141484 w 190500"/>
                <a:gd name="connsiteY24" fmla="*/ 160487 h 180927"/>
                <a:gd name="connsiteX25" fmla="*/ 134749 w 190500"/>
                <a:gd name="connsiteY25" fmla="*/ 160496 h 180927"/>
                <a:gd name="connsiteX26" fmla="*/ 134741 w 190500"/>
                <a:gd name="connsiteY26" fmla="*/ 160487 h 180927"/>
                <a:gd name="connsiteX27" fmla="*/ 110928 w 190500"/>
                <a:gd name="connsiteY27" fmla="*/ 136675 h 180927"/>
                <a:gd name="connsiteX28" fmla="*/ 110928 w 190500"/>
                <a:gd name="connsiteY28" fmla="*/ 129931 h 180927"/>
                <a:gd name="connsiteX29" fmla="*/ 117672 w 190500"/>
                <a:gd name="connsiteY29" fmla="*/ 129931 h 180927"/>
                <a:gd name="connsiteX30" fmla="*/ 133350 w 190500"/>
                <a:gd name="connsiteY30" fmla="*/ 145619 h 180927"/>
                <a:gd name="connsiteX31" fmla="*/ 133350 w 190500"/>
                <a:gd name="connsiteY31" fmla="*/ 99965 h 180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0500" h="180927">
                  <a:moveTo>
                    <a:pt x="38929" y="45196"/>
                  </a:moveTo>
                  <a:cubicBezTo>
                    <a:pt x="44231" y="15406"/>
                    <a:pt x="72679" y="-4445"/>
                    <a:pt x="102469" y="857"/>
                  </a:cubicBezTo>
                  <a:cubicBezTo>
                    <a:pt x="125082" y="4882"/>
                    <a:pt x="142785" y="22584"/>
                    <a:pt x="146809" y="45196"/>
                  </a:cubicBezTo>
                  <a:lnTo>
                    <a:pt x="147638" y="45196"/>
                  </a:lnTo>
                  <a:cubicBezTo>
                    <a:pt x="168679" y="45195"/>
                    <a:pt x="185738" y="62252"/>
                    <a:pt x="185740" y="83294"/>
                  </a:cubicBezTo>
                  <a:cubicBezTo>
                    <a:pt x="185740" y="85054"/>
                    <a:pt x="185618" y="86811"/>
                    <a:pt x="185376" y="88554"/>
                  </a:cubicBezTo>
                  <a:cubicBezTo>
                    <a:pt x="163284" y="62449"/>
                    <a:pt x="124213" y="59194"/>
                    <a:pt x="98107" y="81286"/>
                  </a:cubicBezTo>
                  <a:cubicBezTo>
                    <a:pt x="86106" y="91441"/>
                    <a:pt x="78417" y="105781"/>
                    <a:pt x="76600" y="121396"/>
                  </a:cubicBezTo>
                  <a:lnTo>
                    <a:pt x="38100" y="121396"/>
                  </a:lnTo>
                  <a:cubicBezTo>
                    <a:pt x="17058" y="121396"/>
                    <a:pt x="0" y="104338"/>
                    <a:pt x="0" y="83296"/>
                  </a:cubicBezTo>
                  <a:cubicBezTo>
                    <a:pt x="0" y="62254"/>
                    <a:pt x="17058" y="45196"/>
                    <a:pt x="38100" y="45196"/>
                  </a:cubicBezTo>
                  <a:lnTo>
                    <a:pt x="38929" y="45196"/>
                  </a:lnTo>
                  <a:close/>
                  <a:moveTo>
                    <a:pt x="190500" y="128540"/>
                  </a:moveTo>
                  <a:cubicBezTo>
                    <a:pt x="190500" y="99607"/>
                    <a:pt x="167046" y="76153"/>
                    <a:pt x="138113" y="76153"/>
                  </a:cubicBezTo>
                  <a:cubicBezTo>
                    <a:pt x="109179" y="76153"/>
                    <a:pt x="85725" y="99607"/>
                    <a:pt x="85725" y="128540"/>
                  </a:cubicBezTo>
                  <a:cubicBezTo>
                    <a:pt x="85725" y="157473"/>
                    <a:pt x="109179" y="180928"/>
                    <a:pt x="138113" y="180928"/>
                  </a:cubicBezTo>
                  <a:cubicBezTo>
                    <a:pt x="167046" y="180928"/>
                    <a:pt x="190500" y="157473"/>
                    <a:pt x="190500" y="128540"/>
                  </a:cubicBezTo>
                  <a:close/>
                  <a:moveTo>
                    <a:pt x="133350" y="99965"/>
                  </a:moveTo>
                  <a:cubicBezTo>
                    <a:pt x="133350" y="97335"/>
                    <a:pt x="135483" y="95203"/>
                    <a:pt x="138113" y="95203"/>
                  </a:cubicBezTo>
                  <a:cubicBezTo>
                    <a:pt x="140742" y="95203"/>
                    <a:pt x="142875" y="97335"/>
                    <a:pt x="142875" y="99965"/>
                  </a:cubicBezTo>
                  <a:lnTo>
                    <a:pt x="142875" y="145619"/>
                  </a:lnTo>
                  <a:lnTo>
                    <a:pt x="158553" y="129931"/>
                  </a:lnTo>
                  <a:cubicBezTo>
                    <a:pt x="160415" y="128069"/>
                    <a:pt x="163435" y="128069"/>
                    <a:pt x="165297" y="129931"/>
                  </a:cubicBezTo>
                  <a:cubicBezTo>
                    <a:pt x="167159" y="131793"/>
                    <a:pt x="167159" y="134812"/>
                    <a:pt x="165297" y="136675"/>
                  </a:cubicBezTo>
                  <a:lnTo>
                    <a:pt x="141484" y="160487"/>
                  </a:lnTo>
                  <a:cubicBezTo>
                    <a:pt x="139627" y="162349"/>
                    <a:pt x="136611" y="162353"/>
                    <a:pt x="134749" y="160496"/>
                  </a:cubicBezTo>
                  <a:cubicBezTo>
                    <a:pt x="134746" y="160493"/>
                    <a:pt x="134744" y="160490"/>
                    <a:pt x="134741" y="160487"/>
                  </a:cubicBezTo>
                  <a:lnTo>
                    <a:pt x="110928" y="136675"/>
                  </a:lnTo>
                  <a:cubicBezTo>
                    <a:pt x="109066" y="134812"/>
                    <a:pt x="109066" y="131793"/>
                    <a:pt x="110928" y="129931"/>
                  </a:cubicBezTo>
                  <a:cubicBezTo>
                    <a:pt x="112790" y="128069"/>
                    <a:pt x="115810" y="128069"/>
                    <a:pt x="117672" y="129931"/>
                  </a:cubicBezTo>
                  <a:lnTo>
                    <a:pt x="133350" y="145619"/>
                  </a:lnTo>
                  <a:lnTo>
                    <a:pt x="133350" y="99965"/>
                  </a:lnTo>
                  <a:close/>
                </a:path>
              </a:pathLst>
            </a:custGeom>
            <a:solidFill>
              <a:schemeClr val="tx1"/>
            </a:solidFill>
            <a:effectLst/>
          </p:spPr>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200" b="1" kern="0">
                <a:ln w="3175">
                  <a:noFill/>
                </a:ln>
                <a:solidFill>
                  <a:srgbClr val="000000"/>
                </a:solidFill>
                <a:latin typeface="Segoe Sans Text Semibold" pitchFamily="2" charset="0"/>
                <a:cs typeface="Segoe Sans Text" pitchFamily="2" charset="0"/>
              </a:endParaRPr>
            </a:p>
          </p:txBody>
        </p:sp>
        <p:pic>
          <p:nvPicPr>
            <p:cNvPr id="6" name="Picture 5">
              <a:extLst>
                <a:ext uri="{FF2B5EF4-FFF2-40B4-BE49-F238E27FC236}">
                  <a16:creationId xmlns:a16="http://schemas.microsoft.com/office/drawing/2014/main" id="{AFCB1529-A271-1137-56F6-AA87907430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2681" y="2164840"/>
              <a:ext cx="522539" cy="522539"/>
            </a:xfrm>
            <a:prstGeom prst="rect">
              <a:avLst/>
            </a:prstGeom>
          </p:spPr>
        </p:pic>
        <p:pic>
          <p:nvPicPr>
            <p:cNvPr id="12" name="Picture 11">
              <a:extLst>
                <a:ext uri="{FF2B5EF4-FFF2-40B4-BE49-F238E27FC236}">
                  <a16:creationId xmlns:a16="http://schemas.microsoft.com/office/drawing/2014/main" id="{A47ADB5F-84C3-5A50-7F10-3797476FF10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790233" y="2349625"/>
              <a:ext cx="611533" cy="541207"/>
            </a:xfrm>
            <a:prstGeom prst="rect">
              <a:avLst/>
            </a:prstGeom>
          </p:spPr>
        </p:pic>
      </p:grpSp>
      <p:grpSp>
        <p:nvGrpSpPr>
          <p:cNvPr id="41" name="Group 40">
            <a:extLst>
              <a:ext uri="{FF2B5EF4-FFF2-40B4-BE49-F238E27FC236}">
                <a16:creationId xmlns:a16="http://schemas.microsoft.com/office/drawing/2014/main" id="{C25DCBA3-A033-8E3E-A2A1-0C44BB1411A6}"/>
              </a:ext>
            </a:extLst>
          </p:cNvPr>
          <p:cNvGrpSpPr/>
          <p:nvPr/>
        </p:nvGrpSpPr>
        <p:grpSpPr>
          <a:xfrm>
            <a:off x="5922993" y="4677535"/>
            <a:ext cx="380703" cy="372567"/>
            <a:chOff x="8120633" y="935917"/>
            <a:chExt cx="314630" cy="307905"/>
          </a:xfrm>
        </p:grpSpPr>
        <p:sp>
          <p:nvSpPr>
            <p:cNvPr id="42" name="Graphic 205">
              <a:extLst>
                <a:ext uri="{FF2B5EF4-FFF2-40B4-BE49-F238E27FC236}">
                  <a16:creationId xmlns:a16="http://schemas.microsoft.com/office/drawing/2014/main" id="{0A6BE45D-2506-F700-6E08-B83FAFC8B1DB}"/>
                </a:ext>
              </a:extLst>
            </p:cNvPr>
            <p:cNvSpPr/>
            <p:nvPr/>
          </p:nvSpPr>
          <p:spPr>
            <a:xfrm flipH="1">
              <a:off x="8147645" y="935917"/>
              <a:ext cx="287618" cy="188056"/>
            </a:xfrm>
            <a:custGeom>
              <a:avLst/>
              <a:gdLst>
                <a:gd name="connsiteX0" fmla="*/ 77850 w 371475"/>
                <a:gd name="connsiteY0" fmla="*/ 90488 h 242887"/>
                <a:gd name="connsiteX1" fmla="*/ 185738 w 371475"/>
                <a:gd name="connsiteY1" fmla="*/ 0 h 242887"/>
                <a:gd name="connsiteX2" fmla="*/ 293625 w 371475"/>
                <a:gd name="connsiteY2" fmla="*/ 90488 h 242887"/>
                <a:gd name="connsiteX3" fmla="*/ 295275 w 371475"/>
                <a:gd name="connsiteY3" fmla="*/ 90488 h 242887"/>
                <a:gd name="connsiteX4" fmla="*/ 371475 w 371475"/>
                <a:gd name="connsiteY4" fmla="*/ 166688 h 242887"/>
                <a:gd name="connsiteX5" fmla="*/ 295275 w 371475"/>
                <a:gd name="connsiteY5" fmla="*/ 242888 h 242887"/>
                <a:gd name="connsiteX6" fmla="*/ 76200 w 371475"/>
                <a:gd name="connsiteY6" fmla="*/ 242888 h 242887"/>
                <a:gd name="connsiteX7" fmla="*/ 0 w 371475"/>
                <a:gd name="connsiteY7" fmla="*/ 166688 h 242887"/>
                <a:gd name="connsiteX8" fmla="*/ 76200 w 371475"/>
                <a:gd name="connsiteY8" fmla="*/ 90488 h 242887"/>
                <a:gd name="connsiteX9" fmla="*/ 77850 w 371475"/>
                <a:gd name="connsiteY9" fmla="*/ 90488 h 24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1475" h="242887">
                  <a:moveTo>
                    <a:pt x="77850" y="90488"/>
                  </a:moveTo>
                  <a:cubicBezTo>
                    <a:pt x="86886" y="38915"/>
                    <a:pt x="131913" y="0"/>
                    <a:pt x="185738" y="0"/>
                  </a:cubicBezTo>
                  <a:cubicBezTo>
                    <a:pt x="239561" y="0"/>
                    <a:pt x="284588" y="38915"/>
                    <a:pt x="293625" y="90488"/>
                  </a:cubicBezTo>
                  <a:lnTo>
                    <a:pt x="295275" y="90488"/>
                  </a:lnTo>
                  <a:cubicBezTo>
                    <a:pt x="337358" y="90488"/>
                    <a:pt x="371475" y="124604"/>
                    <a:pt x="371475" y="166688"/>
                  </a:cubicBezTo>
                  <a:cubicBezTo>
                    <a:pt x="371475" y="208771"/>
                    <a:pt x="337358" y="242888"/>
                    <a:pt x="295275" y="242888"/>
                  </a:cubicBezTo>
                  <a:lnTo>
                    <a:pt x="76200" y="242888"/>
                  </a:lnTo>
                  <a:cubicBezTo>
                    <a:pt x="34116" y="242888"/>
                    <a:pt x="0" y="208771"/>
                    <a:pt x="0" y="166688"/>
                  </a:cubicBezTo>
                  <a:cubicBezTo>
                    <a:pt x="0" y="124604"/>
                    <a:pt x="34116" y="90488"/>
                    <a:pt x="76200" y="90488"/>
                  </a:cubicBezTo>
                  <a:lnTo>
                    <a:pt x="77850" y="90488"/>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377">
                <a:defRPr/>
              </a:pPr>
              <a:endParaRPr lang="en-US" sz="2000" kern="0">
                <a:solidFill>
                  <a:srgbClr val="2A446F"/>
                </a:solidFill>
              </a:endParaRPr>
            </a:p>
          </p:txBody>
        </p:sp>
        <p:sp>
          <p:nvSpPr>
            <p:cNvPr id="43" name="Graphic 76">
              <a:extLst>
                <a:ext uri="{FF2B5EF4-FFF2-40B4-BE49-F238E27FC236}">
                  <a16:creationId xmlns:a16="http://schemas.microsoft.com/office/drawing/2014/main" id="{D133842A-23D7-B4CA-27A9-2C31002A4F93}"/>
                </a:ext>
              </a:extLst>
            </p:cNvPr>
            <p:cNvSpPr/>
            <p:nvPr/>
          </p:nvSpPr>
          <p:spPr>
            <a:xfrm>
              <a:off x="8135245" y="974780"/>
              <a:ext cx="195609" cy="254290"/>
            </a:xfrm>
            <a:custGeom>
              <a:avLst/>
              <a:gdLst>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85725 h 371475"/>
                <a:gd name="connsiteX19" fmla="*/ 76200 w 285750"/>
                <a:gd name="connsiteY19" fmla="*/ 66675 h 371475"/>
                <a:gd name="connsiteX20" fmla="*/ 95250 w 285750"/>
                <a:gd name="connsiteY20" fmla="*/ 85725 h 371475"/>
                <a:gd name="connsiteX21" fmla="*/ 76200 w 285750"/>
                <a:gd name="connsiteY21" fmla="*/ 104775 h 371475"/>
                <a:gd name="connsiteX22" fmla="*/ 57150 w 285750"/>
                <a:gd name="connsiteY22" fmla="*/ 85725 h 371475"/>
                <a:gd name="connsiteX23" fmla="*/ 76200 w 285750"/>
                <a:gd name="connsiteY23" fmla="*/ 200025 h 371475"/>
                <a:gd name="connsiteX24" fmla="*/ 95250 w 285750"/>
                <a:gd name="connsiteY24" fmla="*/ 219075 h 371475"/>
                <a:gd name="connsiteX25" fmla="*/ 76200 w 285750"/>
                <a:gd name="connsiteY25" fmla="*/ 238125 h 371475"/>
                <a:gd name="connsiteX26" fmla="*/ 57150 w 285750"/>
                <a:gd name="connsiteY26" fmla="*/ 219075 h 371475"/>
                <a:gd name="connsiteX27" fmla="*/ 76200 w 285750"/>
                <a:gd name="connsiteY27" fmla="*/ 200025 h 371475"/>
                <a:gd name="connsiteX28" fmla="*/ 57150 w 285750"/>
                <a:gd name="connsiteY28" fmla="*/ 152400 h 371475"/>
                <a:gd name="connsiteX29" fmla="*/ 76200 w 285750"/>
                <a:gd name="connsiteY29" fmla="*/ 133350 h 371475"/>
                <a:gd name="connsiteX30" fmla="*/ 95250 w 285750"/>
                <a:gd name="connsiteY30" fmla="*/ 152400 h 371475"/>
                <a:gd name="connsiteX31" fmla="*/ 76200 w 285750"/>
                <a:gd name="connsiteY31" fmla="*/ 171450 h 371475"/>
                <a:gd name="connsiteX32" fmla="*/ 57150 w 285750"/>
                <a:gd name="connsiteY32" fmla="*/ 152400 h 371475"/>
                <a:gd name="connsiteX33" fmla="*/ 142875 w 285750"/>
                <a:gd name="connsiteY33" fmla="*/ 66675 h 371475"/>
                <a:gd name="connsiteX34" fmla="*/ 161925 w 285750"/>
                <a:gd name="connsiteY34" fmla="*/ 85725 h 371475"/>
                <a:gd name="connsiteX35" fmla="*/ 142875 w 285750"/>
                <a:gd name="connsiteY35" fmla="*/ 104775 h 371475"/>
                <a:gd name="connsiteX36" fmla="*/ 123825 w 285750"/>
                <a:gd name="connsiteY36" fmla="*/ 85725 h 371475"/>
                <a:gd name="connsiteX37" fmla="*/ 142875 w 285750"/>
                <a:gd name="connsiteY37" fmla="*/ 66675 h 371475"/>
                <a:gd name="connsiteX38" fmla="*/ 123825 w 285750"/>
                <a:gd name="connsiteY38" fmla="*/ 219075 h 371475"/>
                <a:gd name="connsiteX39" fmla="*/ 142875 w 285750"/>
                <a:gd name="connsiteY39" fmla="*/ 200025 h 371475"/>
                <a:gd name="connsiteX40" fmla="*/ 161925 w 285750"/>
                <a:gd name="connsiteY40" fmla="*/ 219075 h 371475"/>
                <a:gd name="connsiteX41" fmla="*/ 142875 w 285750"/>
                <a:gd name="connsiteY41" fmla="*/ 238125 h 371475"/>
                <a:gd name="connsiteX42" fmla="*/ 123825 w 285750"/>
                <a:gd name="connsiteY42" fmla="*/ 219075 h 371475"/>
                <a:gd name="connsiteX43" fmla="*/ 209550 w 285750"/>
                <a:gd name="connsiteY43" fmla="*/ 200025 h 371475"/>
                <a:gd name="connsiteX44" fmla="*/ 228600 w 285750"/>
                <a:gd name="connsiteY44" fmla="*/ 219075 h 371475"/>
                <a:gd name="connsiteX45" fmla="*/ 209550 w 285750"/>
                <a:gd name="connsiteY45" fmla="*/ 238125 h 371475"/>
                <a:gd name="connsiteX46" fmla="*/ 190500 w 285750"/>
                <a:gd name="connsiteY46" fmla="*/ 219075 h 371475"/>
                <a:gd name="connsiteX47" fmla="*/ 209550 w 285750"/>
                <a:gd name="connsiteY47" fmla="*/ 200025 h 371475"/>
                <a:gd name="connsiteX48" fmla="*/ 123825 w 285750"/>
                <a:gd name="connsiteY48" fmla="*/ 152400 h 371475"/>
                <a:gd name="connsiteX49" fmla="*/ 142875 w 285750"/>
                <a:gd name="connsiteY49" fmla="*/ 133350 h 371475"/>
                <a:gd name="connsiteX50" fmla="*/ 161925 w 285750"/>
                <a:gd name="connsiteY50" fmla="*/ 152400 h 371475"/>
                <a:gd name="connsiteX51" fmla="*/ 142875 w 285750"/>
                <a:gd name="connsiteY51" fmla="*/ 171450 h 371475"/>
                <a:gd name="connsiteX52" fmla="*/ 123825 w 285750"/>
                <a:gd name="connsiteY52" fmla="*/ 152400 h 371475"/>
                <a:gd name="connsiteX53" fmla="*/ 200025 w 285750"/>
                <a:gd name="connsiteY53" fmla="*/ 371475 h 371475"/>
                <a:gd name="connsiteX54" fmla="*/ 200025 w 285750"/>
                <a:gd name="connsiteY54" fmla="*/ 304800 h 371475"/>
                <a:gd name="connsiteX55" fmla="*/ 157161 w 285750"/>
                <a:gd name="connsiteY55" fmla="*/ 304800 h 371475"/>
                <a:gd name="connsiteX56" fmla="*/ 157161 w 285750"/>
                <a:gd name="connsiteY56" fmla="*/ 371475 h 371475"/>
                <a:gd name="connsiteX57" fmla="*/ 200025 w 285750"/>
                <a:gd name="connsiteY57" fmla="*/ 371475 h 371475"/>
                <a:gd name="connsiteX58" fmla="*/ 128586 w 285750"/>
                <a:gd name="connsiteY58" fmla="*/ 371475 h 371475"/>
                <a:gd name="connsiteX59" fmla="*/ 128586 w 285750"/>
                <a:gd name="connsiteY59" fmla="*/ 304800 h 371475"/>
                <a:gd name="connsiteX60" fmla="*/ 85725 w 285750"/>
                <a:gd name="connsiteY60" fmla="*/ 304800 h 371475"/>
                <a:gd name="connsiteX61" fmla="*/ 85725 w 285750"/>
                <a:gd name="connsiteY61" fmla="*/ 371475 h 371475"/>
                <a:gd name="connsiteX62" fmla="*/ 128586 w 285750"/>
                <a:gd name="connsiteY62"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85725 h 371475"/>
                <a:gd name="connsiteX19" fmla="*/ 76200 w 285750"/>
                <a:gd name="connsiteY19" fmla="*/ 66675 h 371475"/>
                <a:gd name="connsiteX20" fmla="*/ 95250 w 285750"/>
                <a:gd name="connsiteY20" fmla="*/ 85725 h 371475"/>
                <a:gd name="connsiteX21" fmla="*/ 76200 w 285750"/>
                <a:gd name="connsiteY21" fmla="*/ 104775 h 371475"/>
                <a:gd name="connsiteX22" fmla="*/ 57150 w 285750"/>
                <a:gd name="connsiteY22" fmla="*/ 85725 h 371475"/>
                <a:gd name="connsiteX23" fmla="*/ 76200 w 285750"/>
                <a:gd name="connsiteY23" fmla="*/ 200025 h 371475"/>
                <a:gd name="connsiteX24" fmla="*/ 95250 w 285750"/>
                <a:gd name="connsiteY24" fmla="*/ 219075 h 371475"/>
                <a:gd name="connsiteX25" fmla="*/ 76200 w 285750"/>
                <a:gd name="connsiteY25" fmla="*/ 238125 h 371475"/>
                <a:gd name="connsiteX26" fmla="*/ 57150 w 285750"/>
                <a:gd name="connsiteY26" fmla="*/ 219075 h 371475"/>
                <a:gd name="connsiteX27" fmla="*/ 76200 w 285750"/>
                <a:gd name="connsiteY27" fmla="*/ 200025 h 371475"/>
                <a:gd name="connsiteX28" fmla="*/ 57150 w 285750"/>
                <a:gd name="connsiteY28" fmla="*/ 152400 h 371475"/>
                <a:gd name="connsiteX29" fmla="*/ 76200 w 285750"/>
                <a:gd name="connsiteY29" fmla="*/ 133350 h 371475"/>
                <a:gd name="connsiteX30" fmla="*/ 95250 w 285750"/>
                <a:gd name="connsiteY30" fmla="*/ 152400 h 371475"/>
                <a:gd name="connsiteX31" fmla="*/ 76200 w 285750"/>
                <a:gd name="connsiteY31" fmla="*/ 171450 h 371475"/>
                <a:gd name="connsiteX32" fmla="*/ 57150 w 285750"/>
                <a:gd name="connsiteY32" fmla="*/ 152400 h 371475"/>
                <a:gd name="connsiteX33" fmla="*/ 123825 w 285750"/>
                <a:gd name="connsiteY33" fmla="*/ 85725 h 371475"/>
                <a:gd name="connsiteX34" fmla="*/ 161925 w 285750"/>
                <a:gd name="connsiteY34" fmla="*/ 85725 h 371475"/>
                <a:gd name="connsiteX35" fmla="*/ 142875 w 285750"/>
                <a:gd name="connsiteY35" fmla="*/ 104775 h 371475"/>
                <a:gd name="connsiteX36" fmla="*/ 123825 w 285750"/>
                <a:gd name="connsiteY36" fmla="*/ 85725 h 371475"/>
                <a:gd name="connsiteX37" fmla="*/ 123825 w 285750"/>
                <a:gd name="connsiteY37" fmla="*/ 219075 h 371475"/>
                <a:gd name="connsiteX38" fmla="*/ 142875 w 285750"/>
                <a:gd name="connsiteY38" fmla="*/ 200025 h 371475"/>
                <a:gd name="connsiteX39" fmla="*/ 161925 w 285750"/>
                <a:gd name="connsiteY39" fmla="*/ 219075 h 371475"/>
                <a:gd name="connsiteX40" fmla="*/ 142875 w 285750"/>
                <a:gd name="connsiteY40" fmla="*/ 238125 h 371475"/>
                <a:gd name="connsiteX41" fmla="*/ 123825 w 285750"/>
                <a:gd name="connsiteY41" fmla="*/ 219075 h 371475"/>
                <a:gd name="connsiteX42" fmla="*/ 209550 w 285750"/>
                <a:gd name="connsiteY42" fmla="*/ 200025 h 371475"/>
                <a:gd name="connsiteX43" fmla="*/ 228600 w 285750"/>
                <a:gd name="connsiteY43" fmla="*/ 219075 h 371475"/>
                <a:gd name="connsiteX44" fmla="*/ 209550 w 285750"/>
                <a:gd name="connsiteY44" fmla="*/ 238125 h 371475"/>
                <a:gd name="connsiteX45" fmla="*/ 190500 w 285750"/>
                <a:gd name="connsiteY45" fmla="*/ 219075 h 371475"/>
                <a:gd name="connsiteX46" fmla="*/ 209550 w 285750"/>
                <a:gd name="connsiteY46" fmla="*/ 200025 h 371475"/>
                <a:gd name="connsiteX47" fmla="*/ 123825 w 285750"/>
                <a:gd name="connsiteY47" fmla="*/ 152400 h 371475"/>
                <a:gd name="connsiteX48" fmla="*/ 142875 w 285750"/>
                <a:gd name="connsiteY48" fmla="*/ 133350 h 371475"/>
                <a:gd name="connsiteX49" fmla="*/ 161925 w 285750"/>
                <a:gd name="connsiteY49" fmla="*/ 152400 h 371475"/>
                <a:gd name="connsiteX50" fmla="*/ 142875 w 285750"/>
                <a:gd name="connsiteY50" fmla="*/ 171450 h 371475"/>
                <a:gd name="connsiteX51" fmla="*/ 123825 w 285750"/>
                <a:gd name="connsiteY51" fmla="*/ 152400 h 371475"/>
                <a:gd name="connsiteX52" fmla="*/ 200025 w 285750"/>
                <a:gd name="connsiteY52" fmla="*/ 371475 h 371475"/>
                <a:gd name="connsiteX53" fmla="*/ 200025 w 285750"/>
                <a:gd name="connsiteY53" fmla="*/ 304800 h 371475"/>
                <a:gd name="connsiteX54" fmla="*/ 157161 w 285750"/>
                <a:gd name="connsiteY54" fmla="*/ 304800 h 371475"/>
                <a:gd name="connsiteX55" fmla="*/ 157161 w 285750"/>
                <a:gd name="connsiteY55" fmla="*/ 371475 h 371475"/>
                <a:gd name="connsiteX56" fmla="*/ 200025 w 285750"/>
                <a:gd name="connsiteY56" fmla="*/ 371475 h 371475"/>
                <a:gd name="connsiteX57" fmla="*/ 128586 w 285750"/>
                <a:gd name="connsiteY57" fmla="*/ 371475 h 371475"/>
                <a:gd name="connsiteX58" fmla="*/ 128586 w 285750"/>
                <a:gd name="connsiteY58" fmla="*/ 304800 h 371475"/>
                <a:gd name="connsiteX59" fmla="*/ 85725 w 285750"/>
                <a:gd name="connsiteY59" fmla="*/ 304800 h 371475"/>
                <a:gd name="connsiteX60" fmla="*/ 85725 w 285750"/>
                <a:gd name="connsiteY60" fmla="*/ 371475 h 371475"/>
                <a:gd name="connsiteX61" fmla="*/ 128586 w 285750"/>
                <a:gd name="connsiteY61"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85725 h 371475"/>
                <a:gd name="connsiteX19" fmla="*/ 76200 w 285750"/>
                <a:gd name="connsiteY19" fmla="*/ 66675 h 371475"/>
                <a:gd name="connsiteX20" fmla="*/ 95250 w 285750"/>
                <a:gd name="connsiteY20" fmla="*/ 85725 h 371475"/>
                <a:gd name="connsiteX21" fmla="*/ 76200 w 285750"/>
                <a:gd name="connsiteY21" fmla="*/ 104775 h 371475"/>
                <a:gd name="connsiteX22" fmla="*/ 57150 w 285750"/>
                <a:gd name="connsiteY22" fmla="*/ 85725 h 371475"/>
                <a:gd name="connsiteX23" fmla="*/ 76200 w 285750"/>
                <a:gd name="connsiteY23" fmla="*/ 200025 h 371475"/>
                <a:gd name="connsiteX24" fmla="*/ 95250 w 285750"/>
                <a:gd name="connsiteY24" fmla="*/ 219075 h 371475"/>
                <a:gd name="connsiteX25" fmla="*/ 76200 w 285750"/>
                <a:gd name="connsiteY25" fmla="*/ 238125 h 371475"/>
                <a:gd name="connsiteX26" fmla="*/ 57150 w 285750"/>
                <a:gd name="connsiteY26" fmla="*/ 219075 h 371475"/>
                <a:gd name="connsiteX27" fmla="*/ 76200 w 285750"/>
                <a:gd name="connsiteY27" fmla="*/ 200025 h 371475"/>
                <a:gd name="connsiteX28" fmla="*/ 57150 w 285750"/>
                <a:gd name="connsiteY28" fmla="*/ 152400 h 371475"/>
                <a:gd name="connsiteX29" fmla="*/ 76200 w 285750"/>
                <a:gd name="connsiteY29" fmla="*/ 133350 h 371475"/>
                <a:gd name="connsiteX30" fmla="*/ 95250 w 285750"/>
                <a:gd name="connsiteY30" fmla="*/ 152400 h 371475"/>
                <a:gd name="connsiteX31" fmla="*/ 76200 w 285750"/>
                <a:gd name="connsiteY31" fmla="*/ 171450 h 371475"/>
                <a:gd name="connsiteX32" fmla="*/ 57150 w 285750"/>
                <a:gd name="connsiteY32" fmla="*/ 152400 h 371475"/>
                <a:gd name="connsiteX33" fmla="*/ 123825 w 285750"/>
                <a:gd name="connsiteY33" fmla="*/ 85725 h 371475"/>
                <a:gd name="connsiteX34" fmla="*/ 142875 w 285750"/>
                <a:gd name="connsiteY34" fmla="*/ 104775 h 371475"/>
                <a:gd name="connsiteX35" fmla="*/ 123825 w 285750"/>
                <a:gd name="connsiteY35" fmla="*/ 85725 h 371475"/>
                <a:gd name="connsiteX36" fmla="*/ 123825 w 285750"/>
                <a:gd name="connsiteY36" fmla="*/ 219075 h 371475"/>
                <a:gd name="connsiteX37" fmla="*/ 142875 w 285750"/>
                <a:gd name="connsiteY37" fmla="*/ 200025 h 371475"/>
                <a:gd name="connsiteX38" fmla="*/ 161925 w 285750"/>
                <a:gd name="connsiteY38" fmla="*/ 219075 h 371475"/>
                <a:gd name="connsiteX39" fmla="*/ 142875 w 285750"/>
                <a:gd name="connsiteY39" fmla="*/ 238125 h 371475"/>
                <a:gd name="connsiteX40" fmla="*/ 123825 w 285750"/>
                <a:gd name="connsiteY40" fmla="*/ 219075 h 371475"/>
                <a:gd name="connsiteX41" fmla="*/ 209550 w 285750"/>
                <a:gd name="connsiteY41" fmla="*/ 200025 h 371475"/>
                <a:gd name="connsiteX42" fmla="*/ 228600 w 285750"/>
                <a:gd name="connsiteY42" fmla="*/ 219075 h 371475"/>
                <a:gd name="connsiteX43" fmla="*/ 209550 w 285750"/>
                <a:gd name="connsiteY43" fmla="*/ 238125 h 371475"/>
                <a:gd name="connsiteX44" fmla="*/ 190500 w 285750"/>
                <a:gd name="connsiteY44" fmla="*/ 219075 h 371475"/>
                <a:gd name="connsiteX45" fmla="*/ 209550 w 285750"/>
                <a:gd name="connsiteY45" fmla="*/ 200025 h 371475"/>
                <a:gd name="connsiteX46" fmla="*/ 123825 w 285750"/>
                <a:gd name="connsiteY46" fmla="*/ 152400 h 371475"/>
                <a:gd name="connsiteX47" fmla="*/ 142875 w 285750"/>
                <a:gd name="connsiteY47" fmla="*/ 133350 h 371475"/>
                <a:gd name="connsiteX48" fmla="*/ 161925 w 285750"/>
                <a:gd name="connsiteY48" fmla="*/ 152400 h 371475"/>
                <a:gd name="connsiteX49" fmla="*/ 142875 w 285750"/>
                <a:gd name="connsiteY49" fmla="*/ 171450 h 371475"/>
                <a:gd name="connsiteX50" fmla="*/ 123825 w 285750"/>
                <a:gd name="connsiteY50" fmla="*/ 152400 h 371475"/>
                <a:gd name="connsiteX51" fmla="*/ 200025 w 285750"/>
                <a:gd name="connsiteY51" fmla="*/ 371475 h 371475"/>
                <a:gd name="connsiteX52" fmla="*/ 200025 w 285750"/>
                <a:gd name="connsiteY52" fmla="*/ 304800 h 371475"/>
                <a:gd name="connsiteX53" fmla="*/ 157161 w 285750"/>
                <a:gd name="connsiteY53" fmla="*/ 304800 h 371475"/>
                <a:gd name="connsiteX54" fmla="*/ 157161 w 285750"/>
                <a:gd name="connsiteY54" fmla="*/ 371475 h 371475"/>
                <a:gd name="connsiteX55" fmla="*/ 200025 w 285750"/>
                <a:gd name="connsiteY55" fmla="*/ 371475 h 371475"/>
                <a:gd name="connsiteX56" fmla="*/ 128586 w 285750"/>
                <a:gd name="connsiteY56" fmla="*/ 371475 h 371475"/>
                <a:gd name="connsiteX57" fmla="*/ 128586 w 285750"/>
                <a:gd name="connsiteY57" fmla="*/ 304800 h 371475"/>
                <a:gd name="connsiteX58" fmla="*/ 85725 w 285750"/>
                <a:gd name="connsiteY58" fmla="*/ 304800 h 371475"/>
                <a:gd name="connsiteX59" fmla="*/ 85725 w 285750"/>
                <a:gd name="connsiteY59" fmla="*/ 371475 h 371475"/>
                <a:gd name="connsiteX60" fmla="*/ 128586 w 285750"/>
                <a:gd name="connsiteY60"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85725 h 371475"/>
                <a:gd name="connsiteX19" fmla="*/ 76200 w 285750"/>
                <a:gd name="connsiteY19" fmla="*/ 66675 h 371475"/>
                <a:gd name="connsiteX20" fmla="*/ 95250 w 285750"/>
                <a:gd name="connsiteY20" fmla="*/ 85725 h 371475"/>
                <a:gd name="connsiteX21" fmla="*/ 76200 w 285750"/>
                <a:gd name="connsiteY21" fmla="*/ 104775 h 371475"/>
                <a:gd name="connsiteX22" fmla="*/ 57150 w 285750"/>
                <a:gd name="connsiteY22" fmla="*/ 85725 h 371475"/>
                <a:gd name="connsiteX23" fmla="*/ 76200 w 285750"/>
                <a:gd name="connsiteY23" fmla="*/ 200025 h 371475"/>
                <a:gd name="connsiteX24" fmla="*/ 95250 w 285750"/>
                <a:gd name="connsiteY24" fmla="*/ 219075 h 371475"/>
                <a:gd name="connsiteX25" fmla="*/ 76200 w 285750"/>
                <a:gd name="connsiteY25" fmla="*/ 238125 h 371475"/>
                <a:gd name="connsiteX26" fmla="*/ 57150 w 285750"/>
                <a:gd name="connsiteY26" fmla="*/ 219075 h 371475"/>
                <a:gd name="connsiteX27" fmla="*/ 76200 w 285750"/>
                <a:gd name="connsiteY27" fmla="*/ 200025 h 371475"/>
                <a:gd name="connsiteX28" fmla="*/ 57150 w 285750"/>
                <a:gd name="connsiteY28" fmla="*/ 152400 h 371475"/>
                <a:gd name="connsiteX29" fmla="*/ 76200 w 285750"/>
                <a:gd name="connsiteY29" fmla="*/ 133350 h 371475"/>
                <a:gd name="connsiteX30" fmla="*/ 95250 w 285750"/>
                <a:gd name="connsiteY30" fmla="*/ 152400 h 371475"/>
                <a:gd name="connsiteX31" fmla="*/ 76200 w 285750"/>
                <a:gd name="connsiteY31" fmla="*/ 171450 h 371475"/>
                <a:gd name="connsiteX32" fmla="*/ 57150 w 285750"/>
                <a:gd name="connsiteY32" fmla="*/ 152400 h 371475"/>
                <a:gd name="connsiteX33" fmla="*/ 123825 w 285750"/>
                <a:gd name="connsiteY33" fmla="*/ 85725 h 371475"/>
                <a:gd name="connsiteX34" fmla="*/ 142875 w 285750"/>
                <a:gd name="connsiteY34" fmla="*/ 104775 h 371475"/>
                <a:gd name="connsiteX35" fmla="*/ 123825 w 285750"/>
                <a:gd name="connsiteY35" fmla="*/ 85725 h 371475"/>
                <a:gd name="connsiteX36" fmla="*/ 123825 w 285750"/>
                <a:gd name="connsiteY36" fmla="*/ 219075 h 371475"/>
                <a:gd name="connsiteX37" fmla="*/ 142875 w 285750"/>
                <a:gd name="connsiteY37" fmla="*/ 200025 h 371475"/>
                <a:gd name="connsiteX38" fmla="*/ 161925 w 285750"/>
                <a:gd name="connsiteY38" fmla="*/ 219075 h 371475"/>
                <a:gd name="connsiteX39" fmla="*/ 142875 w 285750"/>
                <a:gd name="connsiteY39" fmla="*/ 238125 h 371475"/>
                <a:gd name="connsiteX40" fmla="*/ 123825 w 285750"/>
                <a:gd name="connsiteY40" fmla="*/ 219075 h 371475"/>
                <a:gd name="connsiteX41" fmla="*/ 209550 w 285750"/>
                <a:gd name="connsiteY41" fmla="*/ 200025 h 371475"/>
                <a:gd name="connsiteX42" fmla="*/ 228600 w 285750"/>
                <a:gd name="connsiteY42" fmla="*/ 219075 h 371475"/>
                <a:gd name="connsiteX43" fmla="*/ 209550 w 285750"/>
                <a:gd name="connsiteY43" fmla="*/ 238125 h 371475"/>
                <a:gd name="connsiteX44" fmla="*/ 190500 w 285750"/>
                <a:gd name="connsiteY44" fmla="*/ 219075 h 371475"/>
                <a:gd name="connsiteX45" fmla="*/ 209550 w 285750"/>
                <a:gd name="connsiteY45" fmla="*/ 200025 h 371475"/>
                <a:gd name="connsiteX46" fmla="*/ 123825 w 285750"/>
                <a:gd name="connsiteY46" fmla="*/ 152400 h 371475"/>
                <a:gd name="connsiteX47" fmla="*/ 161925 w 285750"/>
                <a:gd name="connsiteY47" fmla="*/ 152400 h 371475"/>
                <a:gd name="connsiteX48" fmla="*/ 142875 w 285750"/>
                <a:gd name="connsiteY48" fmla="*/ 171450 h 371475"/>
                <a:gd name="connsiteX49" fmla="*/ 123825 w 285750"/>
                <a:gd name="connsiteY49" fmla="*/ 152400 h 371475"/>
                <a:gd name="connsiteX50" fmla="*/ 200025 w 285750"/>
                <a:gd name="connsiteY50" fmla="*/ 371475 h 371475"/>
                <a:gd name="connsiteX51" fmla="*/ 200025 w 285750"/>
                <a:gd name="connsiteY51" fmla="*/ 304800 h 371475"/>
                <a:gd name="connsiteX52" fmla="*/ 157161 w 285750"/>
                <a:gd name="connsiteY52" fmla="*/ 304800 h 371475"/>
                <a:gd name="connsiteX53" fmla="*/ 157161 w 285750"/>
                <a:gd name="connsiteY53" fmla="*/ 371475 h 371475"/>
                <a:gd name="connsiteX54" fmla="*/ 200025 w 285750"/>
                <a:gd name="connsiteY54" fmla="*/ 371475 h 371475"/>
                <a:gd name="connsiteX55" fmla="*/ 128586 w 285750"/>
                <a:gd name="connsiteY55" fmla="*/ 371475 h 371475"/>
                <a:gd name="connsiteX56" fmla="*/ 128586 w 285750"/>
                <a:gd name="connsiteY56" fmla="*/ 304800 h 371475"/>
                <a:gd name="connsiteX57" fmla="*/ 85725 w 285750"/>
                <a:gd name="connsiteY57" fmla="*/ 304800 h 371475"/>
                <a:gd name="connsiteX58" fmla="*/ 85725 w 285750"/>
                <a:gd name="connsiteY58" fmla="*/ 371475 h 371475"/>
                <a:gd name="connsiteX59" fmla="*/ 128586 w 285750"/>
                <a:gd name="connsiteY59"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85725 h 371475"/>
                <a:gd name="connsiteX19" fmla="*/ 76200 w 285750"/>
                <a:gd name="connsiteY19" fmla="*/ 66675 h 371475"/>
                <a:gd name="connsiteX20" fmla="*/ 95250 w 285750"/>
                <a:gd name="connsiteY20" fmla="*/ 85725 h 371475"/>
                <a:gd name="connsiteX21" fmla="*/ 76200 w 285750"/>
                <a:gd name="connsiteY21" fmla="*/ 104775 h 371475"/>
                <a:gd name="connsiteX22" fmla="*/ 57150 w 285750"/>
                <a:gd name="connsiteY22" fmla="*/ 85725 h 371475"/>
                <a:gd name="connsiteX23" fmla="*/ 76200 w 285750"/>
                <a:gd name="connsiteY23" fmla="*/ 200025 h 371475"/>
                <a:gd name="connsiteX24" fmla="*/ 95250 w 285750"/>
                <a:gd name="connsiteY24" fmla="*/ 219075 h 371475"/>
                <a:gd name="connsiteX25" fmla="*/ 76200 w 285750"/>
                <a:gd name="connsiteY25" fmla="*/ 238125 h 371475"/>
                <a:gd name="connsiteX26" fmla="*/ 57150 w 285750"/>
                <a:gd name="connsiteY26" fmla="*/ 219075 h 371475"/>
                <a:gd name="connsiteX27" fmla="*/ 76200 w 285750"/>
                <a:gd name="connsiteY27" fmla="*/ 200025 h 371475"/>
                <a:gd name="connsiteX28" fmla="*/ 57150 w 285750"/>
                <a:gd name="connsiteY28" fmla="*/ 152400 h 371475"/>
                <a:gd name="connsiteX29" fmla="*/ 76200 w 285750"/>
                <a:gd name="connsiteY29" fmla="*/ 133350 h 371475"/>
                <a:gd name="connsiteX30" fmla="*/ 95250 w 285750"/>
                <a:gd name="connsiteY30" fmla="*/ 152400 h 371475"/>
                <a:gd name="connsiteX31" fmla="*/ 76200 w 285750"/>
                <a:gd name="connsiteY31" fmla="*/ 171450 h 371475"/>
                <a:gd name="connsiteX32" fmla="*/ 57150 w 285750"/>
                <a:gd name="connsiteY32" fmla="*/ 152400 h 371475"/>
                <a:gd name="connsiteX33" fmla="*/ 123825 w 285750"/>
                <a:gd name="connsiteY33" fmla="*/ 219075 h 371475"/>
                <a:gd name="connsiteX34" fmla="*/ 142875 w 285750"/>
                <a:gd name="connsiteY34" fmla="*/ 200025 h 371475"/>
                <a:gd name="connsiteX35" fmla="*/ 161925 w 285750"/>
                <a:gd name="connsiteY35" fmla="*/ 219075 h 371475"/>
                <a:gd name="connsiteX36" fmla="*/ 142875 w 285750"/>
                <a:gd name="connsiteY36" fmla="*/ 238125 h 371475"/>
                <a:gd name="connsiteX37" fmla="*/ 123825 w 285750"/>
                <a:gd name="connsiteY37" fmla="*/ 219075 h 371475"/>
                <a:gd name="connsiteX38" fmla="*/ 209550 w 285750"/>
                <a:gd name="connsiteY38" fmla="*/ 200025 h 371475"/>
                <a:gd name="connsiteX39" fmla="*/ 228600 w 285750"/>
                <a:gd name="connsiteY39" fmla="*/ 219075 h 371475"/>
                <a:gd name="connsiteX40" fmla="*/ 209550 w 285750"/>
                <a:gd name="connsiteY40" fmla="*/ 238125 h 371475"/>
                <a:gd name="connsiteX41" fmla="*/ 190500 w 285750"/>
                <a:gd name="connsiteY41" fmla="*/ 219075 h 371475"/>
                <a:gd name="connsiteX42" fmla="*/ 209550 w 285750"/>
                <a:gd name="connsiteY42" fmla="*/ 200025 h 371475"/>
                <a:gd name="connsiteX43" fmla="*/ 123825 w 285750"/>
                <a:gd name="connsiteY43" fmla="*/ 152400 h 371475"/>
                <a:gd name="connsiteX44" fmla="*/ 161925 w 285750"/>
                <a:gd name="connsiteY44" fmla="*/ 152400 h 371475"/>
                <a:gd name="connsiteX45" fmla="*/ 142875 w 285750"/>
                <a:gd name="connsiteY45" fmla="*/ 171450 h 371475"/>
                <a:gd name="connsiteX46" fmla="*/ 123825 w 285750"/>
                <a:gd name="connsiteY46" fmla="*/ 152400 h 371475"/>
                <a:gd name="connsiteX47" fmla="*/ 200025 w 285750"/>
                <a:gd name="connsiteY47" fmla="*/ 371475 h 371475"/>
                <a:gd name="connsiteX48" fmla="*/ 200025 w 285750"/>
                <a:gd name="connsiteY48" fmla="*/ 304800 h 371475"/>
                <a:gd name="connsiteX49" fmla="*/ 157161 w 285750"/>
                <a:gd name="connsiteY49" fmla="*/ 304800 h 371475"/>
                <a:gd name="connsiteX50" fmla="*/ 157161 w 285750"/>
                <a:gd name="connsiteY50" fmla="*/ 371475 h 371475"/>
                <a:gd name="connsiteX51" fmla="*/ 200025 w 285750"/>
                <a:gd name="connsiteY51" fmla="*/ 371475 h 371475"/>
                <a:gd name="connsiteX52" fmla="*/ 128586 w 285750"/>
                <a:gd name="connsiteY52" fmla="*/ 371475 h 371475"/>
                <a:gd name="connsiteX53" fmla="*/ 128586 w 285750"/>
                <a:gd name="connsiteY53" fmla="*/ 304800 h 371475"/>
                <a:gd name="connsiteX54" fmla="*/ 85725 w 285750"/>
                <a:gd name="connsiteY54" fmla="*/ 304800 h 371475"/>
                <a:gd name="connsiteX55" fmla="*/ 85725 w 285750"/>
                <a:gd name="connsiteY55" fmla="*/ 371475 h 371475"/>
                <a:gd name="connsiteX56" fmla="*/ 128586 w 285750"/>
                <a:gd name="connsiteY56"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85725 h 371475"/>
                <a:gd name="connsiteX19" fmla="*/ 76200 w 285750"/>
                <a:gd name="connsiteY19" fmla="*/ 66675 h 371475"/>
                <a:gd name="connsiteX20" fmla="*/ 95250 w 285750"/>
                <a:gd name="connsiteY20" fmla="*/ 85725 h 371475"/>
                <a:gd name="connsiteX21" fmla="*/ 57150 w 285750"/>
                <a:gd name="connsiteY21" fmla="*/ 85725 h 371475"/>
                <a:gd name="connsiteX22" fmla="*/ 76200 w 285750"/>
                <a:gd name="connsiteY22" fmla="*/ 200025 h 371475"/>
                <a:gd name="connsiteX23" fmla="*/ 95250 w 285750"/>
                <a:gd name="connsiteY23" fmla="*/ 219075 h 371475"/>
                <a:gd name="connsiteX24" fmla="*/ 76200 w 285750"/>
                <a:gd name="connsiteY24" fmla="*/ 238125 h 371475"/>
                <a:gd name="connsiteX25" fmla="*/ 57150 w 285750"/>
                <a:gd name="connsiteY25" fmla="*/ 219075 h 371475"/>
                <a:gd name="connsiteX26" fmla="*/ 76200 w 285750"/>
                <a:gd name="connsiteY26" fmla="*/ 200025 h 371475"/>
                <a:gd name="connsiteX27" fmla="*/ 57150 w 285750"/>
                <a:gd name="connsiteY27" fmla="*/ 152400 h 371475"/>
                <a:gd name="connsiteX28" fmla="*/ 76200 w 285750"/>
                <a:gd name="connsiteY28" fmla="*/ 133350 h 371475"/>
                <a:gd name="connsiteX29" fmla="*/ 95250 w 285750"/>
                <a:gd name="connsiteY29" fmla="*/ 152400 h 371475"/>
                <a:gd name="connsiteX30" fmla="*/ 76200 w 285750"/>
                <a:gd name="connsiteY30" fmla="*/ 171450 h 371475"/>
                <a:gd name="connsiteX31" fmla="*/ 57150 w 285750"/>
                <a:gd name="connsiteY31" fmla="*/ 152400 h 371475"/>
                <a:gd name="connsiteX32" fmla="*/ 123825 w 285750"/>
                <a:gd name="connsiteY32" fmla="*/ 219075 h 371475"/>
                <a:gd name="connsiteX33" fmla="*/ 142875 w 285750"/>
                <a:gd name="connsiteY33" fmla="*/ 200025 h 371475"/>
                <a:gd name="connsiteX34" fmla="*/ 161925 w 285750"/>
                <a:gd name="connsiteY34" fmla="*/ 219075 h 371475"/>
                <a:gd name="connsiteX35" fmla="*/ 142875 w 285750"/>
                <a:gd name="connsiteY35" fmla="*/ 238125 h 371475"/>
                <a:gd name="connsiteX36" fmla="*/ 123825 w 285750"/>
                <a:gd name="connsiteY36" fmla="*/ 219075 h 371475"/>
                <a:gd name="connsiteX37" fmla="*/ 209550 w 285750"/>
                <a:gd name="connsiteY37" fmla="*/ 200025 h 371475"/>
                <a:gd name="connsiteX38" fmla="*/ 228600 w 285750"/>
                <a:gd name="connsiteY38" fmla="*/ 219075 h 371475"/>
                <a:gd name="connsiteX39" fmla="*/ 209550 w 285750"/>
                <a:gd name="connsiteY39" fmla="*/ 238125 h 371475"/>
                <a:gd name="connsiteX40" fmla="*/ 190500 w 285750"/>
                <a:gd name="connsiteY40" fmla="*/ 219075 h 371475"/>
                <a:gd name="connsiteX41" fmla="*/ 209550 w 285750"/>
                <a:gd name="connsiteY41" fmla="*/ 200025 h 371475"/>
                <a:gd name="connsiteX42" fmla="*/ 123825 w 285750"/>
                <a:gd name="connsiteY42" fmla="*/ 152400 h 371475"/>
                <a:gd name="connsiteX43" fmla="*/ 161925 w 285750"/>
                <a:gd name="connsiteY43" fmla="*/ 152400 h 371475"/>
                <a:gd name="connsiteX44" fmla="*/ 142875 w 285750"/>
                <a:gd name="connsiteY44" fmla="*/ 171450 h 371475"/>
                <a:gd name="connsiteX45" fmla="*/ 123825 w 285750"/>
                <a:gd name="connsiteY45" fmla="*/ 152400 h 371475"/>
                <a:gd name="connsiteX46" fmla="*/ 200025 w 285750"/>
                <a:gd name="connsiteY46" fmla="*/ 371475 h 371475"/>
                <a:gd name="connsiteX47" fmla="*/ 200025 w 285750"/>
                <a:gd name="connsiteY47" fmla="*/ 304800 h 371475"/>
                <a:gd name="connsiteX48" fmla="*/ 157161 w 285750"/>
                <a:gd name="connsiteY48" fmla="*/ 304800 h 371475"/>
                <a:gd name="connsiteX49" fmla="*/ 157161 w 285750"/>
                <a:gd name="connsiteY49" fmla="*/ 371475 h 371475"/>
                <a:gd name="connsiteX50" fmla="*/ 200025 w 285750"/>
                <a:gd name="connsiteY50" fmla="*/ 371475 h 371475"/>
                <a:gd name="connsiteX51" fmla="*/ 128586 w 285750"/>
                <a:gd name="connsiteY51" fmla="*/ 371475 h 371475"/>
                <a:gd name="connsiteX52" fmla="*/ 128586 w 285750"/>
                <a:gd name="connsiteY52" fmla="*/ 304800 h 371475"/>
                <a:gd name="connsiteX53" fmla="*/ 85725 w 285750"/>
                <a:gd name="connsiteY53" fmla="*/ 304800 h 371475"/>
                <a:gd name="connsiteX54" fmla="*/ 85725 w 285750"/>
                <a:gd name="connsiteY54" fmla="*/ 371475 h 371475"/>
                <a:gd name="connsiteX55" fmla="*/ 128586 w 285750"/>
                <a:gd name="connsiteY55"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85725 h 371475"/>
                <a:gd name="connsiteX19" fmla="*/ 76200 w 285750"/>
                <a:gd name="connsiteY19" fmla="*/ 66675 h 371475"/>
                <a:gd name="connsiteX20" fmla="*/ 57150 w 285750"/>
                <a:gd name="connsiteY20" fmla="*/ 85725 h 371475"/>
                <a:gd name="connsiteX21" fmla="*/ 76200 w 285750"/>
                <a:gd name="connsiteY21" fmla="*/ 200025 h 371475"/>
                <a:gd name="connsiteX22" fmla="*/ 95250 w 285750"/>
                <a:gd name="connsiteY22" fmla="*/ 219075 h 371475"/>
                <a:gd name="connsiteX23" fmla="*/ 76200 w 285750"/>
                <a:gd name="connsiteY23" fmla="*/ 238125 h 371475"/>
                <a:gd name="connsiteX24" fmla="*/ 57150 w 285750"/>
                <a:gd name="connsiteY24" fmla="*/ 219075 h 371475"/>
                <a:gd name="connsiteX25" fmla="*/ 76200 w 285750"/>
                <a:gd name="connsiteY25" fmla="*/ 200025 h 371475"/>
                <a:gd name="connsiteX26" fmla="*/ 57150 w 285750"/>
                <a:gd name="connsiteY26" fmla="*/ 152400 h 371475"/>
                <a:gd name="connsiteX27" fmla="*/ 76200 w 285750"/>
                <a:gd name="connsiteY27" fmla="*/ 133350 h 371475"/>
                <a:gd name="connsiteX28" fmla="*/ 95250 w 285750"/>
                <a:gd name="connsiteY28" fmla="*/ 152400 h 371475"/>
                <a:gd name="connsiteX29" fmla="*/ 76200 w 285750"/>
                <a:gd name="connsiteY29" fmla="*/ 171450 h 371475"/>
                <a:gd name="connsiteX30" fmla="*/ 57150 w 285750"/>
                <a:gd name="connsiteY30" fmla="*/ 152400 h 371475"/>
                <a:gd name="connsiteX31" fmla="*/ 123825 w 285750"/>
                <a:gd name="connsiteY31" fmla="*/ 219075 h 371475"/>
                <a:gd name="connsiteX32" fmla="*/ 142875 w 285750"/>
                <a:gd name="connsiteY32" fmla="*/ 200025 h 371475"/>
                <a:gd name="connsiteX33" fmla="*/ 161925 w 285750"/>
                <a:gd name="connsiteY33" fmla="*/ 219075 h 371475"/>
                <a:gd name="connsiteX34" fmla="*/ 142875 w 285750"/>
                <a:gd name="connsiteY34" fmla="*/ 238125 h 371475"/>
                <a:gd name="connsiteX35" fmla="*/ 123825 w 285750"/>
                <a:gd name="connsiteY35" fmla="*/ 219075 h 371475"/>
                <a:gd name="connsiteX36" fmla="*/ 209550 w 285750"/>
                <a:gd name="connsiteY36" fmla="*/ 200025 h 371475"/>
                <a:gd name="connsiteX37" fmla="*/ 228600 w 285750"/>
                <a:gd name="connsiteY37" fmla="*/ 219075 h 371475"/>
                <a:gd name="connsiteX38" fmla="*/ 209550 w 285750"/>
                <a:gd name="connsiteY38" fmla="*/ 238125 h 371475"/>
                <a:gd name="connsiteX39" fmla="*/ 190500 w 285750"/>
                <a:gd name="connsiteY39" fmla="*/ 219075 h 371475"/>
                <a:gd name="connsiteX40" fmla="*/ 209550 w 285750"/>
                <a:gd name="connsiteY40" fmla="*/ 200025 h 371475"/>
                <a:gd name="connsiteX41" fmla="*/ 123825 w 285750"/>
                <a:gd name="connsiteY41" fmla="*/ 152400 h 371475"/>
                <a:gd name="connsiteX42" fmla="*/ 161925 w 285750"/>
                <a:gd name="connsiteY42" fmla="*/ 152400 h 371475"/>
                <a:gd name="connsiteX43" fmla="*/ 142875 w 285750"/>
                <a:gd name="connsiteY43" fmla="*/ 171450 h 371475"/>
                <a:gd name="connsiteX44" fmla="*/ 123825 w 285750"/>
                <a:gd name="connsiteY44" fmla="*/ 152400 h 371475"/>
                <a:gd name="connsiteX45" fmla="*/ 200025 w 285750"/>
                <a:gd name="connsiteY45" fmla="*/ 371475 h 371475"/>
                <a:gd name="connsiteX46" fmla="*/ 200025 w 285750"/>
                <a:gd name="connsiteY46" fmla="*/ 304800 h 371475"/>
                <a:gd name="connsiteX47" fmla="*/ 157161 w 285750"/>
                <a:gd name="connsiteY47" fmla="*/ 304800 h 371475"/>
                <a:gd name="connsiteX48" fmla="*/ 157161 w 285750"/>
                <a:gd name="connsiteY48" fmla="*/ 371475 h 371475"/>
                <a:gd name="connsiteX49" fmla="*/ 200025 w 285750"/>
                <a:gd name="connsiteY49" fmla="*/ 371475 h 371475"/>
                <a:gd name="connsiteX50" fmla="*/ 128586 w 285750"/>
                <a:gd name="connsiteY50" fmla="*/ 371475 h 371475"/>
                <a:gd name="connsiteX51" fmla="*/ 128586 w 285750"/>
                <a:gd name="connsiteY51" fmla="*/ 304800 h 371475"/>
                <a:gd name="connsiteX52" fmla="*/ 85725 w 285750"/>
                <a:gd name="connsiteY52" fmla="*/ 304800 h 371475"/>
                <a:gd name="connsiteX53" fmla="*/ 85725 w 285750"/>
                <a:gd name="connsiteY53" fmla="*/ 371475 h 371475"/>
                <a:gd name="connsiteX54" fmla="*/ 128586 w 285750"/>
                <a:gd name="connsiteY54"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57150 w 285750"/>
                <a:gd name="connsiteY23" fmla="*/ 152400 h 371475"/>
                <a:gd name="connsiteX24" fmla="*/ 76200 w 285750"/>
                <a:gd name="connsiteY24" fmla="*/ 133350 h 371475"/>
                <a:gd name="connsiteX25" fmla="*/ 95250 w 285750"/>
                <a:gd name="connsiteY25" fmla="*/ 152400 h 371475"/>
                <a:gd name="connsiteX26" fmla="*/ 76200 w 285750"/>
                <a:gd name="connsiteY26" fmla="*/ 171450 h 371475"/>
                <a:gd name="connsiteX27" fmla="*/ 57150 w 285750"/>
                <a:gd name="connsiteY27" fmla="*/ 152400 h 371475"/>
                <a:gd name="connsiteX28" fmla="*/ 123825 w 285750"/>
                <a:gd name="connsiteY28" fmla="*/ 219075 h 371475"/>
                <a:gd name="connsiteX29" fmla="*/ 142875 w 285750"/>
                <a:gd name="connsiteY29" fmla="*/ 200025 h 371475"/>
                <a:gd name="connsiteX30" fmla="*/ 161925 w 285750"/>
                <a:gd name="connsiteY30" fmla="*/ 219075 h 371475"/>
                <a:gd name="connsiteX31" fmla="*/ 142875 w 285750"/>
                <a:gd name="connsiteY31" fmla="*/ 238125 h 371475"/>
                <a:gd name="connsiteX32" fmla="*/ 123825 w 285750"/>
                <a:gd name="connsiteY32" fmla="*/ 219075 h 371475"/>
                <a:gd name="connsiteX33" fmla="*/ 209550 w 285750"/>
                <a:gd name="connsiteY33" fmla="*/ 200025 h 371475"/>
                <a:gd name="connsiteX34" fmla="*/ 228600 w 285750"/>
                <a:gd name="connsiteY34" fmla="*/ 219075 h 371475"/>
                <a:gd name="connsiteX35" fmla="*/ 209550 w 285750"/>
                <a:gd name="connsiteY35" fmla="*/ 238125 h 371475"/>
                <a:gd name="connsiteX36" fmla="*/ 190500 w 285750"/>
                <a:gd name="connsiteY36" fmla="*/ 219075 h 371475"/>
                <a:gd name="connsiteX37" fmla="*/ 209550 w 285750"/>
                <a:gd name="connsiteY37" fmla="*/ 200025 h 371475"/>
                <a:gd name="connsiteX38" fmla="*/ 123825 w 285750"/>
                <a:gd name="connsiteY38" fmla="*/ 152400 h 371475"/>
                <a:gd name="connsiteX39" fmla="*/ 161925 w 285750"/>
                <a:gd name="connsiteY39" fmla="*/ 152400 h 371475"/>
                <a:gd name="connsiteX40" fmla="*/ 142875 w 285750"/>
                <a:gd name="connsiteY40" fmla="*/ 171450 h 371475"/>
                <a:gd name="connsiteX41" fmla="*/ 123825 w 285750"/>
                <a:gd name="connsiteY41" fmla="*/ 152400 h 371475"/>
                <a:gd name="connsiteX42" fmla="*/ 200025 w 285750"/>
                <a:gd name="connsiteY42" fmla="*/ 371475 h 371475"/>
                <a:gd name="connsiteX43" fmla="*/ 200025 w 285750"/>
                <a:gd name="connsiteY43" fmla="*/ 304800 h 371475"/>
                <a:gd name="connsiteX44" fmla="*/ 157161 w 285750"/>
                <a:gd name="connsiteY44" fmla="*/ 304800 h 371475"/>
                <a:gd name="connsiteX45" fmla="*/ 157161 w 285750"/>
                <a:gd name="connsiteY45" fmla="*/ 371475 h 371475"/>
                <a:gd name="connsiteX46" fmla="*/ 200025 w 285750"/>
                <a:gd name="connsiteY46" fmla="*/ 371475 h 371475"/>
                <a:gd name="connsiteX47" fmla="*/ 128586 w 285750"/>
                <a:gd name="connsiteY47" fmla="*/ 371475 h 371475"/>
                <a:gd name="connsiteX48" fmla="*/ 128586 w 285750"/>
                <a:gd name="connsiteY48" fmla="*/ 304800 h 371475"/>
                <a:gd name="connsiteX49" fmla="*/ 85725 w 285750"/>
                <a:gd name="connsiteY49" fmla="*/ 304800 h 371475"/>
                <a:gd name="connsiteX50" fmla="*/ 85725 w 285750"/>
                <a:gd name="connsiteY50" fmla="*/ 371475 h 371475"/>
                <a:gd name="connsiteX51" fmla="*/ 128586 w 285750"/>
                <a:gd name="connsiteY51"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57150 w 285750"/>
                <a:gd name="connsiteY23" fmla="*/ 152400 h 371475"/>
                <a:gd name="connsiteX24" fmla="*/ 76200 w 285750"/>
                <a:gd name="connsiteY24" fmla="*/ 133350 h 371475"/>
                <a:gd name="connsiteX25" fmla="*/ 95250 w 285750"/>
                <a:gd name="connsiteY25" fmla="*/ 152400 h 371475"/>
                <a:gd name="connsiteX26" fmla="*/ 57150 w 285750"/>
                <a:gd name="connsiteY26" fmla="*/ 152400 h 371475"/>
                <a:gd name="connsiteX27" fmla="*/ 123825 w 285750"/>
                <a:gd name="connsiteY27" fmla="*/ 219075 h 371475"/>
                <a:gd name="connsiteX28" fmla="*/ 142875 w 285750"/>
                <a:gd name="connsiteY28" fmla="*/ 200025 h 371475"/>
                <a:gd name="connsiteX29" fmla="*/ 161925 w 285750"/>
                <a:gd name="connsiteY29" fmla="*/ 219075 h 371475"/>
                <a:gd name="connsiteX30" fmla="*/ 142875 w 285750"/>
                <a:gd name="connsiteY30" fmla="*/ 238125 h 371475"/>
                <a:gd name="connsiteX31" fmla="*/ 123825 w 285750"/>
                <a:gd name="connsiteY31" fmla="*/ 219075 h 371475"/>
                <a:gd name="connsiteX32" fmla="*/ 209550 w 285750"/>
                <a:gd name="connsiteY32" fmla="*/ 200025 h 371475"/>
                <a:gd name="connsiteX33" fmla="*/ 228600 w 285750"/>
                <a:gd name="connsiteY33" fmla="*/ 219075 h 371475"/>
                <a:gd name="connsiteX34" fmla="*/ 209550 w 285750"/>
                <a:gd name="connsiteY34" fmla="*/ 238125 h 371475"/>
                <a:gd name="connsiteX35" fmla="*/ 190500 w 285750"/>
                <a:gd name="connsiteY35" fmla="*/ 219075 h 371475"/>
                <a:gd name="connsiteX36" fmla="*/ 209550 w 285750"/>
                <a:gd name="connsiteY36" fmla="*/ 200025 h 371475"/>
                <a:gd name="connsiteX37" fmla="*/ 123825 w 285750"/>
                <a:gd name="connsiteY37" fmla="*/ 152400 h 371475"/>
                <a:gd name="connsiteX38" fmla="*/ 161925 w 285750"/>
                <a:gd name="connsiteY38" fmla="*/ 152400 h 371475"/>
                <a:gd name="connsiteX39" fmla="*/ 142875 w 285750"/>
                <a:gd name="connsiteY39" fmla="*/ 171450 h 371475"/>
                <a:gd name="connsiteX40" fmla="*/ 123825 w 285750"/>
                <a:gd name="connsiteY40" fmla="*/ 152400 h 371475"/>
                <a:gd name="connsiteX41" fmla="*/ 200025 w 285750"/>
                <a:gd name="connsiteY41" fmla="*/ 371475 h 371475"/>
                <a:gd name="connsiteX42" fmla="*/ 200025 w 285750"/>
                <a:gd name="connsiteY42" fmla="*/ 304800 h 371475"/>
                <a:gd name="connsiteX43" fmla="*/ 157161 w 285750"/>
                <a:gd name="connsiteY43" fmla="*/ 304800 h 371475"/>
                <a:gd name="connsiteX44" fmla="*/ 157161 w 285750"/>
                <a:gd name="connsiteY44" fmla="*/ 371475 h 371475"/>
                <a:gd name="connsiteX45" fmla="*/ 200025 w 285750"/>
                <a:gd name="connsiteY45" fmla="*/ 371475 h 371475"/>
                <a:gd name="connsiteX46" fmla="*/ 128586 w 285750"/>
                <a:gd name="connsiteY46" fmla="*/ 371475 h 371475"/>
                <a:gd name="connsiteX47" fmla="*/ 128586 w 285750"/>
                <a:gd name="connsiteY47" fmla="*/ 304800 h 371475"/>
                <a:gd name="connsiteX48" fmla="*/ 85725 w 285750"/>
                <a:gd name="connsiteY48" fmla="*/ 304800 h 371475"/>
                <a:gd name="connsiteX49" fmla="*/ 85725 w 285750"/>
                <a:gd name="connsiteY49" fmla="*/ 371475 h 371475"/>
                <a:gd name="connsiteX50" fmla="*/ 128586 w 285750"/>
                <a:gd name="connsiteY50"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57150 w 285750"/>
                <a:gd name="connsiteY23" fmla="*/ 152400 h 371475"/>
                <a:gd name="connsiteX24" fmla="*/ 95250 w 285750"/>
                <a:gd name="connsiteY24" fmla="*/ 152400 h 371475"/>
                <a:gd name="connsiteX25" fmla="*/ 57150 w 285750"/>
                <a:gd name="connsiteY25" fmla="*/ 152400 h 371475"/>
                <a:gd name="connsiteX26" fmla="*/ 123825 w 285750"/>
                <a:gd name="connsiteY26" fmla="*/ 219075 h 371475"/>
                <a:gd name="connsiteX27" fmla="*/ 142875 w 285750"/>
                <a:gd name="connsiteY27" fmla="*/ 200025 h 371475"/>
                <a:gd name="connsiteX28" fmla="*/ 161925 w 285750"/>
                <a:gd name="connsiteY28" fmla="*/ 219075 h 371475"/>
                <a:gd name="connsiteX29" fmla="*/ 142875 w 285750"/>
                <a:gd name="connsiteY29" fmla="*/ 238125 h 371475"/>
                <a:gd name="connsiteX30" fmla="*/ 123825 w 285750"/>
                <a:gd name="connsiteY30" fmla="*/ 219075 h 371475"/>
                <a:gd name="connsiteX31" fmla="*/ 209550 w 285750"/>
                <a:gd name="connsiteY31" fmla="*/ 200025 h 371475"/>
                <a:gd name="connsiteX32" fmla="*/ 228600 w 285750"/>
                <a:gd name="connsiteY32" fmla="*/ 219075 h 371475"/>
                <a:gd name="connsiteX33" fmla="*/ 209550 w 285750"/>
                <a:gd name="connsiteY33" fmla="*/ 238125 h 371475"/>
                <a:gd name="connsiteX34" fmla="*/ 190500 w 285750"/>
                <a:gd name="connsiteY34" fmla="*/ 219075 h 371475"/>
                <a:gd name="connsiteX35" fmla="*/ 209550 w 285750"/>
                <a:gd name="connsiteY35" fmla="*/ 200025 h 371475"/>
                <a:gd name="connsiteX36" fmla="*/ 123825 w 285750"/>
                <a:gd name="connsiteY36" fmla="*/ 152400 h 371475"/>
                <a:gd name="connsiteX37" fmla="*/ 161925 w 285750"/>
                <a:gd name="connsiteY37" fmla="*/ 152400 h 371475"/>
                <a:gd name="connsiteX38" fmla="*/ 142875 w 285750"/>
                <a:gd name="connsiteY38" fmla="*/ 171450 h 371475"/>
                <a:gd name="connsiteX39" fmla="*/ 123825 w 285750"/>
                <a:gd name="connsiteY39" fmla="*/ 152400 h 371475"/>
                <a:gd name="connsiteX40" fmla="*/ 200025 w 285750"/>
                <a:gd name="connsiteY40" fmla="*/ 371475 h 371475"/>
                <a:gd name="connsiteX41" fmla="*/ 200025 w 285750"/>
                <a:gd name="connsiteY41" fmla="*/ 304800 h 371475"/>
                <a:gd name="connsiteX42" fmla="*/ 157161 w 285750"/>
                <a:gd name="connsiteY42" fmla="*/ 304800 h 371475"/>
                <a:gd name="connsiteX43" fmla="*/ 157161 w 285750"/>
                <a:gd name="connsiteY43" fmla="*/ 371475 h 371475"/>
                <a:gd name="connsiteX44" fmla="*/ 200025 w 285750"/>
                <a:gd name="connsiteY44" fmla="*/ 371475 h 371475"/>
                <a:gd name="connsiteX45" fmla="*/ 128586 w 285750"/>
                <a:gd name="connsiteY45" fmla="*/ 371475 h 371475"/>
                <a:gd name="connsiteX46" fmla="*/ 128586 w 285750"/>
                <a:gd name="connsiteY46" fmla="*/ 304800 h 371475"/>
                <a:gd name="connsiteX47" fmla="*/ 85725 w 285750"/>
                <a:gd name="connsiteY47" fmla="*/ 304800 h 371475"/>
                <a:gd name="connsiteX48" fmla="*/ 85725 w 285750"/>
                <a:gd name="connsiteY48" fmla="*/ 371475 h 371475"/>
                <a:gd name="connsiteX49" fmla="*/ 128586 w 285750"/>
                <a:gd name="connsiteY49"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123825 w 285750"/>
                <a:gd name="connsiteY23" fmla="*/ 219075 h 371475"/>
                <a:gd name="connsiteX24" fmla="*/ 142875 w 285750"/>
                <a:gd name="connsiteY24" fmla="*/ 200025 h 371475"/>
                <a:gd name="connsiteX25" fmla="*/ 161925 w 285750"/>
                <a:gd name="connsiteY25" fmla="*/ 219075 h 371475"/>
                <a:gd name="connsiteX26" fmla="*/ 142875 w 285750"/>
                <a:gd name="connsiteY26" fmla="*/ 238125 h 371475"/>
                <a:gd name="connsiteX27" fmla="*/ 123825 w 285750"/>
                <a:gd name="connsiteY27" fmla="*/ 219075 h 371475"/>
                <a:gd name="connsiteX28" fmla="*/ 209550 w 285750"/>
                <a:gd name="connsiteY28" fmla="*/ 200025 h 371475"/>
                <a:gd name="connsiteX29" fmla="*/ 228600 w 285750"/>
                <a:gd name="connsiteY29" fmla="*/ 219075 h 371475"/>
                <a:gd name="connsiteX30" fmla="*/ 209550 w 285750"/>
                <a:gd name="connsiteY30" fmla="*/ 238125 h 371475"/>
                <a:gd name="connsiteX31" fmla="*/ 190500 w 285750"/>
                <a:gd name="connsiteY31" fmla="*/ 219075 h 371475"/>
                <a:gd name="connsiteX32" fmla="*/ 209550 w 285750"/>
                <a:gd name="connsiteY32" fmla="*/ 200025 h 371475"/>
                <a:gd name="connsiteX33" fmla="*/ 123825 w 285750"/>
                <a:gd name="connsiteY33" fmla="*/ 152400 h 371475"/>
                <a:gd name="connsiteX34" fmla="*/ 161925 w 285750"/>
                <a:gd name="connsiteY34" fmla="*/ 152400 h 371475"/>
                <a:gd name="connsiteX35" fmla="*/ 142875 w 285750"/>
                <a:gd name="connsiteY35" fmla="*/ 171450 h 371475"/>
                <a:gd name="connsiteX36" fmla="*/ 123825 w 285750"/>
                <a:gd name="connsiteY36" fmla="*/ 152400 h 371475"/>
                <a:gd name="connsiteX37" fmla="*/ 200025 w 285750"/>
                <a:gd name="connsiteY37" fmla="*/ 371475 h 371475"/>
                <a:gd name="connsiteX38" fmla="*/ 200025 w 285750"/>
                <a:gd name="connsiteY38" fmla="*/ 304800 h 371475"/>
                <a:gd name="connsiteX39" fmla="*/ 157161 w 285750"/>
                <a:gd name="connsiteY39" fmla="*/ 304800 h 371475"/>
                <a:gd name="connsiteX40" fmla="*/ 157161 w 285750"/>
                <a:gd name="connsiteY40" fmla="*/ 371475 h 371475"/>
                <a:gd name="connsiteX41" fmla="*/ 200025 w 285750"/>
                <a:gd name="connsiteY41" fmla="*/ 371475 h 371475"/>
                <a:gd name="connsiteX42" fmla="*/ 128586 w 285750"/>
                <a:gd name="connsiteY42" fmla="*/ 371475 h 371475"/>
                <a:gd name="connsiteX43" fmla="*/ 128586 w 285750"/>
                <a:gd name="connsiteY43" fmla="*/ 304800 h 371475"/>
                <a:gd name="connsiteX44" fmla="*/ 85725 w 285750"/>
                <a:gd name="connsiteY44" fmla="*/ 304800 h 371475"/>
                <a:gd name="connsiteX45" fmla="*/ 85725 w 285750"/>
                <a:gd name="connsiteY45" fmla="*/ 371475 h 371475"/>
                <a:gd name="connsiteX46" fmla="*/ 128586 w 285750"/>
                <a:gd name="connsiteY46"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123825 w 285750"/>
                <a:gd name="connsiteY23" fmla="*/ 219075 h 371475"/>
                <a:gd name="connsiteX24" fmla="*/ 142875 w 285750"/>
                <a:gd name="connsiteY24" fmla="*/ 200025 h 371475"/>
                <a:gd name="connsiteX25" fmla="*/ 161925 w 285750"/>
                <a:gd name="connsiteY25" fmla="*/ 219075 h 371475"/>
                <a:gd name="connsiteX26" fmla="*/ 142875 w 285750"/>
                <a:gd name="connsiteY26" fmla="*/ 238125 h 371475"/>
                <a:gd name="connsiteX27" fmla="*/ 123825 w 285750"/>
                <a:gd name="connsiteY27" fmla="*/ 219075 h 371475"/>
                <a:gd name="connsiteX28" fmla="*/ 209550 w 285750"/>
                <a:gd name="connsiteY28" fmla="*/ 200025 h 371475"/>
                <a:gd name="connsiteX29" fmla="*/ 228600 w 285750"/>
                <a:gd name="connsiteY29" fmla="*/ 219075 h 371475"/>
                <a:gd name="connsiteX30" fmla="*/ 209550 w 285750"/>
                <a:gd name="connsiteY30" fmla="*/ 238125 h 371475"/>
                <a:gd name="connsiteX31" fmla="*/ 190500 w 285750"/>
                <a:gd name="connsiteY31" fmla="*/ 219075 h 371475"/>
                <a:gd name="connsiteX32" fmla="*/ 209550 w 285750"/>
                <a:gd name="connsiteY32" fmla="*/ 200025 h 371475"/>
                <a:gd name="connsiteX33" fmla="*/ 142875 w 285750"/>
                <a:gd name="connsiteY33" fmla="*/ 171450 h 371475"/>
                <a:gd name="connsiteX34" fmla="*/ 161925 w 285750"/>
                <a:gd name="connsiteY34" fmla="*/ 152400 h 371475"/>
                <a:gd name="connsiteX35" fmla="*/ 142875 w 285750"/>
                <a:gd name="connsiteY35" fmla="*/ 171450 h 371475"/>
                <a:gd name="connsiteX36" fmla="*/ 200025 w 285750"/>
                <a:gd name="connsiteY36" fmla="*/ 371475 h 371475"/>
                <a:gd name="connsiteX37" fmla="*/ 200025 w 285750"/>
                <a:gd name="connsiteY37" fmla="*/ 304800 h 371475"/>
                <a:gd name="connsiteX38" fmla="*/ 157161 w 285750"/>
                <a:gd name="connsiteY38" fmla="*/ 304800 h 371475"/>
                <a:gd name="connsiteX39" fmla="*/ 157161 w 285750"/>
                <a:gd name="connsiteY39" fmla="*/ 371475 h 371475"/>
                <a:gd name="connsiteX40" fmla="*/ 200025 w 285750"/>
                <a:gd name="connsiteY40" fmla="*/ 371475 h 371475"/>
                <a:gd name="connsiteX41" fmla="*/ 128586 w 285750"/>
                <a:gd name="connsiteY41" fmla="*/ 371475 h 371475"/>
                <a:gd name="connsiteX42" fmla="*/ 128586 w 285750"/>
                <a:gd name="connsiteY42" fmla="*/ 304800 h 371475"/>
                <a:gd name="connsiteX43" fmla="*/ 85725 w 285750"/>
                <a:gd name="connsiteY43" fmla="*/ 304800 h 371475"/>
                <a:gd name="connsiteX44" fmla="*/ 85725 w 285750"/>
                <a:gd name="connsiteY44" fmla="*/ 371475 h 371475"/>
                <a:gd name="connsiteX45" fmla="*/ 128586 w 285750"/>
                <a:gd name="connsiteY45"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123825 w 285750"/>
                <a:gd name="connsiteY23" fmla="*/ 219075 h 371475"/>
                <a:gd name="connsiteX24" fmla="*/ 142875 w 285750"/>
                <a:gd name="connsiteY24" fmla="*/ 200025 h 371475"/>
                <a:gd name="connsiteX25" fmla="*/ 161925 w 285750"/>
                <a:gd name="connsiteY25" fmla="*/ 219075 h 371475"/>
                <a:gd name="connsiteX26" fmla="*/ 142875 w 285750"/>
                <a:gd name="connsiteY26" fmla="*/ 238125 h 371475"/>
                <a:gd name="connsiteX27" fmla="*/ 123825 w 285750"/>
                <a:gd name="connsiteY27" fmla="*/ 219075 h 371475"/>
                <a:gd name="connsiteX28" fmla="*/ 209550 w 285750"/>
                <a:gd name="connsiteY28" fmla="*/ 200025 h 371475"/>
                <a:gd name="connsiteX29" fmla="*/ 228600 w 285750"/>
                <a:gd name="connsiteY29" fmla="*/ 219075 h 371475"/>
                <a:gd name="connsiteX30" fmla="*/ 209550 w 285750"/>
                <a:gd name="connsiteY30" fmla="*/ 238125 h 371475"/>
                <a:gd name="connsiteX31" fmla="*/ 190500 w 285750"/>
                <a:gd name="connsiteY31" fmla="*/ 219075 h 371475"/>
                <a:gd name="connsiteX32" fmla="*/ 209550 w 285750"/>
                <a:gd name="connsiteY32" fmla="*/ 200025 h 371475"/>
                <a:gd name="connsiteX33" fmla="*/ 200025 w 285750"/>
                <a:gd name="connsiteY33" fmla="*/ 371475 h 371475"/>
                <a:gd name="connsiteX34" fmla="*/ 200025 w 285750"/>
                <a:gd name="connsiteY34" fmla="*/ 304800 h 371475"/>
                <a:gd name="connsiteX35" fmla="*/ 157161 w 285750"/>
                <a:gd name="connsiteY35" fmla="*/ 304800 h 371475"/>
                <a:gd name="connsiteX36" fmla="*/ 157161 w 285750"/>
                <a:gd name="connsiteY36" fmla="*/ 371475 h 371475"/>
                <a:gd name="connsiteX37" fmla="*/ 200025 w 285750"/>
                <a:gd name="connsiteY37" fmla="*/ 371475 h 371475"/>
                <a:gd name="connsiteX38" fmla="*/ 128586 w 285750"/>
                <a:gd name="connsiteY38" fmla="*/ 371475 h 371475"/>
                <a:gd name="connsiteX39" fmla="*/ 128586 w 285750"/>
                <a:gd name="connsiteY39" fmla="*/ 304800 h 371475"/>
                <a:gd name="connsiteX40" fmla="*/ 85725 w 285750"/>
                <a:gd name="connsiteY40" fmla="*/ 304800 h 371475"/>
                <a:gd name="connsiteX41" fmla="*/ 85725 w 285750"/>
                <a:gd name="connsiteY41" fmla="*/ 371475 h 371475"/>
                <a:gd name="connsiteX42" fmla="*/ 128586 w 285750"/>
                <a:gd name="connsiteY42"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123825 w 285750"/>
                <a:gd name="connsiteY23" fmla="*/ 219075 h 371475"/>
                <a:gd name="connsiteX24" fmla="*/ 161925 w 285750"/>
                <a:gd name="connsiteY24" fmla="*/ 219075 h 371475"/>
                <a:gd name="connsiteX25" fmla="*/ 142875 w 285750"/>
                <a:gd name="connsiteY25" fmla="*/ 238125 h 371475"/>
                <a:gd name="connsiteX26" fmla="*/ 123825 w 285750"/>
                <a:gd name="connsiteY26" fmla="*/ 219075 h 371475"/>
                <a:gd name="connsiteX27" fmla="*/ 209550 w 285750"/>
                <a:gd name="connsiteY27" fmla="*/ 200025 h 371475"/>
                <a:gd name="connsiteX28" fmla="*/ 228600 w 285750"/>
                <a:gd name="connsiteY28" fmla="*/ 219075 h 371475"/>
                <a:gd name="connsiteX29" fmla="*/ 209550 w 285750"/>
                <a:gd name="connsiteY29" fmla="*/ 238125 h 371475"/>
                <a:gd name="connsiteX30" fmla="*/ 190500 w 285750"/>
                <a:gd name="connsiteY30" fmla="*/ 219075 h 371475"/>
                <a:gd name="connsiteX31" fmla="*/ 209550 w 285750"/>
                <a:gd name="connsiteY31" fmla="*/ 200025 h 371475"/>
                <a:gd name="connsiteX32" fmla="*/ 200025 w 285750"/>
                <a:gd name="connsiteY32" fmla="*/ 371475 h 371475"/>
                <a:gd name="connsiteX33" fmla="*/ 200025 w 285750"/>
                <a:gd name="connsiteY33" fmla="*/ 304800 h 371475"/>
                <a:gd name="connsiteX34" fmla="*/ 157161 w 285750"/>
                <a:gd name="connsiteY34" fmla="*/ 304800 h 371475"/>
                <a:gd name="connsiteX35" fmla="*/ 157161 w 285750"/>
                <a:gd name="connsiteY35" fmla="*/ 371475 h 371475"/>
                <a:gd name="connsiteX36" fmla="*/ 200025 w 285750"/>
                <a:gd name="connsiteY36" fmla="*/ 371475 h 371475"/>
                <a:gd name="connsiteX37" fmla="*/ 128586 w 285750"/>
                <a:gd name="connsiteY37" fmla="*/ 371475 h 371475"/>
                <a:gd name="connsiteX38" fmla="*/ 128586 w 285750"/>
                <a:gd name="connsiteY38" fmla="*/ 304800 h 371475"/>
                <a:gd name="connsiteX39" fmla="*/ 85725 w 285750"/>
                <a:gd name="connsiteY39" fmla="*/ 304800 h 371475"/>
                <a:gd name="connsiteX40" fmla="*/ 85725 w 285750"/>
                <a:gd name="connsiteY40" fmla="*/ 371475 h 371475"/>
                <a:gd name="connsiteX41" fmla="*/ 128586 w 285750"/>
                <a:gd name="connsiteY41"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123825 w 285750"/>
                <a:gd name="connsiteY23" fmla="*/ 219075 h 371475"/>
                <a:gd name="connsiteX24" fmla="*/ 161925 w 285750"/>
                <a:gd name="connsiteY24" fmla="*/ 219075 h 371475"/>
                <a:gd name="connsiteX25" fmla="*/ 123825 w 285750"/>
                <a:gd name="connsiteY25" fmla="*/ 219075 h 371475"/>
                <a:gd name="connsiteX26" fmla="*/ 209550 w 285750"/>
                <a:gd name="connsiteY26" fmla="*/ 200025 h 371475"/>
                <a:gd name="connsiteX27" fmla="*/ 228600 w 285750"/>
                <a:gd name="connsiteY27" fmla="*/ 219075 h 371475"/>
                <a:gd name="connsiteX28" fmla="*/ 209550 w 285750"/>
                <a:gd name="connsiteY28" fmla="*/ 238125 h 371475"/>
                <a:gd name="connsiteX29" fmla="*/ 190500 w 285750"/>
                <a:gd name="connsiteY29" fmla="*/ 219075 h 371475"/>
                <a:gd name="connsiteX30" fmla="*/ 209550 w 285750"/>
                <a:gd name="connsiteY30" fmla="*/ 200025 h 371475"/>
                <a:gd name="connsiteX31" fmla="*/ 200025 w 285750"/>
                <a:gd name="connsiteY31" fmla="*/ 371475 h 371475"/>
                <a:gd name="connsiteX32" fmla="*/ 200025 w 285750"/>
                <a:gd name="connsiteY32" fmla="*/ 304800 h 371475"/>
                <a:gd name="connsiteX33" fmla="*/ 157161 w 285750"/>
                <a:gd name="connsiteY33" fmla="*/ 304800 h 371475"/>
                <a:gd name="connsiteX34" fmla="*/ 157161 w 285750"/>
                <a:gd name="connsiteY34" fmla="*/ 371475 h 371475"/>
                <a:gd name="connsiteX35" fmla="*/ 200025 w 285750"/>
                <a:gd name="connsiteY35" fmla="*/ 371475 h 371475"/>
                <a:gd name="connsiteX36" fmla="*/ 128586 w 285750"/>
                <a:gd name="connsiteY36" fmla="*/ 371475 h 371475"/>
                <a:gd name="connsiteX37" fmla="*/ 128586 w 285750"/>
                <a:gd name="connsiteY37" fmla="*/ 304800 h 371475"/>
                <a:gd name="connsiteX38" fmla="*/ 85725 w 285750"/>
                <a:gd name="connsiteY38" fmla="*/ 304800 h 371475"/>
                <a:gd name="connsiteX39" fmla="*/ 85725 w 285750"/>
                <a:gd name="connsiteY39" fmla="*/ 371475 h 371475"/>
                <a:gd name="connsiteX40" fmla="*/ 128586 w 285750"/>
                <a:gd name="connsiteY40"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123825 w 285750"/>
                <a:gd name="connsiteY23" fmla="*/ 219075 h 371475"/>
                <a:gd name="connsiteX24" fmla="*/ 161925 w 285750"/>
                <a:gd name="connsiteY24" fmla="*/ 219075 h 371475"/>
                <a:gd name="connsiteX25" fmla="*/ 123825 w 285750"/>
                <a:gd name="connsiteY25" fmla="*/ 219075 h 371475"/>
                <a:gd name="connsiteX26" fmla="*/ 209550 w 285750"/>
                <a:gd name="connsiteY26" fmla="*/ 200025 h 371475"/>
                <a:gd name="connsiteX27" fmla="*/ 228600 w 285750"/>
                <a:gd name="connsiteY27" fmla="*/ 219075 h 371475"/>
                <a:gd name="connsiteX28" fmla="*/ 209550 w 285750"/>
                <a:gd name="connsiteY28" fmla="*/ 238125 h 371475"/>
                <a:gd name="connsiteX29" fmla="*/ 209550 w 285750"/>
                <a:gd name="connsiteY29" fmla="*/ 200025 h 371475"/>
                <a:gd name="connsiteX30" fmla="*/ 200025 w 285750"/>
                <a:gd name="connsiteY30" fmla="*/ 371475 h 371475"/>
                <a:gd name="connsiteX31" fmla="*/ 200025 w 285750"/>
                <a:gd name="connsiteY31" fmla="*/ 304800 h 371475"/>
                <a:gd name="connsiteX32" fmla="*/ 157161 w 285750"/>
                <a:gd name="connsiteY32" fmla="*/ 304800 h 371475"/>
                <a:gd name="connsiteX33" fmla="*/ 157161 w 285750"/>
                <a:gd name="connsiteY33" fmla="*/ 371475 h 371475"/>
                <a:gd name="connsiteX34" fmla="*/ 200025 w 285750"/>
                <a:gd name="connsiteY34" fmla="*/ 371475 h 371475"/>
                <a:gd name="connsiteX35" fmla="*/ 128586 w 285750"/>
                <a:gd name="connsiteY35" fmla="*/ 371475 h 371475"/>
                <a:gd name="connsiteX36" fmla="*/ 128586 w 285750"/>
                <a:gd name="connsiteY36" fmla="*/ 304800 h 371475"/>
                <a:gd name="connsiteX37" fmla="*/ 85725 w 285750"/>
                <a:gd name="connsiteY37" fmla="*/ 304800 h 371475"/>
                <a:gd name="connsiteX38" fmla="*/ 85725 w 285750"/>
                <a:gd name="connsiteY38" fmla="*/ 371475 h 371475"/>
                <a:gd name="connsiteX39" fmla="*/ 128586 w 285750"/>
                <a:gd name="connsiteY39"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123825 w 285750"/>
                <a:gd name="connsiteY23" fmla="*/ 219075 h 371475"/>
                <a:gd name="connsiteX24" fmla="*/ 161925 w 285750"/>
                <a:gd name="connsiteY24" fmla="*/ 219075 h 371475"/>
                <a:gd name="connsiteX25" fmla="*/ 123825 w 285750"/>
                <a:gd name="connsiteY25" fmla="*/ 219075 h 371475"/>
                <a:gd name="connsiteX26" fmla="*/ 209550 w 285750"/>
                <a:gd name="connsiteY26" fmla="*/ 238125 h 371475"/>
                <a:gd name="connsiteX27" fmla="*/ 228600 w 285750"/>
                <a:gd name="connsiteY27" fmla="*/ 219075 h 371475"/>
                <a:gd name="connsiteX28" fmla="*/ 209550 w 285750"/>
                <a:gd name="connsiteY28" fmla="*/ 238125 h 371475"/>
                <a:gd name="connsiteX29" fmla="*/ 200025 w 285750"/>
                <a:gd name="connsiteY29" fmla="*/ 371475 h 371475"/>
                <a:gd name="connsiteX30" fmla="*/ 200025 w 285750"/>
                <a:gd name="connsiteY30" fmla="*/ 304800 h 371475"/>
                <a:gd name="connsiteX31" fmla="*/ 157161 w 285750"/>
                <a:gd name="connsiteY31" fmla="*/ 304800 h 371475"/>
                <a:gd name="connsiteX32" fmla="*/ 157161 w 285750"/>
                <a:gd name="connsiteY32" fmla="*/ 371475 h 371475"/>
                <a:gd name="connsiteX33" fmla="*/ 200025 w 285750"/>
                <a:gd name="connsiteY33" fmla="*/ 371475 h 371475"/>
                <a:gd name="connsiteX34" fmla="*/ 128586 w 285750"/>
                <a:gd name="connsiteY34" fmla="*/ 371475 h 371475"/>
                <a:gd name="connsiteX35" fmla="*/ 128586 w 285750"/>
                <a:gd name="connsiteY35" fmla="*/ 304800 h 371475"/>
                <a:gd name="connsiteX36" fmla="*/ 85725 w 285750"/>
                <a:gd name="connsiteY36" fmla="*/ 304800 h 371475"/>
                <a:gd name="connsiteX37" fmla="*/ 85725 w 285750"/>
                <a:gd name="connsiteY37" fmla="*/ 371475 h 371475"/>
                <a:gd name="connsiteX38" fmla="*/ 128586 w 285750"/>
                <a:gd name="connsiteY38"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123825 w 285750"/>
                <a:gd name="connsiteY23" fmla="*/ 219075 h 371475"/>
                <a:gd name="connsiteX24" fmla="*/ 161925 w 285750"/>
                <a:gd name="connsiteY24" fmla="*/ 219075 h 371475"/>
                <a:gd name="connsiteX25" fmla="*/ 123825 w 285750"/>
                <a:gd name="connsiteY25" fmla="*/ 219075 h 371475"/>
                <a:gd name="connsiteX26" fmla="*/ 200025 w 285750"/>
                <a:gd name="connsiteY26" fmla="*/ 371475 h 371475"/>
                <a:gd name="connsiteX27" fmla="*/ 200025 w 285750"/>
                <a:gd name="connsiteY27" fmla="*/ 304800 h 371475"/>
                <a:gd name="connsiteX28" fmla="*/ 157161 w 285750"/>
                <a:gd name="connsiteY28" fmla="*/ 304800 h 371475"/>
                <a:gd name="connsiteX29" fmla="*/ 157161 w 285750"/>
                <a:gd name="connsiteY29" fmla="*/ 371475 h 371475"/>
                <a:gd name="connsiteX30" fmla="*/ 200025 w 285750"/>
                <a:gd name="connsiteY30" fmla="*/ 371475 h 371475"/>
                <a:gd name="connsiteX31" fmla="*/ 128586 w 285750"/>
                <a:gd name="connsiteY31" fmla="*/ 371475 h 371475"/>
                <a:gd name="connsiteX32" fmla="*/ 128586 w 285750"/>
                <a:gd name="connsiteY32" fmla="*/ 304800 h 371475"/>
                <a:gd name="connsiteX33" fmla="*/ 85725 w 285750"/>
                <a:gd name="connsiteY33" fmla="*/ 304800 h 371475"/>
                <a:gd name="connsiteX34" fmla="*/ 85725 w 285750"/>
                <a:gd name="connsiteY34" fmla="*/ 371475 h 371475"/>
                <a:gd name="connsiteX35" fmla="*/ 128586 w 285750"/>
                <a:gd name="connsiteY35"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76200 w 285750"/>
                <a:gd name="connsiteY18" fmla="*/ 200025 h 371475"/>
                <a:gd name="connsiteX19" fmla="*/ 95250 w 285750"/>
                <a:gd name="connsiteY19" fmla="*/ 219075 h 371475"/>
                <a:gd name="connsiteX20" fmla="*/ 76200 w 285750"/>
                <a:gd name="connsiteY20" fmla="*/ 238125 h 371475"/>
                <a:gd name="connsiteX21" fmla="*/ 57150 w 285750"/>
                <a:gd name="connsiteY21" fmla="*/ 219075 h 371475"/>
                <a:gd name="connsiteX22" fmla="*/ 76200 w 285750"/>
                <a:gd name="connsiteY22" fmla="*/ 200025 h 371475"/>
                <a:gd name="connsiteX23" fmla="*/ 200025 w 285750"/>
                <a:gd name="connsiteY23" fmla="*/ 371475 h 371475"/>
                <a:gd name="connsiteX24" fmla="*/ 200025 w 285750"/>
                <a:gd name="connsiteY24" fmla="*/ 304800 h 371475"/>
                <a:gd name="connsiteX25" fmla="*/ 157161 w 285750"/>
                <a:gd name="connsiteY25" fmla="*/ 304800 h 371475"/>
                <a:gd name="connsiteX26" fmla="*/ 157161 w 285750"/>
                <a:gd name="connsiteY26" fmla="*/ 371475 h 371475"/>
                <a:gd name="connsiteX27" fmla="*/ 200025 w 285750"/>
                <a:gd name="connsiteY27" fmla="*/ 371475 h 371475"/>
                <a:gd name="connsiteX28" fmla="*/ 128586 w 285750"/>
                <a:gd name="connsiteY28" fmla="*/ 371475 h 371475"/>
                <a:gd name="connsiteX29" fmla="*/ 128586 w 285750"/>
                <a:gd name="connsiteY29" fmla="*/ 304800 h 371475"/>
                <a:gd name="connsiteX30" fmla="*/ 85725 w 285750"/>
                <a:gd name="connsiteY30" fmla="*/ 304800 h 371475"/>
                <a:gd name="connsiteX31" fmla="*/ 85725 w 285750"/>
                <a:gd name="connsiteY31" fmla="*/ 371475 h 371475"/>
                <a:gd name="connsiteX32" fmla="*/ 128586 w 285750"/>
                <a:gd name="connsiteY32"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219075 h 371475"/>
                <a:gd name="connsiteX19" fmla="*/ 95250 w 285750"/>
                <a:gd name="connsiteY19" fmla="*/ 219075 h 371475"/>
                <a:gd name="connsiteX20" fmla="*/ 76200 w 285750"/>
                <a:gd name="connsiteY20" fmla="*/ 238125 h 371475"/>
                <a:gd name="connsiteX21" fmla="*/ 57150 w 285750"/>
                <a:gd name="connsiteY21" fmla="*/ 219075 h 371475"/>
                <a:gd name="connsiteX22" fmla="*/ 200025 w 285750"/>
                <a:gd name="connsiteY22" fmla="*/ 371475 h 371475"/>
                <a:gd name="connsiteX23" fmla="*/ 200025 w 285750"/>
                <a:gd name="connsiteY23" fmla="*/ 304800 h 371475"/>
                <a:gd name="connsiteX24" fmla="*/ 157161 w 285750"/>
                <a:gd name="connsiteY24" fmla="*/ 304800 h 371475"/>
                <a:gd name="connsiteX25" fmla="*/ 157161 w 285750"/>
                <a:gd name="connsiteY25" fmla="*/ 371475 h 371475"/>
                <a:gd name="connsiteX26" fmla="*/ 200025 w 285750"/>
                <a:gd name="connsiteY26" fmla="*/ 371475 h 371475"/>
                <a:gd name="connsiteX27" fmla="*/ 128586 w 285750"/>
                <a:gd name="connsiteY27" fmla="*/ 371475 h 371475"/>
                <a:gd name="connsiteX28" fmla="*/ 128586 w 285750"/>
                <a:gd name="connsiteY28" fmla="*/ 304800 h 371475"/>
                <a:gd name="connsiteX29" fmla="*/ 85725 w 285750"/>
                <a:gd name="connsiteY29" fmla="*/ 304800 h 371475"/>
                <a:gd name="connsiteX30" fmla="*/ 85725 w 285750"/>
                <a:gd name="connsiteY30" fmla="*/ 371475 h 371475"/>
                <a:gd name="connsiteX31" fmla="*/ 128586 w 285750"/>
                <a:gd name="connsiteY31"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219075 h 371475"/>
                <a:gd name="connsiteX19" fmla="*/ 76200 w 285750"/>
                <a:gd name="connsiteY19" fmla="*/ 238125 h 371475"/>
                <a:gd name="connsiteX20" fmla="*/ 57150 w 285750"/>
                <a:gd name="connsiteY20" fmla="*/ 219075 h 371475"/>
                <a:gd name="connsiteX21" fmla="*/ 200025 w 285750"/>
                <a:gd name="connsiteY21" fmla="*/ 371475 h 371475"/>
                <a:gd name="connsiteX22" fmla="*/ 200025 w 285750"/>
                <a:gd name="connsiteY22" fmla="*/ 304800 h 371475"/>
                <a:gd name="connsiteX23" fmla="*/ 157161 w 285750"/>
                <a:gd name="connsiteY23" fmla="*/ 304800 h 371475"/>
                <a:gd name="connsiteX24" fmla="*/ 157161 w 285750"/>
                <a:gd name="connsiteY24" fmla="*/ 371475 h 371475"/>
                <a:gd name="connsiteX25" fmla="*/ 200025 w 285750"/>
                <a:gd name="connsiteY25" fmla="*/ 371475 h 371475"/>
                <a:gd name="connsiteX26" fmla="*/ 128586 w 285750"/>
                <a:gd name="connsiteY26" fmla="*/ 371475 h 371475"/>
                <a:gd name="connsiteX27" fmla="*/ 128586 w 285750"/>
                <a:gd name="connsiteY27" fmla="*/ 304800 h 371475"/>
                <a:gd name="connsiteX28" fmla="*/ 85725 w 285750"/>
                <a:gd name="connsiteY28" fmla="*/ 304800 h 371475"/>
                <a:gd name="connsiteX29" fmla="*/ 85725 w 285750"/>
                <a:gd name="connsiteY29" fmla="*/ 371475 h 371475"/>
                <a:gd name="connsiteX30" fmla="*/ 128586 w 285750"/>
                <a:gd name="connsiteY30" fmla="*/ 371475 h 371475"/>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200025 w 285750"/>
                <a:gd name="connsiteY18" fmla="*/ 371475 h 371475"/>
                <a:gd name="connsiteX19" fmla="*/ 200025 w 285750"/>
                <a:gd name="connsiteY19" fmla="*/ 304800 h 371475"/>
                <a:gd name="connsiteX20" fmla="*/ 157161 w 285750"/>
                <a:gd name="connsiteY20" fmla="*/ 304800 h 371475"/>
                <a:gd name="connsiteX21" fmla="*/ 157161 w 285750"/>
                <a:gd name="connsiteY21" fmla="*/ 371475 h 371475"/>
                <a:gd name="connsiteX22" fmla="*/ 200025 w 285750"/>
                <a:gd name="connsiteY22" fmla="*/ 371475 h 371475"/>
                <a:gd name="connsiteX23" fmla="*/ 128586 w 285750"/>
                <a:gd name="connsiteY23" fmla="*/ 371475 h 371475"/>
                <a:gd name="connsiteX24" fmla="*/ 128586 w 285750"/>
                <a:gd name="connsiteY24" fmla="*/ 304800 h 371475"/>
                <a:gd name="connsiteX25" fmla="*/ 85725 w 285750"/>
                <a:gd name="connsiteY25" fmla="*/ 304800 h 371475"/>
                <a:gd name="connsiteX26" fmla="*/ 85725 w 285750"/>
                <a:gd name="connsiteY26" fmla="*/ 371475 h 371475"/>
                <a:gd name="connsiteX27" fmla="*/ 128586 w 285750"/>
                <a:gd name="connsiteY27" fmla="*/ 3714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5750" h="371475">
                  <a:moveTo>
                    <a:pt x="42863" y="0"/>
                  </a:moveTo>
                  <a:cubicBezTo>
                    <a:pt x="19190" y="0"/>
                    <a:pt x="0" y="19190"/>
                    <a:pt x="0" y="42863"/>
                  </a:cubicBezTo>
                  <a:lnTo>
                    <a:pt x="0" y="357188"/>
                  </a:lnTo>
                  <a:cubicBezTo>
                    <a:pt x="0" y="365078"/>
                    <a:pt x="6397" y="371475"/>
                    <a:pt x="14288" y="371475"/>
                  </a:cubicBezTo>
                  <a:lnTo>
                    <a:pt x="57150" y="371475"/>
                  </a:lnTo>
                  <a:lnTo>
                    <a:pt x="57150" y="290513"/>
                  </a:lnTo>
                  <a:cubicBezTo>
                    <a:pt x="57150" y="282622"/>
                    <a:pt x="63547" y="276225"/>
                    <a:pt x="71438" y="276225"/>
                  </a:cubicBezTo>
                  <a:lnTo>
                    <a:pt x="214313" y="276225"/>
                  </a:lnTo>
                  <a:cubicBezTo>
                    <a:pt x="222203" y="276225"/>
                    <a:pt x="228600" y="282622"/>
                    <a:pt x="228600" y="290513"/>
                  </a:cubicBezTo>
                  <a:lnTo>
                    <a:pt x="228600" y="371475"/>
                  </a:lnTo>
                  <a:lnTo>
                    <a:pt x="271463" y="371475"/>
                  </a:lnTo>
                  <a:cubicBezTo>
                    <a:pt x="279353" y="371475"/>
                    <a:pt x="285750" y="365078"/>
                    <a:pt x="285750" y="357188"/>
                  </a:cubicBezTo>
                  <a:lnTo>
                    <a:pt x="285750" y="185724"/>
                  </a:lnTo>
                  <a:cubicBezTo>
                    <a:pt x="285750" y="162053"/>
                    <a:pt x="266559" y="142862"/>
                    <a:pt x="242888" y="142862"/>
                  </a:cubicBezTo>
                  <a:lnTo>
                    <a:pt x="228600" y="142862"/>
                  </a:lnTo>
                  <a:lnTo>
                    <a:pt x="228600" y="42863"/>
                  </a:lnTo>
                  <a:cubicBezTo>
                    <a:pt x="228600" y="19190"/>
                    <a:pt x="209409" y="0"/>
                    <a:pt x="185738" y="0"/>
                  </a:cubicBezTo>
                  <a:lnTo>
                    <a:pt x="42863" y="0"/>
                  </a:lnTo>
                  <a:close/>
                  <a:moveTo>
                    <a:pt x="200025" y="371475"/>
                  </a:moveTo>
                  <a:lnTo>
                    <a:pt x="200025" y="304800"/>
                  </a:lnTo>
                  <a:lnTo>
                    <a:pt x="157161" y="304800"/>
                  </a:lnTo>
                  <a:lnTo>
                    <a:pt x="157161" y="371475"/>
                  </a:lnTo>
                  <a:lnTo>
                    <a:pt x="200025" y="371475"/>
                  </a:lnTo>
                  <a:close/>
                  <a:moveTo>
                    <a:pt x="128586" y="371475"/>
                  </a:moveTo>
                  <a:lnTo>
                    <a:pt x="128586" y="304800"/>
                  </a:lnTo>
                  <a:lnTo>
                    <a:pt x="85725" y="304800"/>
                  </a:lnTo>
                  <a:lnTo>
                    <a:pt x="85725" y="371475"/>
                  </a:lnTo>
                  <a:lnTo>
                    <a:pt x="128586" y="371475"/>
                  </a:lnTo>
                  <a:close/>
                </a:path>
              </a:pathLst>
            </a:custGeom>
            <a:solidFill>
              <a:schemeClr val="bg1"/>
            </a:solidFill>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377">
                <a:defRPr/>
              </a:pPr>
              <a:endParaRPr lang="en-US" sz="2000" kern="0">
                <a:solidFill>
                  <a:srgbClr val="2A446F"/>
                </a:solidFill>
              </a:endParaRPr>
            </a:p>
          </p:txBody>
        </p:sp>
        <p:sp>
          <p:nvSpPr>
            <p:cNvPr id="44" name="Graphic 76">
              <a:extLst>
                <a:ext uri="{FF2B5EF4-FFF2-40B4-BE49-F238E27FC236}">
                  <a16:creationId xmlns:a16="http://schemas.microsoft.com/office/drawing/2014/main" id="{E13A3271-ADD0-E002-A4A1-655B93A1D069}"/>
                </a:ext>
              </a:extLst>
            </p:cNvPr>
            <p:cNvSpPr/>
            <p:nvPr/>
          </p:nvSpPr>
          <p:spPr>
            <a:xfrm>
              <a:off x="8120633" y="989532"/>
              <a:ext cx="195609" cy="254290"/>
            </a:xfrm>
            <a:custGeom>
              <a:avLst/>
              <a:gdLst>
                <a:gd name="connsiteX0" fmla="*/ 42863 w 285750"/>
                <a:gd name="connsiteY0" fmla="*/ 0 h 371475"/>
                <a:gd name="connsiteX1" fmla="*/ 0 w 285750"/>
                <a:gd name="connsiteY1" fmla="*/ 42863 h 371475"/>
                <a:gd name="connsiteX2" fmla="*/ 0 w 285750"/>
                <a:gd name="connsiteY2" fmla="*/ 357188 h 371475"/>
                <a:gd name="connsiteX3" fmla="*/ 14288 w 285750"/>
                <a:gd name="connsiteY3" fmla="*/ 371475 h 371475"/>
                <a:gd name="connsiteX4" fmla="*/ 57150 w 285750"/>
                <a:gd name="connsiteY4" fmla="*/ 371475 h 371475"/>
                <a:gd name="connsiteX5" fmla="*/ 57150 w 285750"/>
                <a:gd name="connsiteY5" fmla="*/ 290513 h 371475"/>
                <a:gd name="connsiteX6" fmla="*/ 71438 w 285750"/>
                <a:gd name="connsiteY6" fmla="*/ 276225 h 371475"/>
                <a:gd name="connsiteX7" fmla="*/ 214313 w 285750"/>
                <a:gd name="connsiteY7" fmla="*/ 276225 h 371475"/>
                <a:gd name="connsiteX8" fmla="*/ 228600 w 285750"/>
                <a:gd name="connsiteY8" fmla="*/ 290513 h 371475"/>
                <a:gd name="connsiteX9" fmla="*/ 228600 w 285750"/>
                <a:gd name="connsiteY9" fmla="*/ 371475 h 371475"/>
                <a:gd name="connsiteX10" fmla="*/ 271463 w 285750"/>
                <a:gd name="connsiteY10" fmla="*/ 371475 h 371475"/>
                <a:gd name="connsiteX11" fmla="*/ 285750 w 285750"/>
                <a:gd name="connsiteY11" fmla="*/ 357188 h 371475"/>
                <a:gd name="connsiteX12" fmla="*/ 285750 w 285750"/>
                <a:gd name="connsiteY12" fmla="*/ 185724 h 371475"/>
                <a:gd name="connsiteX13" fmla="*/ 242888 w 285750"/>
                <a:gd name="connsiteY13" fmla="*/ 142862 h 371475"/>
                <a:gd name="connsiteX14" fmla="*/ 228600 w 285750"/>
                <a:gd name="connsiteY14" fmla="*/ 142862 h 371475"/>
                <a:gd name="connsiteX15" fmla="*/ 228600 w 285750"/>
                <a:gd name="connsiteY15" fmla="*/ 42863 h 371475"/>
                <a:gd name="connsiteX16" fmla="*/ 185738 w 285750"/>
                <a:gd name="connsiteY16" fmla="*/ 0 h 371475"/>
                <a:gd name="connsiteX17" fmla="*/ 42863 w 285750"/>
                <a:gd name="connsiteY17" fmla="*/ 0 h 371475"/>
                <a:gd name="connsiteX18" fmla="*/ 57150 w 285750"/>
                <a:gd name="connsiteY18" fmla="*/ 85725 h 371475"/>
                <a:gd name="connsiteX19" fmla="*/ 76200 w 285750"/>
                <a:gd name="connsiteY19" fmla="*/ 66675 h 371475"/>
                <a:gd name="connsiteX20" fmla="*/ 95250 w 285750"/>
                <a:gd name="connsiteY20" fmla="*/ 85725 h 371475"/>
                <a:gd name="connsiteX21" fmla="*/ 76200 w 285750"/>
                <a:gd name="connsiteY21" fmla="*/ 104775 h 371475"/>
                <a:gd name="connsiteX22" fmla="*/ 57150 w 285750"/>
                <a:gd name="connsiteY22" fmla="*/ 85725 h 371475"/>
                <a:gd name="connsiteX23" fmla="*/ 76200 w 285750"/>
                <a:gd name="connsiteY23" fmla="*/ 200025 h 371475"/>
                <a:gd name="connsiteX24" fmla="*/ 95250 w 285750"/>
                <a:gd name="connsiteY24" fmla="*/ 219075 h 371475"/>
                <a:gd name="connsiteX25" fmla="*/ 76200 w 285750"/>
                <a:gd name="connsiteY25" fmla="*/ 238125 h 371475"/>
                <a:gd name="connsiteX26" fmla="*/ 57150 w 285750"/>
                <a:gd name="connsiteY26" fmla="*/ 219075 h 371475"/>
                <a:gd name="connsiteX27" fmla="*/ 76200 w 285750"/>
                <a:gd name="connsiteY27" fmla="*/ 200025 h 371475"/>
                <a:gd name="connsiteX28" fmla="*/ 57150 w 285750"/>
                <a:gd name="connsiteY28" fmla="*/ 152400 h 371475"/>
                <a:gd name="connsiteX29" fmla="*/ 76200 w 285750"/>
                <a:gd name="connsiteY29" fmla="*/ 133350 h 371475"/>
                <a:gd name="connsiteX30" fmla="*/ 95250 w 285750"/>
                <a:gd name="connsiteY30" fmla="*/ 152400 h 371475"/>
                <a:gd name="connsiteX31" fmla="*/ 76200 w 285750"/>
                <a:gd name="connsiteY31" fmla="*/ 171450 h 371475"/>
                <a:gd name="connsiteX32" fmla="*/ 57150 w 285750"/>
                <a:gd name="connsiteY32" fmla="*/ 152400 h 371475"/>
                <a:gd name="connsiteX33" fmla="*/ 142875 w 285750"/>
                <a:gd name="connsiteY33" fmla="*/ 66675 h 371475"/>
                <a:gd name="connsiteX34" fmla="*/ 161925 w 285750"/>
                <a:gd name="connsiteY34" fmla="*/ 85725 h 371475"/>
                <a:gd name="connsiteX35" fmla="*/ 142875 w 285750"/>
                <a:gd name="connsiteY35" fmla="*/ 104775 h 371475"/>
                <a:gd name="connsiteX36" fmla="*/ 123825 w 285750"/>
                <a:gd name="connsiteY36" fmla="*/ 85725 h 371475"/>
                <a:gd name="connsiteX37" fmla="*/ 142875 w 285750"/>
                <a:gd name="connsiteY37" fmla="*/ 66675 h 371475"/>
                <a:gd name="connsiteX38" fmla="*/ 123825 w 285750"/>
                <a:gd name="connsiteY38" fmla="*/ 219075 h 371475"/>
                <a:gd name="connsiteX39" fmla="*/ 142875 w 285750"/>
                <a:gd name="connsiteY39" fmla="*/ 200025 h 371475"/>
                <a:gd name="connsiteX40" fmla="*/ 161925 w 285750"/>
                <a:gd name="connsiteY40" fmla="*/ 219075 h 371475"/>
                <a:gd name="connsiteX41" fmla="*/ 142875 w 285750"/>
                <a:gd name="connsiteY41" fmla="*/ 238125 h 371475"/>
                <a:gd name="connsiteX42" fmla="*/ 123825 w 285750"/>
                <a:gd name="connsiteY42" fmla="*/ 219075 h 371475"/>
                <a:gd name="connsiteX43" fmla="*/ 209550 w 285750"/>
                <a:gd name="connsiteY43" fmla="*/ 200025 h 371475"/>
                <a:gd name="connsiteX44" fmla="*/ 228600 w 285750"/>
                <a:gd name="connsiteY44" fmla="*/ 219075 h 371475"/>
                <a:gd name="connsiteX45" fmla="*/ 209550 w 285750"/>
                <a:gd name="connsiteY45" fmla="*/ 238125 h 371475"/>
                <a:gd name="connsiteX46" fmla="*/ 190500 w 285750"/>
                <a:gd name="connsiteY46" fmla="*/ 219075 h 371475"/>
                <a:gd name="connsiteX47" fmla="*/ 209550 w 285750"/>
                <a:gd name="connsiteY47" fmla="*/ 200025 h 371475"/>
                <a:gd name="connsiteX48" fmla="*/ 123825 w 285750"/>
                <a:gd name="connsiteY48" fmla="*/ 152400 h 371475"/>
                <a:gd name="connsiteX49" fmla="*/ 142875 w 285750"/>
                <a:gd name="connsiteY49" fmla="*/ 133350 h 371475"/>
                <a:gd name="connsiteX50" fmla="*/ 161925 w 285750"/>
                <a:gd name="connsiteY50" fmla="*/ 152400 h 371475"/>
                <a:gd name="connsiteX51" fmla="*/ 142875 w 285750"/>
                <a:gd name="connsiteY51" fmla="*/ 171450 h 371475"/>
                <a:gd name="connsiteX52" fmla="*/ 123825 w 285750"/>
                <a:gd name="connsiteY52" fmla="*/ 152400 h 371475"/>
                <a:gd name="connsiteX53" fmla="*/ 200025 w 285750"/>
                <a:gd name="connsiteY53" fmla="*/ 371475 h 371475"/>
                <a:gd name="connsiteX54" fmla="*/ 200025 w 285750"/>
                <a:gd name="connsiteY54" fmla="*/ 304800 h 371475"/>
                <a:gd name="connsiteX55" fmla="*/ 157161 w 285750"/>
                <a:gd name="connsiteY55" fmla="*/ 304800 h 371475"/>
                <a:gd name="connsiteX56" fmla="*/ 157161 w 285750"/>
                <a:gd name="connsiteY56" fmla="*/ 371475 h 371475"/>
                <a:gd name="connsiteX57" fmla="*/ 200025 w 285750"/>
                <a:gd name="connsiteY57" fmla="*/ 371475 h 371475"/>
                <a:gd name="connsiteX58" fmla="*/ 128586 w 285750"/>
                <a:gd name="connsiteY58" fmla="*/ 371475 h 371475"/>
                <a:gd name="connsiteX59" fmla="*/ 128586 w 285750"/>
                <a:gd name="connsiteY59" fmla="*/ 304800 h 371475"/>
                <a:gd name="connsiteX60" fmla="*/ 85725 w 285750"/>
                <a:gd name="connsiteY60" fmla="*/ 304800 h 371475"/>
                <a:gd name="connsiteX61" fmla="*/ 85725 w 285750"/>
                <a:gd name="connsiteY61" fmla="*/ 371475 h 371475"/>
                <a:gd name="connsiteX62" fmla="*/ 128586 w 285750"/>
                <a:gd name="connsiteY62" fmla="*/ 3714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285750" h="371475">
                  <a:moveTo>
                    <a:pt x="42863" y="0"/>
                  </a:moveTo>
                  <a:cubicBezTo>
                    <a:pt x="19190" y="0"/>
                    <a:pt x="0" y="19190"/>
                    <a:pt x="0" y="42863"/>
                  </a:cubicBezTo>
                  <a:lnTo>
                    <a:pt x="0" y="357188"/>
                  </a:lnTo>
                  <a:cubicBezTo>
                    <a:pt x="0" y="365078"/>
                    <a:pt x="6397" y="371475"/>
                    <a:pt x="14288" y="371475"/>
                  </a:cubicBezTo>
                  <a:lnTo>
                    <a:pt x="57150" y="371475"/>
                  </a:lnTo>
                  <a:lnTo>
                    <a:pt x="57150" y="290513"/>
                  </a:lnTo>
                  <a:cubicBezTo>
                    <a:pt x="57150" y="282622"/>
                    <a:pt x="63547" y="276225"/>
                    <a:pt x="71438" y="276225"/>
                  </a:cubicBezTo>
                  <a:lnTo>
                    <a:pt x="214313" y="276225"/>
                  </a:lnTo>
                  <a:cubicBezTo>
                    <a:pt x="222203" y="276225"/>
                    <a:pt x="228600" y="282622"/>
                    <a:pt x="228600" y="290513"/>
                  </a:cubicBezTo>
                  <a:lnTo>
                    <a:pt x="228600" y="371475"/>
                  </a:lnTo>
                  <a:lnTo>
                    <a:pt x="271463" y="371475"/>
                  </a:lnTo>
                  <a:cubicBezTo>
                    <a:pt x="279353" y="371475"/>
                    <a:pt x="285750" y="365078"/>
                    <a:pt x="285750" y="357188"/>
                  </a:cubicBezTo>
                  <a:lnTo>
                    <a:pt x="285750" y="185724"/>
                  </a:lnTo>
                  <a:cubicBezTo>
                    <a:pt x="285750" y="162053"/>
                    <a:pt x="266559" y="142862"/>
                    <a:pt x="242888" y="142862"/>
                  </a:cubicBezTo>
                  <a:lnTo>
                    <a:pt x="228600" y="142862"/>
                  </a:lnTo>
                  <a:lnTo>
                    <a:pt x="228600" y="42863"/>
                  </a:lnTo>
                  <a:cubicBezTo>
                    <a:pt x="228600" y="19190"/>
                    <a:pt x="209409" y="0"/>
                    <a:pt x="185738" y="0"/>
                  </a:cubicBezTo>
                  <a:lnTo>
                    <a:pt x="42863" y="0"/>
                  </a:lnTo>
                  <a:close/>
                  <a:moveTo>
                    <a:pt x="57150" y="85725"/>
                  </a:moveTo>
                  <a:cubicBezTo>
                    <a:pt x="57150" y="75204"/>
                    <a:pt x="65679" y="66675"/>
                    <a:pt x="76200" y="66675"/>
                  </a:cubicBezTo>
                  <a:cubicBezTo>
                    <a:pt x="86721" y="66675"/>
                    <a:pt x="95250" y="75204"/>
                    <a:pt x="95250" y="85725"/>
                  </a:cubicBezTo>
                  <a:cubicBezTo>
                    <a:pt x="95250" y="96246"/>
                    <a:pt x="86721" y="104775"/>
                    <a:pt x="76200" y="104775"/>
                  </a:cubicBezTo>
                  <a:cubicBezTo>
                    <a:pt x="65679" y="104775"/>
                    <a:pt x="57150" y="96246"/>
                    <a:pt x="57150" y="85725"/>
                  </a:cubicBezTo>
                  <a:close/>
                  <a:moveTo>
                    <a:pt x="76200" y="200025"/>
                  </a:moveTo>
                  <a:cubicBezTo>
                    <a:pt x="86721" y="200025"/>
                    <a:pt x="95250" y="208554"/>
                    <a:pt x="95250" y="219075"/>
                  </a:cubicBezTo>
                  <a:cubicBezTo>
                    <a:pt x="95250" y="229596"/>
                    <a:pt x="86721" y="238125"/>
                    <a:pt x="76200" y="238125"/>
                  </a:cubicBezTo>
                  <a:cubicBezTo>
                    <a:pt x="65679" y="238125"/>
                    <a:pt x="57150" y="229596"/>
                    <a:pt x="57150" y="219075"/>
                  </a:cubicBezTo>
                  <a:cubicBezTo>
                    <a:pt x="57150" y="208554"/>
                    <a:pt x="65679" y="200025"/>
                    <a:pt x="76200" y="200025"/>
                  </a:cubicBezTo>
                  <a:close/>
                  <a:moveTo>
                    <a:pt x="57150" y="152400"/>
                  </a:moveTo>
                  <a:cubicBezTo>
                    <a:pt x="57150" y="141879"/>
                    <a:pt x="65679" y="133350"/>
                    <a:pt x="76200" y="133350"/>
                  </a:cubicBezTo>
                  <a:cubicBezTo>
                    <a:pt x="86721" y="133350"/>
                    <a:pt x="95250" y="141879"/>
                    <a:pt x="95250" y="152400"/>
                  </a:cubicBezTo>
                  <a:cubicBezTo>
                    <a:pt x="95250" y="162921"/>
                    <a:pt x="86721" y="171450"/>
                    <a:pt x="76200" y="171450"/>
                  </a:cubicBezTo>
                  <a:cubicBezTo>
                    <a:pt x="65679" y="171450"/>
                    <a:pt x="57150" y="162921"/>
                    <a:pt x="57150" y="152400"/>
                  </a:cubicBezTo>
                  <a:close/>
                  <a:moveTo>
                    <a:pt x="142875" y="66675"/>
                  </a:moveTo>
                  <a:cubicBezTo>
                    <a:pt x="153396" y="66675"/>
                    <a:pt x="161925" y="75204"/>
                    <a:pt x="161925" y="85725"/>
                  </a:cubicBezTo>
                  <a:cubicBezTo>
                    <a:pt x="161925" y="96246"/>
                    <a:pt x="153396" y="104775"/>
                    <a:pt x="142875" y="104775"/>
                  </a:cubicBezTo>
                  <a:cubicBezTo>
                    <a:pt x="132354" y="104775"/>
                    <a:pt x="123825" y="96246"/>
                    <a:pt x="123825" y="85725"/>
                  </a:cubicBezTo>
                  <a:cubicBezTo>
                    <a:pt x="123825" y="75204"/>
                    <a:pt x="132354" y="66675"/>
                    <a:pt x="142875" y="66675"/>
                  </a:cubicBezTo>
                  <a:close/>
                  <a:moveTo>
                    <a:pt x="123825" y="219075"/>
                  </a:moveTo>
                  <a:cubicBezTo>
                    <a:pt x="123825" y="208554"/>
                    <a:pt x="132354" y="200025"/>
                    <a:pt x="142875" y="200025"/>
                  </a:cubicBezTo>
                  <a:cubicBezTo>
                    <a:pt x="153396" y="200025"/>
                    <a:pt x="161925" y="208554"/>
                    <a:pt x="161925" y="219075"/>
                  </a:cubicBezTo>
                  <a:cubicBezTo>
                    <a:pt x="161925" y="229596"/>
                    <a:pt x="153396" y="238125"/>
                    <a:pt x="142875" y="238125"/>
                  </a:cubicBezTo>
                  <a:cubicBezTo>
                    <a:pt x="132354" y="238125"/>
                    <a:pt x="123825" y="229596"/>
                    <a:pt x="123825" y="219075"/>
                  </a:cubicBezTo>
                  <a:close/>
                  <a:moveTo>
                    <a:pt x="209550" y="200025"/>
                  </a:moveTo>
                  <a:cubicBezTo>
                    <a:pt x="220071" y="200025"/>
                    <a:pt x="228600" y="208554"/>
                    <a:pt x="228600" y="219075"/>
                  </a:cubicBezTo>
                  <a:cubicBezTo>
                    <a:pt x="228600" y="229596"/>
                    <a:pt x="220071" y="238125"/>
                    <a:pt x="209550" y="238125"/>
                  </a:cubicBezTo>
                  <a:cubicBezTo>
                    <a:pt x="199029" y="238125"/>
                    <a:pt x="190500" y="229596"/>
                    <a:pt x="190500" y="219075"/>
                  </a:cubicBezTo>
                  <a:cubicBezTo>
                    <a:pt x="190500" y="208554"/>
                    <a:pt x="199029" y="200025"/>
                    <a:pt x="209550" y="200025"/>
                  </a:cubicBezTo>
                  <a:close/>
                  <a:moveTo>
                    <a:pt x="123825" y="152400"/>
                  </a:moveTo>
                  <a:cubicBezTo>
                    <a:pt x="123825" y="141879"/>
                    <a:pt x="132354" y="133350"/>
                    <a:pt x="142875" y="133350"/>
                  </a:cubicBezTo>
                  <a:cubicBezTo>
                    <a:pt x="153396" y="133350"/>
                    <a:pt x="161925" y="141879"/>
                    <a:pt x="161925" y="152400"/>
                  </a:cubicBezTo>
                  <a:cubicBezTo>
                    <a:pt x="161925" y="162921"/>
                    <a:pt x="153396" y="171450"/>
                    <a:pt x="142875" y="171450"/>
                  </a:cubicBezTo>
                  <a:cubicBezTo>
                    <a:pt x="132354" y="171450"/>
                    <a:pt x="123825" y="162921"/>
                    <a:pt x="123825" y="152400"/>
                  </a:cubicBezTo>
                  <a:close/>
                  <a:moveTo>
                    <a:pt x="200025" y="371475"/>
                  </a:moveTo>
                  <a:lnTo>
                    <a:pt x="200025" y="304800"/>
                  </a:lnTo>
                  <a:lnTo>
                    <a:pt x="157161" y="304800"/>
                  </a:lnTo>
                  <a:lnTo>
                    <a:pt x="157161" y="371475"/>
                  </a:lnTo>
                  <a:lnTo>
                    <a:pt x="200025" y="371475"/>
                  </a:lnTo>
                  <a:close/>
                  <a:moveTo>
                    <a:pt x="128586" y="371475"/>
                  </a:moveTo>
                  <a:lnTo>
                    <a:pt x="128586" y="304800"/>
                  </a:lnTo>
                  <a:lnTo>
                    <a:pt x="85725" y="304800"/>
                  </a:lnTo>
                  <a:lnTo>
                    <a:pt x="85725" y="371475"/>
                  </a:lnTo>
                  <a:lnTo>
                    <a:pt x="128586" y="371475"/>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377">
                <a:defRPr/>
              </a:pPr>
              <a:endParaRPr lang="en-US" sz="2000" kern="0">
                <a:solidFill>
                  <a:srgbClr val="2A446F"/>
                </a:solidFill>
              </a:endParaRPr>
            </a:p>
          </p:txBody>
        </p:sp>
      </p:grpSp>
    </p:spTree>
    <p:extLst>
      <p:ext uri="{BB962C8B-B14F-4D97-AF65-F5344CB8AC3E}">
        <p14:creationId xmlns:p14="http://schemas.microsoft.com/office/powerpoint/2010/main" val="3185735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grpId="1" nodeType="withEffect">
                                  <p:stCondLst>
                                    <p:cond delay="0"/>
                                  </p:stCondLst>
                                  <p:childTnLst>
                                    <p:animMotion origin="layout" path="M -3.95833E-6 -1.11111E-6 L -3.95833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10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par>
                                <p:cTn id="13" presetID="42" presetClass="path" presetSubtype="0" decel="100000" fill="hold" nodeType="withEffect">
                                  <p:stCondLst>
                                    <p:cond delay="100"/>
                                  </p:stCondLst>
                                  <p:childTnLst>
                                    <p:animMotion origin="layout" path="M -3.95833E-6 -1.11111E-6 L -3.95833E-6 0.03542 " pathEditMode="relative" rAng="0" ptsTypes="AA">
                                      <p:cBhvr>
                                        <p:cTn id="14" dur="700" spd="-100000" fill="hold"/>
                                        <p:tgtEl>
                                          <p:spTgt spid="34"/>
                                        </p:tgtEl>
                                        <p:attrNameLst>
                                          <p:attrName>ppt_x</p:attrName>
                                          <p:attrName>ppt_y</p:attrName>
                                        </p:attrNameLst>
                                      </p:cBhvr>
                                      <p:rCtr x="0" y="1759"/>
                                    </p:animMotion>
                                  </p:childTnLst>
                                </p:cTn>
                              </p:par>
                              <p:par>
                                <p:cTn id="15" presetID="10" presetClass="entr" presetSubtype="0" fill="hold" nodeType="withEffect">
                                  <p:stCondLst>
                                    <p:cond delay="10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par>
                                <p:cTn id="18" presetID="42" presetClass="path" presetSubtype="0" decel="100000" fill="hold" nodeType="withEffect">
                                  <p:stCondLst>
                                    <p:cond delay="100"/>
                                  </p:stCondLst>
                                  <p:childTnLst>
                                    <p:animMotion origin="layout" path="M -2.29167E-6 2.22222E-6 L -2.29167E-6 0.03541 " pathEditMode="relative" rAng="0" ptsTypes="AA">
                                      <p:cBhvr>
                                        <p:cTn id="19" dur="700" spd="-100000" fill="hold"/>
                                        <p:tgtEl>
                                          <p:spTgt spid="41"/>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D31D0-C775-AD7C-6179-FF585613DB09}"/>
            </a:ext>
          </a:extLst>
        </p:cNvPr>
        <p:cNvGrpSpPr/>
        <p:nvPr/>
      </p:nvGrpSpPr>
      <p:grpSpPr>
        <a:xfrm>
          <a:off x="0" y="0"/>
          <a:ext cx="0" cy="0"/>
          <a:chOff x="0" y="0"/>
          <a:chExt cx="0" cy="0"/>
        </a:xfrm>
      </p:grpSpPr>
      <p:sp>
        <p:nvSpPr>
          <p:cNvPr id="51" name="TextBox 23">
            <a:extLst>
              <a:ext uri="{FF2B5EF4-FFF2-40B4-BE49-F238E27FC236}">
                <a16:creationId xmlns:a16="http://schemas.microsoft.com/office/drawing/2014/main" id="{897C7B3C-6A20-3794-D2A0-78505130DBEE}"/>
              </a:ext>
            </a:extLst>
          </p:cNvPr>
          <p:cNvSpPr txBox="1"/>
          <p:nvPr/>
        </p:nvSpPr>
        <p:spPr>
          <a:xfrm>
            <a:off x="435935" y="6224490"/>
            <a:ext cx="11320131"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44">
              <a:defRPr/>
            </a:pPr>
            <a:r>
              <a:rPr lang="en-US" sz="1200">
                <a:latin typeface="Segoe UI Semibold" panose="020B0702040204020203" pitchFamily="34" charset="0"/>
                <a:ea typeface="Quattrocento Sans"/>
                <a:cs typeface="Segoe UI Semibold" panose="020B0702040204020203" pitchFamily="34" charset="0"/>
                <a:sym typeface="Quattrocento Sans"/>
              </a:rPr>
              <a:t>Create AI projects to connect services and data  |  Use common inferencing APIs for Foundry Models  |  </a:t>
            </a:r>
            <a:r>
              <a:rPr lang="en-US" sz="1200">
                <a:latin typeface="Segoe UI Semibold" panose="020B0702040204020203" pitchFamily="34" charset="0"/>
                <a:ea typeface="Quattrocento Sans"/>
                <a:cs typeface="Segoe UI Semibold" panose="020B0702040204020203" pitchFamily="34" charset="0"/>
              </a:rPr>
              <a:t>Deploy AI apps to Azure Local using CI/CD pipelines</a:t>
            </a:r>
          </a:p>
        </p:txBody>
      </p:sp>
      <p:sp>
        <p:nvSpPr>
          <p:cNvPr id="12" name="TextBox 11">
            <a:extLst>
              <a:ext uri="{FF2B5EF4-FFF2-40B4-BE49-F238E27FC236}">
                <a16:creationId xmlns:a16="http://schemas.microsoft.com/office/drawing/2014/main" id="{41AF6F2A-D863-E14A-6D5C-4FA0550F7745}"/>
              </a:ext>
            </a:extLst>
          </p:cNvPr>
          <p:cNvSpPr txBox="1"/>
          <p:nvPr/>
        </p:nvSpPr>
        <p:spPr>
          <a:xfrm>
            <a:off x="588971" y="1250977"/>
            <a:ext cx="11196919" cy="553998"/>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400"/>
              </a:spcAft>
              <a:buClrTx/>
              <a:buSzTx/>
              <a:buFontTx/>
              <a:buNone/>
              <a:tabLst/>
              <a:defRPr kumimoji="0" b="0" i="0" u="none" strike="noStrike" cap="none" spc="0" normalizeH="0" baseline="0">
                <a:ln>
                  <a:noFill/>
                </a:ln>
                <a:solidFill>
                  <a:srgbClr val="000000"/>
                </a:solidFill>
                <a:effectLst/>
                <a:uLnTx/>
                <a:uFillTx/>
                <a:latin typeface="Segoe Sans Text Semibold"/>
                <a:cs typeface="Segoe Sans Display" pitchFamily="2" charset="0"/>
              </a:defRPr>
            </a:lvl1pPr>
          </a:lstStyle>
          <a:p>
            <a:pPr lvl="0">
              <a:defRPr/>
            </a:pPr>
            <a:r>
              <a:rPr lang="es-ES" dirty="0">
                <a:latin typeface="+mn-lt"/>
              </a:rPr>
              <a:t>Plataforma de IA con modelos, agentes y herramientas para diseñar, personalizar y gestionar aplicaciones de IA en tu propio hardware.</a:t>
            </a:r>
          </a:p>
        </p:txBody>
      </p:sp>
      <p:sp>
        <p:nvSpPr>
          <p:cNvPr id="16" name="Title 1">
            <a:extLst>
              <a:ext uri="{FF2B5EF4-FFF2-40B4-BE49-F238E27FC236}">
                <a16:creationId xmlns:a16="http://schemas.microsoft.com/office/drawing/2014/main" id="{6D8DF870-654B-3D2B-F1A0-951C7CF8D668}"/>
              </a:ext>
            </a:extLst>
          </p:cNvPr>
          <p:cNvSpPr txBox="1">
            <a:spLocks/>
          </p:cNvSpPr>
          <p:nvPr/>
        </p:nvSpPr>
        <p:spPr>
          <a:xfrm>
            <a:off x="588963" y="457200"/>
            <a:ext cx="11017251" cy="553998"/>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i="0" kern="1200" cap="none" spc="-150" baseline="0">
                <a:ln w="3175">
                  <a:noFill/>
                </a:ln>
                <a:solidFill>
                  <a:srgbClr val="00A4EF"/>
                </a:solidFill>
                <a:effectLst/>
                <a:latin typeface="+mj-lt"/>
                <a:ea typeface="+mn-ea"/>
                <a:cs typeface="Segoe UI" panose="020B0502040204020203" pitchFamily="34" charset="0"/>
              </a:defRPr>
            </a:lvl1pPr>
          </a:lstStyle>
          <a:p>
            <a:r>
              <a:rPr lang="en-US"/>
              <a:t>Foundry Local for Azure Local</a:t>
            </a:r>
          </a:p>
        </p:txBody>
      </p:sp>
      <p:sp>
        <p:nvSpPr>
          <p:cNvPr id="20" name="Rounded Rectangle 9">
            <a:extLst>
              <a:ext uri="{FF2B5EF4-FFF2-40B4-BE49-F238E27FC236}">
                <a16:creationId xmlns:a16="http://schemas.microsoft.com/office/drawing/2014/main" id="{9213349C-85C9-4860-E76B-F7382F2F44AA}"/>
              </a:ext>
            </a:extLst>
          </p:cNvPr>
          <p:cNvSpPr/>
          <p:nvPr/>
        </p:nvSpPr>
        <p:spPr bwMode="auto">
          <a:xfrm>
            <a:off x="10294122" y="9"/>
            <a:ext cx="1312100" cy="292100"/>
          </a:xfrm>
          <a:prstGeom prst="round2SameRect">
            <a:avLst>
              <a:gd name="adj1" fmla="val 0"/>
              <a:gd name="adj2" fmla="val 0"/>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defTabSz="932719" fontAlgn="base">
              <a:lnSpc>
                <a:spcPct val="90000"/>
              </a:lnSpc>
              <a:spcBef>
                <a:spcPct val="0"/>
              </a:spcBef>
              <a:spcAft>
                <a:spcPct val="0"/>
              </a:spcAft>
              <a:buSzPct val="90000"/>
            </a:pPr>
            <a:r>
              <a:rPr lang="en-US" sz="1200">
                <a:ln w="3175">
                  <a:noFill/>
                </a:ln>
                <a:solidFill>
                  <a:schemeClr val="bg1"/>
                </a:solidFill>
                <a:cs typeface="Segoe UI Semibold" panose="020B0502040204020203" pitchFamily="34" charset="0"/>
              </a:rPr>
              <a:t>AI suite</a:t>
            </a:r>
          </a:p>
        </p:txBody>
      </p:sp>
      <p:grpSp>
        <p:nvGrpSpPr>
          <p:cNvPr id="134" name="Group 133">
            <a:extLst>
              <a:ext uri="{FF2B5EF4-FFF2-40B4-BE49-F238E27FC236}">
                <a16:creationId xmlns:a16="http://schemas.microsoft.com/office/drawing/2014/main" id="{9C9B72E7-B2E0-2328-2F5B-DB49ABC04EF9}"/>
              </a:ext>
            </a:extLst>
          </p:cNvPr>
          <p:cNvGrpSpPr/>
          <p:nvPr/>
        </p:nvGrpSpPr>
        <p:grpSpPr>
          <a:xfrm>
            <a:off x="588963" y="1880261"/>
            <a:ext cx="11049000" cy="4089920"/>
            <a:chOff x="588963" y="1880261"/>
            <a:chExt cx="11049000" cy="4089920"/>
          </a:xfrm>
        </p:grpSpPr>
        <p:sp>
          <p:nvSpPr>
            <p:cNvPr id="22" name="Rectangle: Rounded Corners 21">
              <a:extLst>
                <a:ext uri="{FF2B5EF4-FFF2-40B4-BE49-F238E27FC236}">
                  <a16:creationId xmlns:a16="http://schemas.microsoft.com/office/drawing/2014/main" id="{CD87CB76-09C1-1F97-01E3-8A5E043CFE2F}"/>
                </a:ext>
                <a:ext uri="{C183D7F6-B498-43B3-948B-1728B52AA6E4}">
                  <adec:decorative xmlns:adec="http://schemas.microsoft.com/office/drawing/2017/decorative" val="1"/>
                </a:ext>
              </a:extLst>
            </p:cNvPr>
            <p:cNvSpPr>
              <a:spLocks/>
            </p:cNvSpPr>
            <p:nvPr/>
          </p:nvSpPr>
          <p:spPr>
            <a:xfrm>
              <a:off x="588963" y="1880261"/>
              <a:ext cx="11049000" cy="4089920"/>
            </a:xfrm>
            <a:prstGeom prst="roundRect">
              <a:avLst>
                <a:gd name="adj" fmla="val 0"/>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a:solidFill>
                  <a:srgbClr val="000000"/>
                </a:solidFill>
                <a:latin typeface="Segoe Sans Display"/>
                <a:cs typeface="Segoe Sans Display Semibold" pitchFamily="2" charset="0"/>
              </a:endParaRPr>
            </a:p>
          </p:txBody>
        </p:sp>
        <p:sp>
          <p:nvSpPr>
            <p:cNvPr id="43" name="Rectangle: Rounded Corners 42">
              <a:extLst>
                <a:ext uri="{FF2B5EF4-FFF2-40B4-BE49-F238E27FC236}">
                  <a16:creationId xmlns:a16="http://schemas.microsoft.com/office/drawing/2014/main" id="{AEA62601-B114-A362-1F41-ABE5B1EE45D7}"/>
                </a:ext>
              </a:extLst>
            </p:cNvPr>
            <p:cNvSpPr/>
            <p:nvPr/>
          </p:nvSpPr>
          <p:spPr>
            <a:xfrm>
              <a:off x="815604" y="3696622"/>
              <a:ext cx="10586662" cy="457200"/>
            </a:xfrm>
            <a:prstGeom prst="roundRect">
              <a:avLst>
                <a:gd name="adj" fmla="val 0"/>
              </a:avLst>
            </a:prstGeom>
            <a:solidFill>
              <a:schemeClr val="tx1"/>
            </a:solidFill>
            <a:ln>
              <a:noFill/>
            </a:ln>
          </p:spPr>
          <p:txBody>
            <a:bodyPr wrap="square" lIns="91440" tIns="91440" rIns="91440" bIns="91440" rtlCol="0" anchor="ctr" anchorCtr="0">
              <a:noAutofit/>
            </a:bodyPr>
            <a:lstStyle/>
            <a:p>
              <a:pPr algn="ctr"/>
              <a:r>
                <a:rPr lang="en-US" sz="1600" b="1">
                  <a:ln w="3175">
                    <a:noFill/>
                  </a:ln>
                  <a:solidFill>
                    <a:schemeClr val="bg1"/>
                  </a:solidFill>
                  <a:latin typeface="Segoe UI Semibold" panose="020B0702040204020203" pitchFamily="34" charset="0"/>
                  <a:cs typeface="Segoe UI Semibold" panose="020B0702040204020203" pitchFamily="34" charset="0"/>
                </a:rPr>
                <a:t>Enabled by Azure Arc</a:t>
              </a:r>
            </a:p>
          </p:txBody>
        </p:sp>
        <p:pic>
          <p:nvPicPr>
            <p:cNvPr id="44" name="Graphic 43" descr="Azure arc icon">
              <a:extLst>
                <a:ext uri="{FF2B5EF4-FFF2-40B4-BE49-F238E27FC236}">
                  <a16:creationId xmlns:a16="http://schemas.microsoft.com/office/drawing/2014/main" id="{B4C34FF9-5B6C-5CD6-3651-C38860254EB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8144" y="3758981"/>
              <a:ext cx="267012" cy="336126"/>
            </a:xfrm>
            <a:prstGeom prst="rect">
              <a:avLst/>
            </a:prstGeom>
            <a:effectLst/>
          </p:spPr>
        </p:pic>
        <p:grpSp>
          <p:nvGrpSpPr>
            <p:cNvPr id="28" name="Group 27">
              <a:extLst>
                <a:ext uri="{FF2B5EF4-FFF2-40B4-BE49-F238E27FC236}">
                  <a16:creationId xmlns:a16="http://schemas.microsoft.com/office/drawing/2014/main" id="{E92AFB30-AF42-06C2-6A47-D6D34A09C788}"/>
                </a:ext>
              </a:extLst>
            </p:cNvPr>
            <p:cNvGrpSpPr/>
            <p:nvPr/>
          </p:nvGrpSpPr>
          <p:grpSpPr>
            <a:xfrm>
              <a:off x="5568760" y="4506728"/>
              <a:ext cx="1080345" cy="510423"/>
              <a:chOff x="5529440" y="4706927"/>
              <a:chExt cx="1307218" cy="617612"/>
            </a:xfrm>
          </p:grpSpPr>
          <p:pic>
            <p:nvPicPr>
              <p:cNvPr id="42" name="Picture 2089">
                <a:extLst>
                  <a:ext uri="{FF2B5EF4-FFF2-40B4-BE49-F238E27FC236}">
                    <a16:creationId xmlns:a16="http://schemas.microsoft.com/office/drawing/2014/main" id="{43F5B478-5B93-6563-D9D4-12180099DD8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917460" y="4706927"/>
                <a:ext cx="525162" cy="617612"/>
              </a:xfrm>
              <a:prstGeom prst="rect">
                <a:avLst/>
              </a:prstGeom>
            </p:spPr>
          </p:pic>
          <p:sp>
            <p:nvSpPr>
              <p:cNvPr id="45" name="Graphic 1059">
                <a:extLst>
                  <a:ext uri="{FF2B5EF4-FFF2-40B4-BE49-F238E27FC236}">
                    <a16:creationId xmlns:a16="http://schemas.microsoft.com/office/drawing/2014/main" id="{05627C0B-F9ED-E9BF-D42A-61DF284EEBA2}"/>
                  </a:ext>
                </a:extLst>
              </p:cNvPr>
              <p:cNvSpPr/>
              <p:nvPr/>
            </p:nvSpPr>
            <p:spPr>
              <a:xfrm>
                <a:off x="5529440" y="4909053"/>
                <a:ext cx="304800" cy="213360"/>
              </a:xfrm>
              <a:custGeom>
                <a:avLst/>
                <a:gdLst>
                  <a:gd name="connsiteX0" fmla="*/ 152400 w 304800"/>
                  <a:gd name="connsiteY0" fmla="*/ 22860 h 213360"/>
                  <a:gd name="connsiteX1" fmla="*/ 83897 w 304800"/>
                  <a:gd name="connsiteY1" fmla="*/ 88165 h 213360"/>
                  <a:gd name="connsiteX2" fmla="*/ 72479 w 304800"/>
                  <a:gd name="connsiteY2" fmla="*/ 99060 h 213360"/>
                  <a:gd name="connsiteX3" fmla="*/ 68580 w 304800"/>
                  <a:gd name="connsiteY3" fmla="*/ 99060 h 213360"/>
                  <a:gd name="connsiteX4" fmla="*/ 22860 w 304800"/>
                  <a:gd name="connsiteY4" fmla="*/ 144780 h 213360"/>
                  <a:gd name="connsiteX5" fmla="*/ 68580 w 304800"/>
                  <a:gd name="connsiteY5" fmla="*/ 190500 h 213360"/>
                  <a:gd name="connsiteX6" fmla="*/ 236221 w 304800"/>
                  <a:gd name="connsiteY6" fmla="*/ 190500 h 213360"/>
                  <a:gd name="connsiteX7" fmla="*/ 281941 w 304800"/>
                  <a:gd name="connsiteY7" fmla="*/ 144780 h 213360"/>
                  <a:gd name="connsiteX8" fmla="*/ 236221 w 304800"/>
                  <a:gd name="connsiteY8" fmla="*/ 99060 h 213360"/>
                  <a:gd name="connsiteX9" fmla="*/ 232322 w 304800"/>
                  <a:gd name="connsiteY9" fmla="*/ 99060 h 213360"/>
                  <a:gd name="connsiteX10" fmla="*/ 220904 w 304800"/>
                  <a:gd name="connsiteY10" fmla="*/ 88165 h 213360"/>
                  <a:gd name="connsiteX11" fmla="*/ 152400 w 304800"/>
                  <a:gd name="connsiteY11" fmla="*/ 22860 h 213360"/>
                  <a:gd name="connsiteX12" fmla="*/ 62176 w 304800"/>
                  <a:gd name="connsiteY12" fmla="*/ 76495 h 213360"/>
                  <a:gd name="connsiteX13" fmla="*/ 152400 w 304800"/>
                  <a:gd name="connsiteY13" fmla="*/ 0 h 213360"/>
                  <a:gd name="connsiteX14" fmla="*/ 242625 w 304800"/>
                  <a:gd name="connsiteY14" fmla="*/ 76495 h 213360"/>
                  <a:gd name="connsiteX15" fmla="*/ 304801 w 304800"/>
                  <a:gd name="connsiteY15" fmla="*/ 144780 h 213360"/>
                  <a:gd name="connsiteX16" fmla="*/ 236221 w 304800"/>
                  <a:gd name="connsiteY16" fmla="*/ 213360 h 213360"/>
                  <a:gd name="connsiteX17" fmla="*/ 68580 w 304800"/>
                  <a:gd name="connsiteY17" fmla="*/ 213360 h 213360"/>
                  <a:gd name="connsiteX18" fmla="*/ 0 w 304800"/>
                  <a:gd name="connsiteY18" fmla="*/ 144780 h 213360"/>
                  <a:gd name="connsiteX19" fmla="*/ 62176 w 304800"/>
                  <a:gd name="connsiteY19" fmla="*/ 76495 h 21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800" h="213360">
                    <a:moveTo>
                      <a:pt x="152400" y="22860"/>
                    </a:moveTo>
                    <a:cubicBezTo>
                      <a:pt x="115623" y="22860"/>
                      <a:pt x="85601" y="51815"/>
                      <a:pt x="83897" y="88165"/>
                    </a:cubicBezTo>
                    <a:cubicBezTo>
                      <a:pt x="83611" y="94262"/>
                      <a:pt x="78584" y="99060"/>
                      <a:pt x="72479" y="99060"/>
                    </a:cubicBezTo>
                    <a:lnTo>
                      <a:pt x="68580" y="99060"/>
                    </a:lnTo>
                    <a:cubicBezTo>
                      <a:pt x="43330" y="99060"/>
                      <a:pt x="22860" y="119529"/>
                      <a:pt x="22860" y="144780"/>
                    </a:cubicBezTo>
                    <a:cubicBezTo>
                      <a:pt x="22860" y="170031"/>
                      <a:pt x="43330" y="190500"/>
                      <a:pt x="68580" y="190500"/>
                    </a:cubicBezTo>
                    <a:lnTo>
                      <a:pt x="236221" y="190500"/>
                    </a:lnTo>
                    <a:cubicBezTo>
                      <a:pt x="261472" y="190500"/>
                      <a:pt x="281941" y="170031"/>
                      <a:pt x="281941" y="144780"/>
                    </a:cubicBezTo>
                    <a:cubicBezTo>
                      <a:pt x="281941" y="119529"/>
                      <a:pt x="261472" y="99060"/>
                      <a:pt x="236221" y="99060"/>
                    </a:cubicBezTo>
                    <a:lnTo>
                      <a:pt x="232322" y="99060"/>
                    </a:lnTo>
                    <a:cubicBezTo>
                      <a:pt x="226217" y="99060"/>
                      <a:pt x="221189" y="94262"/>
                      <a:pt x="220904" y="88165"/>
                    </a:cubicBezTo>
                    <a:cubicBezTo>
                      <a:pt x="219201" y="51815"/>
                      <a:pt x="189178" y="22860"/>
                      <a:pt x="152400" y="22860"/>
                    </a:cubicBezTo>
                    <a:close/>
                    <a:moveTo>
                      <a:pt x="62176" y="76495"/>
                    </a:moveTo>
                    <a:cubicBezTo>
                      <a:pt x="69313" y="33099"/>
                      <a:pt x="106988" y="0"/>
                      <a:pt x="152400" y="0"/>
                    </a:cubicBezTo>
                    <a:cubicBezTo>
                      <a:pt x="197813" y="0"/>
                      <a:pt x="235488" y="33100"/>
                      <a:pt x="242625" y="76495"/>
                    </a:cubicBezTo>
                    <a:cubicBezTo>
                      <a:pt x="277498" y="79724"/>
                      <a:pt x="304801" y="109064"/>
                      <a:pt x="304801" y="144780"/>
                    </a:cubicBezTo>
                    <a:cubicBezTo>
                      <a:pt x="304801" y="182656"/>
                      <a:pt x="274097" y="213360"/>
                      <a:pt x="236221" y="213360"/>
                    </a:cubicBezTo>
                    <a:lnTo>
                      <a:pt x="68580" y="213360"/>
                    </a:lnTo>
                    <a:cubicBezTo>
                      <a:pt x="30704" y="213360"/>
                      <a:pt x="0" y="182656"/>
                      <a:pt x="0" y="144780"/>
                    </a:cubicBezTo>
                    <a:cubicBezTo>
                      <a:pt x="0" y="109064"/>
                      <a:pt x="27303" y="79724"/>
                      <a:pt x="62176" y="76495"/>
                    </a:cubicBezTo>
                    <a:close/>
                  </a:path>
                </a:pathLst>
              </a:custGeom>
              <a:solidFill>
                <a:srgbClr val="B596F5"/>
              </a:solidFill>
              <a:ln w="15081" cap="flat">
                <a:noFill/>
                <a:prstDash val="solid"/>
                <a:miter/>
              </a:ln>
            </p:spPr>
            <p:txBody>
              <a:bodyPr rtlCol="0" anchor="ctr"/>
              <a:lstStyle/>
              <a:p>
                <a:pPr defTabSz="914377">
                  <a:defRPr/>
                </a:pPr>
                <a:endParaRPr lang="en-US">
                  <a:solidFill>
                    <a:srgbClr val="000000"/>
                  </a:solidFill>
                  <a:latin typeface="Segoe UI"/>
                </a:endParaRPr>
              </a:p>
            </p:txBody>
          </p:sp>
          <p:grpSp>
            <p:nvGrpSpPr>
              <p:cNvPr id="46" name="Group 45">
                <a:extLst>
                  <a:ext uri="{FF2B5EF4-FFF2-40B4-BE49-F238E27FC236}">
                    <a16:creationId xmlns:a16="http://schemas.microsoft.com/office/drawing/2014/main" id="{47B79C14-5408-7F8A-9FB0-48431DEE7251}"/>
                  </a:ext>
                </a:extLst>
              </p:cNvPr>
              <p:cNvGrpSpPr/>
              <p:nvPr/>
            </p:nvGrpSpPr>
            <p:grpSpPr>
              <a:xfrm>
                <a:off x="6531858" y="4868087"/>
                <a:ext cx="304800" cy="295292"/>
                <a:chOff x="6513810" y="4312837"/>
                <a:chExt cx="304800" cy="295292"/>
              </a:xfrm>
            </p:grpSpPr>
            <p:sp>
              <p:nvSpPr>
                <p:cNvPr id="47" name="Graphic 1059">
                  <a:extLst>
                    <a:ext uri="{FF2B5EF4-FFF2-40B4-BE49-F238E27FC236}">
                      <a16:creationId xmlns:a16="http://schemas.microsoft.com/office/drawing/2014/main" id="{9CA002D6-FF2B-043C-985B-5AEFA5912AAA}"/>
                    </a:ext>
                  </a:extLst>
                </p:cNvPr>
                <p:cNvSpPr/>
                <p:nvPr/>
              </p:nvSpPr>
              <p:spPr>
                <a:xfrm>
                  <a:off x="6513810" y="4339018"/>
                  <a:ext cx="304800" cy="213360"/>
                </a:xfrm>
                <a:custGeom>
                  <a:avLst/>
                  <a:gdLst>
                    <a:gd name="connsiteX0" fmla="*/ 152400 w 304800"/>
                    <a:gd name="connsiteY0" fmla="*/ 22860 h 213360"/>
                    <a:gd name="connsiteX1" fmla="*/ 83897 w 304800"/>
                    <a:gd name="connsiteY1" fmla="*/ 88165 h 213360"/>
                    <a:gd name="connsiteX2" fmla="*/ 72479 w 304800"/>
                    <a:gd name="connsiteY2" fmla="*/ 99060 h 213360"/>
                    <a:gd name="connsiteX3" fmla="*/ 68580 w 304800"/>
                    <a:gd name="connsiteY3" fmla="*/ 99060 h 213360"/>
                    <a:gd name="connsiteX4" fmla="*/ 22860 w 304800"/>
                    <a:gd name="connsiteY4" fmla="*/ 144780 h 213360"/>
                    <a:gd name="connsiteX5" fmla="*/ 68580 w 304800"/>
                    <a:gd name="connsiteY5" fmla="*/ 190500 h 213360"/>
                    <a:gd name="connsiteX6" fmla="*/ 236221 w 304800"/>
                    <a:gd name="connsiteY6" fmla="*/ 190500 h 213360"/>
                    <a:gd name="connsiteX7" fmla="*/ 281941 w 304800"/>
                    <a:gd name="connsiteY7" fmla="*/ 144780 h 213360"/>
                    <a:gd name="connsiteX8" fmla="*/ 236221 w 304800"/>
                    <a:gd name="connsiteY8" fmla="*/ 99060 h 213360"/>
                    <a:gd name="connsiteX9" fmla="*/ 232322 w 304800"/>
                    <a:gd name="connsiteY9" fmla="*/ 99060 h 213360"/>
                    <a:gd name="connsiteX10" fmla="*/ 220904 w 304800"/>
                    <a:gd name="connsiteY10" fmla="*/ 88165 h 213360"/>
                    <a:gd name="connsiteX11" fmla="*/ 152400 w 304800"/>
                    <a:gd name="connsiteY11" fmla="*/ 22860 h 213360"/>
                    <a:gd name="connsiteX12" fmla="*/ 62176 w 304800"/>
                    <a:gd name="connsiteY12" fmla="*/ 76495 h 213360"/>
                    <a:gd name="connsiteX13" fmla="*/ 152400 w 304800"/>
                    <a:gd name="connsiteY13" fmla="*/ 0 h 213360"/>
                    <a:gd name="connsiteX14" fmla="*/ 242625 w 304800"/>
                    <a:gd name="connsiteY14" fmla="*/ 76495 h 213360"/>
                    <a:gd name="connsiteX15" fmla="*/ 304801 w 304800"/>
                    <a:gd name="connsiteY15" fmla="*/ 144780 h 213360"/>
                    <a:gd name="connsiteX16" fmla="*/ 236221 w 304800"/>
                    <a:gd name="connsiteY16" fmla="*/ 213360 h 213360"/>
                    <a:gd name="connsiteX17" fmla="*/ 68580 w 304800"/>
                    <a:gd name="connsiteY17" fmla="*/ 213360 h 213360"/>
                    <a:gd name="connsiteX18" fmla="*/ 0 w 304800"/>
                    <a:gd name="connsiteY18" fmla="*/ 144780 h 213360"/>
                    <a:gd name="connsiteX19" fmla="*/ 62176 w 304800"/>
                    <a:gd name="connsiteY19" fmla="*/ 76495 h 21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800" h="213360">
                      <a:moveTo>
                        <a:pt x="152400" y="22860"/>
                      </a:moveTo>
                      <a:cubicBezTo>
                        <a:pt x="115623" y="22860"/>
                        <a:pt x="85601" y="51815"/>
                        <a:pt x="83897" y="88165"/>
                      </a:cubicBezTo>
                      <a:cubicBezTo>
                        <a:pt x="83611" y="94262"/>
                        <a:pt x="78584" y="99060"/>
                        <a:pt x="72479" y="99060"/>
                      </a:cubicBezTo>
                      <a:lnTo>
                        <a:pt x="68580" y="99060"/>
                      </a:lnTo>
                      <a:cubicBezTo>
                        <a:pt x="43330" y="99060"/>
                        <a:pt x="22860" y="119529"/>
                        <a:pt x="22860" y="144780"/>
                      </a:cubicBezTo>
                      <a:cubicBezTo>
                        <a:pt x="22860" y="170031"/>
                        <a:pt x="43330" y="190500"/>
                        <a:pt x="68580" y="190500"/>
                      </a:cubicBezTo>
                      <a:lnTo>
                        <a:pt x="236221" y="190500"/>
                      </a:lnTo>
                      <a:cubicBezTo>
                        <a:pt x="261472" y="190500"/>
                        <a:pt x="281941" y="170031"/>
                        <a:pt x="281941" y="144780"/>
                      </a:cubicBezTo>
                      <a:cubicBezTo>
                        <a:pt x="281941" y="119529"/>
                        <a:pt x="261472" y="99060"/>
                        <a:pt x="236221" y="99060"/>
                      </a:cubicBezTo>
                      <a:lnTo>
                        <a:pt x="232322" y="99060"/>
                      </a:lnTo>
                      <a:cubicBezTo>
                        <a:pt x="226217" y="99060"/>
                        <a:pt x="221189" y="94262"/>
                        <a:pt x="220904" y="88165"/>
                      </a:cubicBezTo>
                      <a:cubicBezTo>
                        <a:pt x="219201" y="51815"/>
                        <a:pt x="189178" y="22860"/>
                        <a:pt x="152400" y="22860"/>
                      </a:cubicBezTo>
                      <a:close/>
                      <a:moveTo>
                        <a:pt x="62176" y="76495"/>
                      </a:moveTo>
                      <a:cubicBezTo>
                        <a:pt x="69313" y="33099"/>
                        <a:pt x="106988" y="0"/>
                        <a:pt x="152400" y="0"/>
                      </a:cubicBezTo>
                      <a:cubicBezTo>
                        <a:pt x="197813" y="0"/>
                        <a:pt x="235488" y="33100"/>
                        <a:pt x="242625" y="76495"/>
                      </a:cubicBezTo>
                      <a:cubicBezTo>
                        <a:pt x="277498" y="79724"/>
                        <a:pt x="304801" y="109064"/>
                        <a:pt x="304801" y="144780"/>
                      </a:cubicBezTo>
                      <a:cubicBezTo>
                        <a:pt x="304801" y="182656"/>
                        <a:pt x="274097" y="213360"/>
                        <a:pt x="236221" y="213360"/>
                      </a:cubicBezTo>
                      <a:lnTo>
                        <a:pt x="68580" y="213360"/>
                      </a:lnTo>
                      <a:cubicBezTo>
                        <a:pt x="30704" y="213360"/>
                        <a:pt x="0" y="182656"/>
                        <a:pt x="0" y="144780"/>
                      </a:cubicBezTo>
                      <a:cubicBezTo>
                        <a:pt x="0" y="109064"/>
                        <a:pt x="27303" y="79724"/>
                        <a:pt x="62176" y="76495"/>
                      </a:cubicBezTo>
                      <a:close/>
                    </a:path>
                  </a:pathLst>
                </a:custGeom>
                <a:solidFill>
                  <a:srgbClr val="B596F5"/>
                </a:solidFill>
                <a:ln w="15081" cap="flat">
                  <a:noFill/>
                  <a:prstDash val="solid"/>
                  <a:miter/>
                </a:ln>
              </p:spPr>
              <p:txBody>
                <a:bodyPr rtlCol="0" anchor="ctr"/>
                <a:lstStyle/>
                <a:p>
                  <a:pPr defTabSz="914377">
                    <a:defRPr/>
                  </a:pPr>
                  <a:endParaRPr lang="en-US">
                    <a:solidFill>
                      <a:srgbClr val="000000"/>
                    </a:solidFill>
                    <a:latin typeface="Segoe UI"/>
                  </a:endParaRPr>
                </a:p>
              </p:txBody>
            </p:sp>
            <p:cxnSp>
              <p:nvCxnSpPr>
                <p:cNvPr id="48" name="Straight Connector 47">
                  <a:extLst>
                    <a:ext uri="{FF2B5EF4-FFF2-40B4-BE49-F238E27FC236}">
                      <a16:creationId xmlns:a16="http://schemas.microsoft.com/office/drawing/2014/main" id="{7625E0CA-040A-2587-DF76-604C095180A1}"/>
                    </a:ext>
                  </a:extLst>
                </p:cNvPr>
                <p:cNvCxnSpPr/>
                <p:nvPr/>
              </p:nvCxnSpPr>
              <p:spPr>
                <a:xfrm flipH="1">
                  <a:off x="6549522" y="4312837"/>
                  <a:ext cx="233375" cy="295292"/>
                </a:xfrm>
                <a:prstGeom prst="line">
                  <a:avLst/>
                </a:prstGeom>
                <a:ln w="34925">
                  <a:solidFill>
                    <a:srgbClr val="B596F5"/>
                  </a:solidFill>
                </a:ln>
              </p:spPr>
              <p:style>
                <a:lnRef idx="2">
                  <a:schemeClr val="accent1"/>
                </a:lnRef>
                <a:fillRef idx="0">
                  <a:schemeClr val="accent1"/>
                </a:fillRef>
                <a:effectRef idx="1">
                  <a:schemeClr val="accent1"/>
                </a:effectRef>
                <a:fontRef idx="minor">
                  <a:schemeClr val="tx1"/>
                </a:fontRef>
              </p:style>
            </p:cxnSp>
          </p:grpSp>
        </p:grpSp>
        <p:sp>
          <p:nvSpPr>
            <p:cNvPr id="142" name="Rectangle: Rounded Corners 10">
              <a:extLst>
                <a:ext uri="{FF2B5EF4-FFF2-40B4-BE49-F238E27FC236}">
                  <a16:creationId xmlns:a16="http://schemas.microsoft.com/office/drawing/2014/main" id="{9B82E6E3-574E-E3EE-3795-6DB70A98F84F}"/>
                </a:ext>
                <a:ext uri="{C183D7F6-B498-43B3-948B-1728B52AA6E4}">
                  <adec:decorative xmlns:adec="http://schemas.microsoft.com/office/drawing/2017/decorative" val="0"/>
                </a:ext>
              </a:extLst>
            </p:cNvPr>
            <p:cNvSpPr/>
            <p:nvPr/>
          </p:nvSpPr>
          <p:spPr bwMode="auto">
            <a:xfrm>
              <a:off x="2173719" y="2359271"/>
              <a:ext cx="3193561" cy="980303"/>
            </a:xfrm>
            <a:prstGeom prst="roundRect">
              <a:avLst>
                <a:gd name="adj" fmla="val 0"/>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marL="228594" indent="-138110" defTabSz="914344">
                <a:lnSpc>
                  <a:spcPct val="110000"/>
                </a:lnSpc>
                <a:spcAft>
                  <a:spcPts val="500"/>
                </a:spcAft>
                <a:buFont typeface="Arial" panose="020B0604020202020204" pitchFamily="34" charset="0"/>
                <a:buChar char="•"/>
                <a:defRPr/>
              </a:pPr>
              <a:r>
                <a:rPr lang="es-ES" sz="900" dirty="0">
                  <a:solidFill>
                    <a:srgbClr val="000000"/>
                  </a:solidFill>
                  <a:cs typeface="Segoe Sans Text Semibold"/>
                </a:rPr>
                <a:t>Descubre y desarrolla en la nube</a:t>
              </a:r>
            </a:p>
            <a:p>
              <a:pPr marL="228594" indent="-138110" defTabSz="914344">
                <a:lnSpc>
                  <a:spcPct val="110000"/>
                </a:lnSpc>
                <a:spcAft>
                  <a:spcPts val="500"/>
                </a:spcAft>
                <a:buFont typeface="Arial" panose="020B0604020202020204" pitchFamily="34" charset="0"/>
                <a:buChar char="•"/>
                <a:defRPr/>
              </a:pPr>
              <a:r>
                <a:rPr lang="es-ES" sz="900" dirty="0">
                  <a:solidFill>
                    <a:srgbClr val="000000"/>
                  </a:solidFill>
                  <a:cs typeface="Segoe Sans Text Semibold"/>
                </a:rPr>
                <a:t>Implementa y realiza inferencias en la nube privada soberana</a:t>
              </a:r>
            </a:p>
            <a:p>
              <a:pPr marL="228594" indent="-138110" defTabSz="914344">
                <a:lnSpc>
                  <a:spcPct val="110000"/>
                </a:lnSpc>
                <a:spcAft>
                  <a:spcPts val="500"/>
                </a:spcAft>
                <a:buFont typeface="Arial" panose="020B0604020202020204" pitchFamily="34" charset="0"/>
                <a:buChar char="•"/>
                <a:defRPr/>
              </a:pPr>
              <a:r>
                <a:rPr lang="es-ES" sz="900" dirty="0">
                  <a:solidFill>
                    <a:srgbClr val="000000"/>
                  </a:solidFill>
                  <a:cs typeface="Segoe Sans Text Semibold"/>
                </a:rPr>
                <a:t>Gobernanza y seguridad unificadas tanto en entornos conectados como desconectados</a:t>
              </a:r>
            </a:p>
          </p:txBody>
        </p:sp>
        <p:sp>
          <p:nvSpPr>
            <p:cNvPr id="24" name="Rectangle 23">
              <a:extLst>
                <a:ext uri="{FF2B5EF4-FFF2-40B4-BE49-F238E27FC236}">
                  <a16:creationId xmlns:a16="http://schemas.microsoft.com/office/drawing/2014/main" id="{7B90086C-E5EF-6771-F511-A853AC6B4319}"/>
                </a:ext>
              </a:extLst>
            </p:cNvPr>
            <p:cNvSpPr/>
            <p:nvPr/>
          </p:nvSpPr>
          <p:spPr bwMode="auto">
            <a:xfrm>
              <a:off x="815604" y="2143359"/>
              <a:ext cx="4669912" cy="1321920"/>
            </a:xfrm>
            <a:prstGeom prst="rect">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err="1"/>
            </a:p>
          </p:txBody>
        </p:sp>
        <p:sp>
          <p:nvSpPr>
            <p:cNvPr id="25" name="Rectangle 24">
              <a:extLst>
                <a:ext uri="{FF2B5EF4-FFF2-40B4-BE49-F238E27FC236}">
                  <a16:creationId xmlns:a16="http://schemas.microsoft.com/office/drawing/2014/main" id="{433D3A9B-BDFD-9CB0-9B07-E22DFF12F4D5}"/>
                </a:ext>
              </a:extLst>
            </p:cNvPr>
            <p:cNvSpPr/>
            <p:nvPr/>
          </p:nvSpPr>
          <p:spPr bwMode="auto">
            <a:xfrm>
              <a:off x="815604" y="4357914"/>
              <a:ext cx="10586657" cy="1408176"/>
            </a:xfrm>
            <a:prstGeom prst="rect">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err="1"/>
            </a:p>
          </p:txBody>
        </p:sp>
        <p:sp>
          <p:nvSpPr>
            <p:cNvPr id="52" name="Rectangle: Rounded Corners 10">
              <a:extLst>
                <a:ext uri="{FF2B5EF4-FFF2-40B4-BE49-F238E27FC236}">
                  <a16:creationId xmlns:a16="http://schemas.microsoft.com/office/drawing/2014/main" id="{DB88E9A6-3808-8A3A-3D80-C75ACE91C977}"/>
                </a:ext>
                <a:ext uri="{C183D7F6-B498-43B3-948B-1728B52AA6E4}">
                  <adec:decorative xmlns:adec="http://schemas.microsoft.com/office/drawing/2017/decorative" val="0"/>
                </a:ext>
              </a:extLst>
            </p:cNvPr>
            <p:cNvSpPr/>
            <p:nvPr/>
          </p:nvSpPr>
          <p:spPr bwMode="auto">
            <a:xfrm>
              <a:off x="2793314" y="2064894"/>
              <a:ext cx="714492" cy="156932"/>
            </a:xfrm>
            <a:prstGeom prst="roundRect">
              <a:avLst>
                <a:gd name="adj" fmla="val 0"/>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sp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344">
                <a:lnSpc>
                  <a:spcPct val="110000"/>
                </a:lnSpc>
                <a:defRPr/>
              </a:pPr>
              <a:r>
                <a:rPr lang="en-US" sz="900">
                  <a:solidFill>
                    <a:srgbClr val="FFFFFF"/>
                  </a:solidFill>
                  <a:latin typeface="Segoe Sans Text Semibold"/>
                  <a:cs typeface="Segoe Sans Text Semibold"/>
                </a:rPr>
                <a:t>Available </a:t>
              </a:r>
            </a:p>
          </p:txBody>
        </p:sp>
        <p:sp>
          <p:nvSpPr>
            <p:cNvPr id="27" name="Freeform 19, chunk 1, chunk 1">
              <a:extLst>
                <a:ext uri="{FF2B5EF4-FFF2-40B4-BE49-F238E27FC236}">
                  <a16:creationId xmlns:a16="http://schemas.microsoft.com/office/drawing/2014/main" id="{2B5D1777-60DC-3D23-072E-DCDE7AF27D8E}"/>
                </a:ext>
              </a:extLst>
            </p:cNvPr>
            <p:cNvSpPr txBox="1"/>
            <p:nvPr/>
          </p:nvSpPr>
          <p:spPr>
            <a:xfrm>
              <a:off x="5352991" y="5084691"/>
              <a:ext cx="1511883" cy="24622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algn="ctr" defTabSz="666734" fontAlgn="t">
                <a:defRPr/>
              </a:pPr>
              <a:r>
                <a:rPr lang="en-US" sz="1600" b="0">
                  <a:latin typeface="Segoe UI Semibold" panose="020B0702040204020203" pitchFamily="34" charset="0"/>
                  <a:cs typeface="Segoe UI Semibold" panose="020B0702040204020203" pitchFamily="34" charset="0"/>
                </a:rPr>
                <a:t>Azure Local</a:t>
              </a:r>
            </a:p>
          </p:txBody>
        </p:sp>
        <p:sp>
          <p:nvSpPr>
            <p:cNvPr id="31" name="Freeform 19, chunk 1, chunk 1">
              <a:extLst>
                <a:ext uri="{FF2B5EF4-FFF2-40B4-BE49-F238E27FC236}">
                  <a16:creationId xmlns:a16="http://schemas.microsoft.com/office/drawing/2014/main" id="{C9CA9228-4F83-74FC-9714-43FF28CA1750}"/>
                </a:ext>
              </a:extLst>
            </p:cNvPr>
            <p:cNvSpPr txBox="1"/>
            <p:nvPr/>
          </p:nvSpPr>
          <p:spPr>
            <a:xfrm>
              <a:off x="3694346" y="5365733"/>
              <a:ext cx="4829175" cy="1846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algn="ctr" defTabSz="666734" fontAlgn="t">
                <a:defRPr/>
              </a:pPr>
              <a:r>
                <a:rPr lang="en-US" sz="1200" b="0">
                  <a:latin typeface="+mn-lt"/>
                  <a:cs typeface="Segoe UI Semibold" panose="020B0702040204020203" pitchFamily="34" charset="0"/>
                </a:rPr>
                <a:t>AI optimized hardware – CPU, NPU, GPU</a:t>
              </a:r>
            </a:p>
          </p:txBody>
        </p:sp>
        <p:grpSp>
          <p:nvGrpSpPr>
            <p:cNvPr id="37" name="Group 36">
              <a:extLst>
                <a:ext uri="{FF2B5EF4-FFF2-40B4-BE49-F238E27FC236}">
                  <a16:creationId xmlns:a16="http://schemas.microsoft.com/office/drawing/2014/main" id="{97A3B1A1-9F9A-302A-1874-E550FF719ADA}"/>
                </a:ext>
              </a:extLst>
            </p:cNvPr>
            <p:cNvGrpSpPr/>
            <p:nvPr/>
          </p:nvGrpSpPr>
          <p:grpSpPr>
            <a:xfrm>
              <a:off x="957643" y="2317939"/>
              <a:ext cx="1109722" cy="871639"/>
              <a:chOff x="776669" y="2459671"/>
              <a:chExt cx="1109722" cy="871639"/>
            </a:xfrm>
          </p:grpSpPr>
          <p:pic>
            <p:nvPicPr>
              <p:cNvPr id="33" name="Picture 32" descr="A blue triangle logo on a black background&#10;&#10;AI-generated content may be incorrect.">
                <a:extLst>
                  <a:ext uri="{FF2B5EF4-FFF2-40B4-BE49-F238E27FC236}">
                    <a16:creationId xmlns:a16="http://schemas.microsoft.com/office/drawing/2014/main" id="{B965C6BA-0D99-D073-04E9-573C2D7038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927" y="2459671"/>
                <a:ext cx="605206" cy="665727"/>
              </a:xfrm>
              <a:prstGeom prst="rect">
                <a:avLst/>
              </a:prstGeom>
            </p:spPr>
          </p:pic>
          <p:sp>
            <p:nvSpPr>
              <p:cNvPr id="36" name="Freeform 19, chunk 1, chunk 1">
                <a:extLst>
                  <a:ext uri="{FF2B5EF4-FFF2-40B4-BE49-F238E27FC236}">
                    <a16:creationId xmlns:a16="http://schemas.microsoft.com/office/drawing/2014/main" id="{ABE3CEF2-508B-CA9B-1804-5D4743E3C840}"/>
                  </a:ext>
                </a:extLst>
              </p:cNvPr>
              <p:cNvSpPr txBox="1"/>
              <p:nvPr/>
            </p:nvSpPr>
            <p:spPr>
              <a:xfrm>
                <a:off x="776669" y="3115866"/>
                <a:ext cx="1109722" cy="21544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algn="ctr" fontAlgn="t">
                  <a:defRPr/>
                </a:pPr>
                <a:r>
                  <a:rPr lang="en-US" sz="1400" b="0">
                    <a:latin typeface="Segoe UI Semibold" panose="020B0702040204020203" pitchFamily="34" charset="0"/>
                    <a:cs typeface="Segoe UI Semibold" panose="020B0702040204020203" pitchFamily="34" charset="0"/>
                  </a:rPr>
                  <a:t>Models</a:t>
                </a:r>
              </a:p>
            </p:txBody>
          </p:sp>
        </p:grpSp>
        <p:sp>
          <p:nvSpPr>
            <p:cNvPr id="38" name="Rectangle 37">
              <a:extLst>
                <a:ext uri="{FF2B5EF4-FFF2-40B4-BE49-F238E27FC236}">
                  <a16:creationId xmlns:a16="http://schemas.microsoft.com/office/drawing/2014/main" id="{021D29BC-4BC2-291C-6F8E-3CF7B815E8B7}"/>
                </a:ext>
              </a:extLst>
            </p:cNvPr>
            <p:cNvSpPr/>
            <p:nvPr/>
          </p:nvSpPr>
          <p:spPr bwMode="auto">
            <a:xfrm>
              <a:off x="5737773" y="2143359"/>
              <a:ext cx="5664487" cy="1321920"/>
            </a:xfrm>
            <a:prstGeom prst="rect">
              <a:avLst/>
            </a:prstGeom>
            <a:noFill/>
            <a:ln w="9525" cap="flat" cmpd="sng" algn="ctr">
              <a:solidFill>
                <a:schemeClr val="bg1">
                  <a:lumMod val="50000"/>
                </a:schemeClr>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err="1"/>
            </a:p>
          </p:txBody>
        </p:sp>
        <p:sp>
          <p:nvSpPr>
            <p:cNvPr id="39" name="Rectangle: Rounded Corners 10">
              <a:extLst>
                <a:ext uri="{FF2B5EF4-FFF2-40B4-BE49-F238E27FC236}">
                  <a16:creationId xmlns:a16="http://schemas.microsoft.com/office/drawing/2014/main" id="{AEE3C265-5502-64CA-69CA-7F5DEDC9F445}"/>
                </a:ext>
                <a:ext uri="{C183D7F6-B498-43B3-948B-1728B52AA6E4}">
                  <adec:decorative xmlns:adec="http://schemas.microsoft.com/office/drawing/2017/decorative" val="0"/>
                </a:ext>
              </a:extLst>
            </p:cNvPr>
            <p:cNvSpPr/>
            <p:nvPr/>
          </p:nvSpPr>
          <p:spPr bwMode="auto">
            <a:xfrm>
              <a:off x="8199839" y="2033021"/>
              <a:ext cx="714492" cy="220676"/>
            </a:xfrm>
            <a:prstGeom prst="roundRect">
              <a:avLst>
                <a:gd name="adj" fmla="val 0"/>
              </a:avLst>
            </a:prstGeom>
            <a:solidFill>
              <a:schemeClr val="bg1">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344">
                <a:lnSpc>
                  <a:spcPct val="110000"/>
                </a:lnSpc>
                <a:defRPr/>
              </a:pPr>
              <a:r>
                <a:rPr lang="en-US" sz="900">
                  <a:solidFill>
                    <a:srgbClr val="FFFFFF">
                      <a:alpha val="68000"/>
                    </a:srgbClr>
                  </a:solidFill>
                  <a:latin typeface="Segoe Sans Text Semibold"/>
                  <a:cs typeface="Segoe Sans Text Semibold"/>
                </a:rPr>
                <a:t>Roadmap</a:t>
              </a:r>
            </a:p>
          </p:txBody>
        </p:sp>
        <p:sp>
          <p:nvSpPr>
            <p:cNvPr id="40" name="Rectangle 39">
              <a:extLst>
                <a:ext uri="{FF2B5EF4-FFF2-40B4-BE49-F238E27FC236}">
                  <a16:creationId xmlns:a16="http://schemas.microsoft.com/office/drawing/2014/main" id="{F7A7D18C-5DBB-FD09-4318-1C82D8048A76}"/>
                </a:ext>
              </a:extLst>
            </p:cNvPr>
            <p:cNvSpPr/>
            <p:nvPr/>
          </p:nvSpPr>
          <p:spPr bwMode="auto">
            <a:xfrm>
              <a:off x="5879813" y="2359271"/>
              <a:ext cx="1693443" cy="980303"/>
            </a:xfrm>
            <a:prstGeom prst="rect">
              <a:avLst/>
            </a:prstGeom>
            <a:solidFill>
              <a:schemeClr val="bg1">
                <a:alpha val="79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9" name="Rectangle 48">
              <a:extLst>
                <a:ext uri="{FF2B5EF4-FFF2-40B4-BE49-F238E27FC236}">
                  <a16:creationId xmlns:a16="http://schemas.microsoft.com/office/drawing/2014/main" id="{0C6DE911-CB03-8B51-EBB6-923E70C4AB89}"/>
                </a:ext>
              </a:extLst>
            </p:cNvPr>
            <p:cNvSpPr/>
            <p:nvPr/>
          </p:nvSpPr>
          <p:spPr bwMode="auto">
            <a:xfrm>
              <a:off x="7710364" y="2359271"/>
              <a:ext cx="1693443" cy="980303"/>
            </a:xfrm>
            <a:prstGeom prst="rect">
              <a:avLst/>
            </a:prstGeom>
            <a:solidFill>
              <a:schemeClr val="bg1">
                <a:alpha val="79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50" name="Rectangle 49">
              <a:extLst>
                <a:ext uri="{FF2B5EF4-FFF2-40B4-BE49-F238E27FC236}">
                  <a16:creationId xmlns:a16="http://schemas.microsoft.com/office/drawing/2014/main" id="{EA28C11C-32E4-AA7A-695E-34F77B7CD028}"/>
                </a:ext>
              </a:extLst>
            </p:cNvPr>
            <p:cNvSpPr/>
            <p:nvPr/>
          </p:nvSpPr>
          <p:spPr bwMode="auto">
            <a:xfrm>
              <a:off x="9540914" y="2359271"/>
              <a:ext cx="1693443" cy="980303"/>
            </a:xfrm>
            <a:prstGeom prst="rect">
              <a:avLst/>
            </a:prstGeom>
            <a:solidFill>
              <a:schemeClr val="bg1">
                <a:alpha val="79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32" name="Picture 31">
              <a:extLst>
                <a:ext uri="{FF2B5EF4-FFF2-40B4-BE49-F238E27FC236}">
                  <a16:creationId xmlns:a16="http://schemas.microsoft.com/office/drawing/2014/main" id="{A6AC095D-BAE4-D1B8-C011-2518F97FBBFE}"/>
                </a:ext>
                <a:ext uri="{C183D7F6-B498-43B3-948B-1728B52AA6E4}">
                  <adec:decorative xmlns:adec="http://schemas.microsoft.com/office/drawing/2017/decorative" val="1"/>
                </a:ext>
              </a:extLst>
            </p:cNvPr>
            <p:cNvPicPr>
              <a:picLocks noChangeAspect="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p:blipFill>
          <p:spPr>
            <a:xfrm>
              <a:off x="6494996" y="2445394"/>
              <a:ext cx="463077" cy="509385"/>
            </a:xfrm>
            <a:prstGeom prst="rect">
              <a:avLst/>
            </a:prstGeom>
            <a:ln>
              <a:noFill/>
            </a:ln>
          </p:spPr>
        </p:pic>
        <p:pic>
          <p:nvPicPr>
            <p:cNvPr id="34" name="Picture 33" descr="A blue ribbon in a shape of a star&#10;&#10;AI-generated content may be incorrect.">
              <a:extLst>
                <a:ext uri="{FF2B5EF4-FFF2-40B4-BE49-F238E27FC236}">
                  <a16:creationId xmlns:a16="http://schemas.microsoft.com/office/drawing/2014/main" id="{42BC67FA-D6D8-8492-C520-CA209E9FA466}"/>
                </a:ext>
              </a:extLst>
            </p:cNvPr>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375425" y="2500261"/>
              <a:ext cx="363320" cy="399651"/>
            </a:xfrm>
            <a:prstGeom prst="rect">
              <a:avLst/>
            </a:prstGeom>
          </p:spPr>
        </p:pic>
        <p:pic>
          <p:nvPicPr>
            <p:cNvPr id="35" name="Picture 34" descr="A blue logo with a black background&#10;&#10;AI-generated content may be incorrect.">
              <a:extLst>
                <a:ext uri="{FF2B5EF4-FFF2-40B4-BE49-F238E27FC236}">
                  <a16:creationId xmlns:a16="http://schemas.microsoft.com/office/drawing/2014/main" id="{178F63EC-800C-F060-FF3B-1161B6257181}"/>
                </a:ext>
              </a:extLst>
            </p:cNvPr>
            <p:cNvPicPr>
              <a:picLocks noChangeAspect="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188257" y="2480770"/>
              <a:ext cx="398756" cy="438632"/>
            </a:xfrm>
            <a:prstGeom prst="rect">
              <a:avLst/>
            </a:prstGeom>
          </p:spPr>
        </p:pic>
        <p:sp>
          <p:nvSpPr>
            <p:cNvPr id="59" name="Freeform 19, chunk 1, chunk 1">
              <a:extLst>
                <a:ext uri="{FF2B5EF4-FFF2-40B4-BE49-F238E27FC236}">
                  <a16:creationId xmlns:a16="http://schemas.microsoft.com/office/drawing/2014/main" id="{441CBC31-A475-AC63-690A-C0540072663B}"/>
                </a:ext>
              </a:extLst>
            </p:cNvPr>
            <p:cNvSpPr txBox="1"/>
            <p:nvPr/>
          </p:nvSpPr>
          <p:spPr>
            <a:xfrm>
              <a:off x="6171674" y="2978253"/>
              <a:ext cx="1109723" cy="21544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algn="ctr" defTabSz="666734" fontAlgn="t">
                <a:defRPr/>
              </a:pPr>
              <a:r>
                <a:rPr lang="en-US" sz="1400" b="0">
                  <a:solidFill>
                    <a:srgbClr val="000000">
                      <a:hueOff val="0"/>
                      <a:satOff val="0"/>
                      <a:lumOff val="0"/>
                      <a:alpha val="28000"/>
                    </a:srgbClr>
                  </a:solidFill>
                  <a:latin typeface="Segoe UI Semibold" panose="020B0702040204020203" pitchFamily="34" charset="0"/>
                  <a:cs typeface="Segoe UI Semibold" panose="020B0702040204020203" pitchFamily="34" charset="0"/>
                </a:rPr>
                <a:t>IQ</a:t>
              </a:r>
            </a:p>
          </p:txBody>
        </p:sp>
        <p:sp>
          <p:nvSpPr>
            <p:cNvPr id="60" name="Freeform 19, chunk 1, chunk 1">
              <a:extLst>
                <a:ext uri="{FF2B5EF4-FFF2-40B4-BE49-F238E27FC236}">
                  <a16:creationId xmlns:a16="http://schemas.microsoft.com/office/drawing/2014/main" id="{FA81FD24-F630-66A4-832D-18BDFCDA9068}"/>
                </a:ext>
              </a:extLst>
            </p:cNvPr>
            <p:cNvSpPr txBox="1"/>
            <p:nvPr/>
          </p:nvSpPr>
          <p:spPr>
            <a:xfrm>
              <a:off x="8002224" y="2978253"/>
              <a:ext cx="1109723" cy="21544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algn="ctr" defTabSz="666734" fontAlgn="t">
                <a:defRPr/>
              </a:pPr>
              <a:r>
                <a:rPr lang="en-US" sz="1400" b="0">
                  <a:solidFill>
                    <a:srgbClr val="000000">
                      <a:hueOff val="0"/>
                      <a:satOff val="0"/>
                      <a:lumOff val="0"/>
                      <a:alpha val="28000"/>
                    </a:srgbClr>
                  </a:solidFill>
                  <a:latin typeface="Segoe UI Semibold" panose="020B0702040204020203" pitchFamily="34" charset="0"/>
                  <a:cs typeface="Segoe UI Semibold" panose="020B0702040204020203" pitchFamily="34" charset="0"/>
                </a:rPr>
                <a:t>Tools</a:t>
              </a:r>
            </a:p>
          </p:txBody>
        </p:sp>
        <p:sp>
          <p:nvSpPr>
            <p:cNvPr id="63" name="Freeform 19, chunk 1, chunk 1">
              <a:extLst>
                <a:ext uri="{FF2B5EF4-FFF2-40B4-BE49-F238E27FC236}">
                  <a16:creationId xmlns:a16="http://schemas.microsoft.com/office/drawing/2014/main" id="{99DEC359-E372-D114-7867-8F279D01F284}"/>
                </a:ext>
              </a:extLst>
            </p:cNvPr>
            <p:cNvSpPr txBox="1"/>
            <p:nvPr/>
          </p:nvSpPr>
          <p:spPr>
            <a:xfrm>
              <a:off x="9832774" y="2978253"/>
              <a:ext cx="1109723" cy="21544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algn="ctr" defTabSz="666734" fontAlgn="t">
                <a:defRPr/>
              </a:pPr>
              <a:r>
                <a:rPr lang="en-US" sz="1400" b="0">
                  <a:solidFill>
                    <a:srgbClr val="000000">
                      <a:hueOff val="0"/>
                      <a:satOff val="0"/>
                      <a:lumOff val="0"/>
                      <a:alpha val="28000"/>
                    </a:srgbClr>
                  </a:solidFill>
                  <a:latin typeface="Segoe UI Semibold" panose="020B0702040204020203" pitchFamily="34" charset="0"/>
                  <a:cs typeface="Segoe UI Semibold" panose="020B0702040204020203" pitchFamily="34" charset="0"/>
                </a:rPr>
                <a:t>Agents</a:t>
              </a:r>
            </a:p>
          </p:txBody>
        </p:sp>
        <p:cxnSp>
          <p:nvCxnSpPr>
            <p:cNvPr id="129" name="Straight Connector 128">
              <a:extLst>
                <a:ext uri="{FF2B5EF4-FFF2-40B4-BE49-F238E27FC236}">
                  <a16:creationId xmlns:a16="http://schemas.microsoft.com/office/drawing/2014/main" id="{7B4C49BF-7247-D296-FD24-313CAD275F37}"/>
                </a:ext>
              </a:extLst>
            </p:cNvPr>
            <p:cNvCxnSpPr>
              <a:cxnSpLocks/>
            </p:cNvCxnSpPr>
            <p:nvPr/>
          </p:nvCxnSpPr>
          <p:spPr>
            <a:xfrm>
              <a:off x="3150560" y="3465279"/>
              <a:ext cx="0" cy="231343"/>
            </a:xfrm>
            <a:prstGeom prst="line">
              <a:avLst/>
            </a:prstGeom>
            <a:ln w="25400">
              <a:solidFill>
                <a:schemeClr val="tx2"/>
              </a:solidFill>
              <a:headEnd type="none" w="lg" len="med"/>
              <a:tailEnd type="oval" w="med" len="med"/>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88799FA-4E73-F45C-91EF-72501A13C757}"/>
                </a:ext>
              </a:extLst>
            </p:cNvPr>
            <p:cNvCxnSpPr>
              <a:cxnSpLocks/>
            </p:cNvCxnSpPr>
            <p:nvPr/>
          </p:nvCxnSpPr>
          <p:spPr>
            <a:xfrm>
              <a:off x="3150560" y="4153822"/>
              <a:ext cx="0" cy="204092"/>
            </a:xfrm>
            <a:prstGeom prst="line">
              <a:avLst/>
            </a:prstGeom>
            <a:ln w="25400">
              <a:solidFill>
                <a:schemeClr val="tx2"/>
              </a:solidFill>
              <a:headEnd type="none" w="lg" len="med"/>
              <a:tailEnd type="oval"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49133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42" presetClass="path" presetSubtype="0" decel="100000" fill="hold" grpId="1" nodeType="withEffect">
                                  <p:stCondLst>
                                    <p:cond delay="0"/>
                                  </p:stCondLst>
                                  <p:childTnLst>
                                    <p:animMotion origin="layout" path="M -1.875E-6 3.7037E-6 L -1.875E-6 0.03541 " pathEditMode="relative" rAng="0" ptsTypes="AA">
                                      <p:cBhvr>
                                        <p:cTn id="9" dur="700" spd="-100000" fill="hold"/>
                                        <p:tgtEl>
                                          <p:spTgt spid="12"/>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42" presetClass="path" presetSubtype="0" decel="100000" fill="hold" grpId="1" nodeType="withEffect">
                                  <p:stCondLst>
                                    <p:cond delay="0"/>
                                  </p:stCondLst>
                                  <p:childTnLst>
                                    <p:animMotion origin="layout" path="M -2.08333E-7 -4.44444E-6 L -2.08333E-7 0.03542 " pathEditMode="relative" rAng="0" ptsTypes="AA">
                                      <p:cBhvr>
                                        <p:cTn id="14" dur="700" spd="-100000" fill="hold"/>
                                        <p:tgtEl>
                                          <p:spTgt spid="16"/>
                                        </p:tgtEl>
                                        <p:attrNameLst>
                                          <p:attrName>ppt_x</p:attrName>
                                          <p:attrName>ppt_y</p:attrName>
                                        </p:attrNameLst>
                                      </p:cBhvr>
                                      <p:rCtr x="0" y="1759"/>
                                    </p:animMotion>
                                  </p:childTnLst>
                                </p:cTn>
                              </p:par>
                              <p:par>
                                <p:cTn id="15" presetID="10" presetClass="entr" presetSubtype="0" fill="hold" nodeType="withEffect">
                                  <p:stCondLst>
                                    <p:cond delay="100"/>
                                  </p:stCondLst>
                                  <p:childTnLst>
                                    <p:set>
                                      <p:cBhvr>
                                        <p:cTn id="16" dur="1" fill="hold">
                                          <p:stCondLst>
                                            <p:cond delay="0"/>
                                          </p:stCondLst>
                                        </p:cTn>
                                        <p:tgtEl>
                                          <p:spTgt spid="134"/>
                                        </p:tgtEl>
                                        <p:attrNameLst>
                                          <p:attrName>style.visibility</p:attrName>
                                        </p:attrNameLst>
                                      </p:cBhvr>
                                      <p:to>
                                        <p:strVal val="visible"/>
                                      </p:to>
                                    </p:set>
                                    <p:animEffect transition="in" filter="fade">
                                      <p:cBhvr>
                                        <p:cTn id="17" dur="500"/>
                                        <p:tgtEl>
                                          <p:spTgt spid="134"/>
                                        </p:tgtEl>
                                      </p:cBhvr>
                                    </p:animEffect>
                                  </p:childTnLst>
                                </p:cTn>
                              </p:par>
                              <p:par>
                                <p:cTn id="18" presetID="42" presetClass="path" presetSubtype="0" decel="100000" fill="hold" nodeType="withEffect">
                                  <p:stCondLst>
                                    <p:cond delay="100"/>
                                  </p:stCondLst>
                                  <p:childTnLst>
                                    <p:animMotion origin="layout" path="M -1.875E-6 3.7037E-6 L -1.875E-6 0.03541 " pathEditMode="relative" rAng="0" ptsTypes="AA">
                                      <p:cBhvr>
                                        <p:cTn id="19" dur="700" spd="-100000" fill="hold"/>
                                        <p:tgtEl>
                                          <p:spTgt spid="134"/>
                                        </p:tgtEl>
                                        <p:attrNameLst>
                                          <p:attrName>ppt_x</p:attrName>
                                          <p:attrName>ppt_y</p:attrName>
                                        </p:attrNameLst>
                                      </p:cBhvr>
                                      <p:rCtr x="0" y="1759"/>
                                    </p:animMotion>
                                  </p:childTnLst>
                                </p:cTn>
                              </p:par>
                              <p:par>
                                <p:cTn id="20" presetID="10" presetClass="entr" presetSubtype="0" fill="hold" grpId="0" nodeType="withEffect">
                                  <p:stCondLst>
                                    <p:cond delay="200"/>
                                  </p:stCondLst>
                                  <p:childTnLst>
                                    <p:set>
                                      <p:cBhvr>
                                        <p:cTn id="21" dur="1" fill="hold">
                                          <p:stCondLst>
                                            <p:cond delay="0"/>
                                          </p:stCondLst>
                                        </p:cTn>
                                        <p:tgtEl>
                                          <p:spTgt spid="51"/>
                                        </p:tgtEl>
                                        <p:attrNameLst>
                                          <p:attrName>style.visibility</p:attrName>
                                        </p:attrNameLst>
                                      </p:cBhvr>
                                      <p:to>
                                        <p:strVal val="visible"/>
                                      </p:to>
                                    </p:set>
                                    <p:animEffect transition="in" filter="fade">
                                      <p:cBhvr>
                                        <p:cTn id="22" dur="500"/>
                                        <p:tgtEl>
                                          <p:spTgt spid="51"/>
                                        </p:tgtEl>
                                      </p:cBhvr>
                                    </p:animEffect>
                                  </p:childTnLst>
                                </p:cTn>
                              </p:par>
                              <p:par>
                                <p:cTn id="23" presetID="42" presetClass="path" presetSubtype="0" decel="100000" fill="hold" grpId="1" nodeType="withEffect">
                                  <p:stCondLst>
                                    <p:cond delay="200"/>
                                  </p:stCondLst>
                                  <p:childTnLst>
                                    <p:animMotion origin="layout" path="M -1.875E-6 3.7037E-6 L -1.875E-6 0.03541 " pathEditMode="relative" rAng="0" ptsTypes="AA">
                                      <p:cBhvr>
                                        <p:cTn id="24" dur="700" spd="-100000" fill="hold"/>
                                        <p:tgtEl>
                                          <p:spTgt spid="51"/>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1" grpId="1"/>
      <p:bldP spid="12" grpId="0"/>
      <p:bldP spid="12" grpId="1"/>
      <p:bldP spid="16" grpId="0"/>
      <p:bldP spid="16" grpId="1"/>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4E59CFC-5CD7-3226-6BD3-670A901DE41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C15540C-87A6-517E-9229-5F0F3AE834B4}"/>
              </a:ext>
            </a:extLst>
          </p:cNvPr>
          <p:cNvSpPr>
            <a:spLocks noGrp="1"/>
          </p:cNvSpPr>
          <p:nvPr>
            <p:ph type="title"/>
          </p:nvPr>
        </p:nvSpPr>
        <p:spPr>
          <a:xfrm>
            <a:off x="588963" y="457209"/>
            <a:ext cx="11017251" cy="554039"/>
          </a:xfrm>
        </p:spPr>
        <p:txBody>
          <a:bodyPr>
            <a:normAutofit/>
          </a:bodyPr>
          <a:lstStyle/>
          <a:p>
            <a:r>
              <a:rPr lang="en-US"/>
              <a:t>Foundry Local Models</a:t>
            </a:r>
          </a:p>
        </p:txBody>
      </p:sp>
      <p:sp>
        <p:nvSpPr>
          <p:cNvPr id="21" name="Rounded Rectangle 9">
            <a:extLst>
              <a:ext uri="{FF2B5EF4-FFF2-40B4-BE49-F238E27FC236}">
                <a16:creationId xmlns:a16="http://schemas.microsoft.com/office/drawing/2014/main" id="{B7ED46F1-35DD-CFEA-6004-488A485FD0DF}"/>
              </a:ext>
            </a:extLst>
          </p:cNvPr>
          <p:cNvSpPr/>
          <p:nvPr/>
        </p:nvSpPr>
        <p:spPr bwMode="auto">
          <a:xfrm>
            <a:off x="10294122" y="9"/>
            <a:ext cx="1312100" cy="292100"/>
          </a:xfrm>
          <a:prstGeom prst="round2SameRect">
            <a:avLst>
              <a:gd name="adj1" fmla="val 0"/>
              <a:gd name="adj2" fmla="val 0"/>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defTabSz="932719" fontAlgn="base">
              <a:lnSpc>
                <a:spcPct val="90000"/>
              </a:lnSpc>
              <a:spcBef>
                <a:spcPct val="0"/>
              </a:spcBef>
              <a:spcAft>
                <a:spcPct val="0"/>
              </a:spcAft>
              <a:buSzPct val="90000"/>
            </a:pPr>
            <a:r>
              <a:rPr lang="en-US" sz="1200">
                <a:ln w="3175">
                  <a:noFill/>
                </a:ln>
                <a:solidFill>
                  <a:schemeClr val="bg1"/>
                </a:solidFill>
                <a:cs typeface="Segoe UI Semibold" panose="020B0502040204020203" pitchFamily="34" charset="0"/>
              </a:rPr>
              <a:t>AI suite</a:t>
            </a:r>
          </a:p>
        </p:txBody>
      </p:sp>
      <p:grpSp>
        <p:nvGrpSpPr>
          <p:cNvPr id="47" name="Group 46">
            <a:extLst>
              <a:ext uri="{FF2B5EF4-FFF2-40B4-BE49-F238E27FC236}">
                <a16:creationId xmlns:a16="http://schemas.microsoft.com/office/drawing/2014/main" id="{EAB4C505-DB03-E249-D8F6-2E346E14797B}"/>
              </a:ext>
            </a:extLst>
          </p:cNvPr>
          <p:cNvGrpSpPr/>
          <p:nvPr/>
        </p:nvGrpSpPr>
        <p:grpSpPr>
          <a:xfrm>
            <a:off x="588963" y="1434361"/>
            <a:ext cx="11049000" cy="4836526"/>
            <a:chOff x="588963" y="1434353"/>
            <a:chExt cx="11049000" cy="4836527"/>
          </a:xfrm>
        </p:grpSpPr>
        <p:sp>
          <p:nvSpPr>
            <p:cNvPr id="25" name="Rectangle: Rounded Corners 24">
              <a:extLst>
                <a:ext uri="{FF2B5EF4-FFF2-40B4-BE49-F238E27FC236}">
                  <a16:creationId xmlns:a16="http://schemas.microsoft.com/office/drawing/2014/main" id="{F7954A63-A3E0-0D2D-7442-82F4C33D0D87}"/>
                </a:ext>
                <a:ext uri="{C183D7F6-B498-43B3-948B-1728B52AA6E4}">
                  <adec:decorative xmlns:adec="http://schemas.microsoft.com/office/drawing/2017/decorative" val="1"/>
                </a:ext>
              </a:extLst>
            </p:cNvPr>
            <p:cNvSpPr>
              <a:spLocks/>
            </p:cNvSpPr>
            <p:nvPr/>
          </p:nvSpPr>
          <p:spPr>
            <a:xfrm>
              <a:off x="588963" y="1434353"/>
              <a:ext cx="11049000" cy="4836527"/>
            </a:xfrm>
            <a:prstGeom prst="roundRect">
              <a:avLst>
                <a:gd name="adj" fmla="val 0"/>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a:solidFill>
                  <a:srgbClr val="000000"/>
                </a:solidFill>
                <a:latin typeface="Segoe Sans Display"/>
                <a:cs typeface="Segoe Sans Display Semibold" pitchFamily="2" charset="0"/>
              </a:endParaRPr>
            </a:p>
          </p:txBody>
        </p:sp>
        <p:sp>
          <p:nvSpPr>
            <p:cNvPr id="26" name="Rectangle 25">
              <a:extLst>
                <a:ext uri="{FF2B5EF4-FFF2-40B4-BE49-F238E27FC236}">
                  <a16:creationId xmlns:a16="http://schemas.microsoft.com/office/drawing/2014/main" id="{48DBBEE2-BE9E-1285-33EF-E34AB5A2F395}"/>
                </a:ext>
              </a:extLst>
            </p:cNvPr>
            <p:cNvSpPr/>
            <p:nvPr/>
          </p:nvSpPr>
          <p:spPr bwMode="auto">
            <a:xfrm>
              <a:off x="759012" y="1590522"/>
              <a:ext cx="3625278" cy="4524188"/>
            </a:xfrm>
            <a:prstGeom prst="rect">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err="1"/>
            </a:p>
          </p:txBody>
        </p:sp>
        <p:pic>
          <p:nvPicPr>
            <p:cNvPr id="2" name="Picture 1" descr="A blue triangle logo on a black background&#10;&#10;AI-generated content may be incorrect.">
              <a:extLst>
                <a:ext uri="{FF2B5EF4-FFF2-40B4-BE49-F238E27FC236}">
                  <a16:creationId xmlns:a16="http://schemas.microsoft.com/office/drawing/2014/main" id="{041DE65A-A5E5-AD7D-0D2E-545451AF17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136" y="1984125"/>
              <a:ext cx="1384608" cy="1384608"/>
            </a:xfrm>
            <a:prstGeom prst="rect">
              <a:avLst/>
            </a:prstGeom>
          </p:spPr>
        </p:pic>
        <p:sp>
          <p:nvSpPr>
            <p:cNvPr id="10" name="TextBox 9">
              <a:extLst>
                <a:ext uri="{FF2B5EF4-FFF2-40B4-BE49-F238E27FC236}">
                  <a16:creationId xmlns:a16="http://schemas.microsoft.com/office/drawing/2014/main" id="{CE39932F-4FDE-EF6D-19B9-E55D1B5236A8}"/>
                </a:ext>
              </a:extLst>
            </p:cNvPr>
            <p:cNvSpPr txBox="1"/>
            <p:nvPr/>
          </p:nvSpPr>
          <p:spPr>
            <a:xfrm>
              <a:off x="1093742" y="3481454"/>
              <a:ext cx="2234586" cy="1107996"/>
            </a:xfrm>
            <a:prstGeom prst="rect">
              <a:avLst/>
            </a:prstGeom>
            <a:noFill/>
          </p:spPr>
          <p:txBody>
            <a:bodyPr wrap="none" lIns="0" tIns="0" rIns="0" bIns="0" rtlCol="0">
              <a:spAutoFit/>
            </a:bodyPr>
            <a:lstStyle/>
            <a:p>
              <a:pPr defTabSz="914377">
                <a:defRPr/>
              </a:pPr>
              <a:r>
                <a:rPr lang="en-US" sz="2400">
                  <a:latin typeface="Segoe UI Semibold" panose="020B0702040204020203" pitchFamily="34" charset="0"/>
                  <a:cs typeface="Segoe UI Semibold" panose="020B0702040204020203" pitchFamily="34" charset="0"/>
                </a:rPr>
                <a:t>Many models.</a:t>
              </a:r>
            </a:p>
            <a:p>
              <a:pPr defTabSz="914377">
                <a:defRPr/>
              </a:pPr>
              <a:r>
                <a:rPr lang="en-US" sz="2400">
                  <a:latin typeface="Segoe UI Semibold" panose="020B0702040204020203" pitchFamily="34" charset="0"/>
                  <a:cs typeface="Segoe UI Semibold" panose="020B0702040204020203" pitchFamily="34" charset="0"/>
                </a:rPr>
                <a:t>Many use cases.</a:t>
              </a:r>
            </a:p>
            <a:p>
              <a:pPr defTabSz="914377">
                <a:defRPr/>
              </a:pPr>
              <a:r>
                <a:rPr lang="en-US" sz="2400">
                  <a:latin typeface="Segoe UI Semibold" panose="020B0702040204020203" pitchFamily="34" charset="0"/>
                  <a:cs typeface="Segoe UI Semibold" panose="020B0702040204020203" pitchFamily="34" charset="0"/>
                </a:rPr>
                <a:t>One platform.</a:t>
              </a:r>
            </a:p>
          </p:txBody>
        </p:sp>
        <p:sp>
          <p:nvSpPr>
            <p:cNvPr id="12" name="TextBox 11">
              <a:extLst>
                <a:ext uri="{FF2B5EF4-FFF2-40B4-BE49-F238E27FC236}">
                  <a16:creationId xmlns:a16="http://schemas.microsoft.com/office/drawing/2014/main" id="{89CE6CFA-70F6-24AC-BF72-7EA02C326391}"/>
                </a:ext>
              </a:extLst>
            </p:cNvPr>
            <p:cNvSpPr txBox="1"/>
            <p:nvPr/>
          </p:nvSpPr>
          <p:spPr>
            <a:xfrm>
              <a:off x="1093742" y="4786575"/>
              <a:ext cx="2402497" cy="738664"/>
            </a:xfrm>
            <a:prstGeom prst="rect">
              <a:avLst/>
            </a:prstGeom>
            <a:noFill/>
          </p:spPr>
          <p:txBody>
            <a:bodyPr wrap="square" lIns="0" tIns="0" rIns="0" bIns="0" rtlCol="0">
              <a:spAutoFit/>
            </a:bodyPr>
            <a:lstStyle/>
            <a:p>
              <a:pPr defTabSz="914377">
                <a:defRPr/>
              </a:pPr>
              <a:r>
                <a:rPr lang="en-US" sz="1600">
                  <a:latin typeface="Segoe UI" panose="020B0502040204020203" pitchFamily="34" charset="0"/>
                  <a:cs typeface="Segoe UI" panose="020B0502040204020203" pitchFamily="34" charset="0"/>
                </a:rPr>
                <a:t>Flexible model selection</a:t>
              </a:r>
            </a:p>
            <a:p>
              <a:pPr defTabSz="914377">
                <a:defRPr/>
              </a:pPr>
              <a:r>
                <a:rPr lang="en-US" sz="1600">
                  <a:latin typeface="Segoe UI" panose="020B0502040204020203" pitchFamily="34" charset="0"/>
                  <a:cs typeface="Segoe UI" panose="020B0502040204020203" pitchFamily="34" charset="0"/>
                </a:rPr>
                <a:t>curated for Sovereign Private Cloud </a:t>
              </a:r>
            </a:p>
          </p:txBody>
        </p:sp>
        <p:sp>
          <p:nvSpPr>
            <p:cNvPr id="29" name="Rectangle 28">
              <a:extLst>
                <a:ext uri="{FF2B5EF4-FFF2-40B4-BE49-F238E27FC236}">
                  <a16:creationId xmlns:a16="http://schemas.microsoft.com/office/drawing/2014/main" id="{789265CD-AFA1-5296-8843-3B2802F1A272}"/>
                </a:ext>
              </a:extLst>
            </p:cNvPr>
            <p:cNvSpPr/>
            <p:nvPr/>
          </p:nvSpPr>
          <p:spPr bwMode="auto">
            <a:xfrm>
              <a:off x="4522414" y="1590522"/>
              <a:ext cx="6958386" cy="2168014"/>
            </a:xfrm>
            <a:prstGeom prst="rect">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err="1"/>
            </a:p>
          </p:txBody>
        </p:sp>
        <p:sp>
          <p:nvSpPr>
            <p:cNvPr id="30" name="Rectangle 29">
              <a:extLst>
                <a:ext uri="{FF2B5EF4-FFF2-40B4-BE49-F238E27FC236}">
                  <a16:creationId xmlns:a16="http://schemas.microsoft.com/office/drawing/2014/main" id="{BB4A24CC-EA50-F1E2-D264-60F46250AB0A}"/>
                </a:ext>
              </a:extLst>
            </p:cNvPr>
            <p:cNvSpPr/>
            <p:nvPr/>
          </p:nvSpPr>
          <p:spPr bwMode="auto">
            <a:xfrm>
              <a:off x="4522414" y="3946696"/>
              <a:ext cx="6958386" cy="2168014"/>
            </a:xfrm>
            <a:prstGeom prst="rect">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err="1"/>
            </a:p>
          </p:txBody>
        </p:sp>
        <p:sp>
          <p:nvSpPr>
            <p:cNvPr id="3" name="TextBox 2">
              <a:extLst>
                <a:ext uri="{FF2B5EF4-FFF2-40B4-BE49-F238E27FC236}">
                  <a16:creationId xmlns:a16="http://schemas.microsoft.com/office/drawing/2014/main" id="{770AB0F8-D92D-7730-206A-6822EDEBCD88}"/>
                </a:ext>
              </a:extLst>
            </p:cNvPr>
            <p:cNvSpPr txBox="1"/>
            <p:nvPr/>
          </p:nvSpPr>
          <p:spPr>
            <a:xfrm>
              <a:off x="5988206" y="1778160"/>
              <a:ext cx="3757227" cy="461665"/>
            </a:xfrm>
            <a:prstGeom prst="rect">
              <a:avLst/>
            </a:prstGeom>
            <a:noFill/>
          </p:spPr>
          <p:txBody>
            <a:bodyPr wrap="square" lIns="0" tIns="0" rIns="0" bIns="0" rtlCol="0">
              <a:spAutoFit/>
            </a:bodyPr>
            <a:lstStyle/>
            <a:p>
              <a:pPr defTabSz="914377">
                <a:defRPr/>
              </a:pPr>
              <a:r>
                <a:rPr lang="en-US">
                  <a:solidFill>
                    <a:srgbClr val="000000"/>
                  </a:solidFill>
                  <a:latin typeface="Segoe UI Semibold" panose="020B0702040204020203" pitchFamily="34" charset="0"/>
                  <a:cs typeface="Segoe UI Semibold" panose="020B0702040204020203" pitchFamily="34" charset="0"/>
                </a:rPr>
                <a:t>Models-as-a-Platform</a:t>
              </a:r>
              <a:br>
                <a:rPr lang="en-US">
                  <a:solidFill>
                    <a:srgbClr val="000000"/>
                  </a:solidFill>
                  <a:latin typeface="Segoe UI Semibold" panose="020B0702040204020203" pitchFamily="34" charset="0"/>
                  <a:cs typeface="Segoe UI Semibold" panose="020B0702040204020203" pitchFamily="34" charset="0"/>
                </a:rPr>
              </a:br>
              <a:r>
                <a:rPr lang="en-US" sz="1200">
                  <a:solidFill>
                    <a:srgbClr val="000000"/>
                  </a:solidFill>
                  <a:latin typeface="Segoe UI Semibold" panose="020B0702040204020203" pitchFamily="34" charset="0"/>
                  <a:cs typeface="Segoe UI Semibold" panose="020B0702040204020203" pitchFamily="34" charset="0"/>
                </a:rPr>
                <a:t>(</a:t>
              </a:r>
              <a:r>
                <a:rPr lang="en-US" sz="1200" err="1">
                  <a:solidFill>
                    <a:srgbClr val="000000"/>
                  </a:solidFill>
                  <a:latin typeface="Segoe UI Semibold" panose="020B0702040204020203" pitchFamily="34" charset="0"/>
                  <a:cs typeface="Segoe UI Semibold" panose="020B0702040204020203" pitchFamily="34" charset="0"/>
                </a:rPr>
                <a:t>MaaP</a:t>
              </a:r>
              <a:r>
                <a:rPr lang="en-US" sz="1200">
                  <a:solidFill>
                    <a:srgbClr val="000000"/>
                  </a:solidFill>
                  <a:latin typeface="Segoe UI Semibold" panose="020B0702040204020203" pitchFamily="34" charset="0"/>
                  <a:cs typeface="Segoe UI Semibold" panose="020B0702040204020203" pitchFamily="34" charset="0"/>
                </a:rPr>
                <a:t>)</a:t>
              </a:r>
              <a:endParaRPr lang="en-US">
                <a:solidFill>
                  <a:srgbClr val="000000"/>
                </a:solidFill>
                <a:latin typeface="Segoe UI Semibold" panose="020B0702040204020203" pitchFamily="34" charset="0"/>
                <a:cs typeface="Segoe UI Semibold" panose="020B0702040204020203" pitchFamily="34" charset="0"/>
              </a:endParaRPr>
            </a:p>
          </p:txBody>
        </p:sp>
        <p:sp>
          <p:nvSpPr>
            <p:cNvPr id="16" name="TextBox 15">
              <a:extLst>
                <a:ext uri="{FF2B5EF4-FFF2-40B4-BE49-F238E27FC236}">
                  <a16:creationId xmlns:a16="http://schemas.microsoft.com/office/drawing/2014/main" id="{5D258A6E-B613-531C-DCCF-C5E292E3C133}"/>
                </a:ext>
              </a:extLst>
            </p:cNvPr>
            <p:cNvSpPr txBox="1"/>
            <p:nvPr/>
          </p:nvSpPr>
          <p:spPr>
            <a:xfrm>
              <a:off x="5988206" y="2662940"/>
              <a:ext cx="3757227" cy="738664"/>
            </a:xfrm>
            <a:prstGeom prst="rect">
              <a:avLst/>
            </a:prstGeom>
            <a:noFill/>
          </p:spPr>
          <p:txBody>
            <a:bodyPr wrap="square" lIns="0" tIns="0" rIns="0" bIns="0" rtlCol="0">
              <a:spAutoFit/>
            </a:bodyPr>
            <a:lstStyle/>
            <a:p>
              <a:pPr defTabSz="914377" fontAlgn="t">
                <a:defRPr/>
              </a:pPr>
              <a:r>
                <a:rPr lang="en-US" sz="1200">
                  <a:solidFill>
                    <a:srgbClr val="000000"/>
                  </a:solidFill>
                  <a:latin typeface="Segoe Sans Text"/>
                </a:rPr>
                <a:t>Brings the complete </a:t>
              </a:r>
              <a:r>
                <a:rPr lang="en-US" sz="1200" u="sng">
                  <a:solidFill>
                    <a:srgbClr val="000000"/>
                  </a:solidFill>
                  <a:latin typeface="Segoe Sans Text"/>
                </a:rPr>
                <a:t>Foundry Local model catalog</a:t>
              </a:r>
              <a:r>
                <a:rPr lang="en-US" sz="1200">
                  <a:solidFill>
                    <a:srgbClr val="000000"/>
                  </a:solidFill>
                  <a:latin typeface="Segoe Sans Text"/>
                </a:rPr>
                <a:t> to </a:t>
              </a:r>
              <a:r>
                <a:rPr lang="en-US" sz="1200" u="sng">
                  <a:solidFill>
                    <a:srgbClr val="000000"/>
                  </a:solidFill>
                  <a:latin typeface="Segoe Sans Text"/>
                </a:rPr>
                <a:t>Azure Local</a:t>
              </a:r>
              <a:r>
                <a:rPr lang="en-US" sz="1200">
                  <a:solidFill>
                    <a:srgbClr val="000000"/>
                  </a:solidFill>
                  <a:latin typeface="Segoe Sans Text"/>
                </a:rPr>
                <a:t>, enabling on‑premises inferencing across connected and disconnected scenarios, from single‑node to multi‑node deployments.</a:t>
              </a:r>
            </a:p>
          </p:txBody>
        </p:sp>
        <p:sp>
          <p:nvSpPr>
            <p:cNvPr id="32" name="Rectangle 31">
              <a:extLst>
                <a:ext uri="{FF2B5EF4-FFF2-40B4-BE49-F238E27FC236}">
                  <a16:creationId xmlns:a16="http://schemas.microsoft.com/office/drawing/2014/main" id="{4FC072B6-6A74-206E-5AE4-4F7598A05043}"/>
                </a:ext>
              </a:extLst>
            </p:cNvPr>
            <p:cNvSpPr/>
            <p:nvPr/>
          </p:nvSpPr>
          <p:spPr bwMode="auto">
            <a:xfrm>
              <a:off x="4693410" y="1738765"/>
              <a:ext cx="997776" cy="60960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36" name="Graphic 35">
              <a:extLst>
                <a:ext uri="{FF2B5EF4-FFF2-40B4-BE49-F238E27FC236}">
                  <a16:creationId xmlns:a16="http://schemas.microsoft.com/office/drawing/2014/main" id="{D51ECC0A-CB4A-44A5-D82B-1BBABF6E03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79903" y="1821644"/>
              <a:ext cx="424791" cy="424791"/>
            </a:xfrm>
            <a:prstGeom prst="rect">
              <a:avLst/>
            </a:prstGeom>
          </p:spPr>
        </p:pic>
        <p:sp>
          <p:nvSpPr>
            <p:cNvPr id="37" name="Rectangle 36">
              <a:extLst>
                <a:ext uri="{FF2B5EF4-FFF2-40B4-BE49-F238E27FC236}">
                  <a16:creationId xmlns:a16="http://schemas.microsoft.com/office/drawing/2014/main" id="{6A488F62-03B9-7592-F934-2DABA1442E11}"/>
                </a:ext>
              </a:extLst>
            </p:cNvPr>
            <p:cNvSpPr/>
            <p:nvPr/>
          </p:nvSpPr>
          <p:spPr bwMode="auto">
            <a:xfrm>
              <a:off x="4693410" y="2459797"/>
              <a:ext cx="997776" cy="1140652"/>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algn="ctr" defTabSz="932449" fontAlgn="base">
                <a:spcBef>
                  <a:spcPct val="0"/>
                </a:spcBef>
                <a:spcAft>
                  <a:spcPct val="0"/>
                </a:spcAft>
              </a:pPr>
              <a:r>
                <a:rPr lang="en-US" sz="1200">
                  <a:solidFill>
                    <a:srgbClr val="FFFFFF"/>
                  </a:solidFill>
                  <a:ea typeface="Segoe UI" pitchFamily="34" charset="0"/>
                  <a:cs typeface="Segoe UI" pitchFamily="34" charset="0"/>
                </a:rPr>
                <a:t>Customer managed</a:t>
              </a:r>
            </a:p>
          </p:txBody>
        </p:sp>
        <p:cxnSp>
          <p:nvCxnSpPr>
            <p:cNvPr id="40" name="Straight Connector 39">
              <a:extLst>
                <a:ext uri="{FF2B5EF4-FFF2-40B4-BE49-F238E27FC236}">
                  <a16:creationId xmlns:a16="http://schemas.microsoft.com/office/drawing/2014/main" id="{0A380522-0EB6-89C8-58A0-F3C73236D6D6}"/>
                </a:ext>
              </a:extLst>
            </p:cNvPr>
            <p:cNvCxnSpPr/>
            <p:nvPr/>
          </p:nvCxnSpPr>
          <p:spPr>
            <a:xfrm>
              <a:off x="5795963" y="2400758"/>
              <a:ext cx="5314950" cy="0"/>
            </a:xfrm>
            <a:prstGeom prst="line">
              <a:avLst/>
            </a:prstGeom>
            <a:ln>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9D78187F-DB7F-83DB-0660-4C05F58792D0}"/>
                </a:ext>
              </a:extLst>
            </p:cNvPr>
            <p:cNvSpPr txBox="1"/>
            <p:nvPr/>
          </p:nvSpPr>
          <p:spPr>
            <a:xfrm>
              <a:off x="5988206" y="4139040"/>
              <a:ext cx="3757227" cy="461665"/>
            </a:xfrm>
            <a:prstGeom prst="rect">
              <a:avLst/>
            </a:prstGeom>
            <a:noFill/>
          </p:spPr>
          <p:txBody>
            <a:bodyPr wrap="square" lIns="0" tIns="0" rIns="0" bIns="0" rtlCol="0">
              <a:spAutoFit/>
            </a:bodyPr>
            <a:lstStyle/>
            <a:p>
              <a:pPr defTabSz="914377">
                <a:defRPr/>
              </a:pPr>
              <a:r>
                <a:rPr lang="en-US">
                  <a:solidFill>
                    <a:srgbClr val="000000"/>
                  </a:solidFill>
                  <a:latin typeface="Segoe UI Semibold" panose="020B0702040204020203" pitchFamily="34" charset="0"/>
                  <a:cs typeface="Segoe UI Semibold" panose="020B0702040204020203" pitchFamily="34" charset="0"/>
                </a:rPr>
                <a:t>Models-as-a-Service</a:t>
              </a:r>
            </a:p>
            <a:p>
              <a:pPr defTabSz="914377">
                <a:defRPr/>
              </a:pPr>
              <a:r>
                <a:rPr lang="en-US" sz="1200">
                  <a:solidFill>
                    <a:srgbClr val="000000"/>
                  </a:solidFill>
                  <a:latin typeface="Segoe UI Semibold" panose="020B0702040204020203" pitchFamily="34" charset="0"/>
                  <a:cs typeface="Segoe UI Semibold" panose="020B0702040204020203" pitchFamily="34" charset="0"/>
                </a:rPr>
                <a:t>(</a:t>
              </a:r>
              <a:r>
                <a:rPr lang="en-US" sz="1200" err="1">
                  <a:solidFill>
                    <a:srgbClr val="000000"/>
                  </a:solidFill>
                  <a:latin typeface="Segoe UI Semibold" panose="020B0702040204020203" pitchFamily="34" charset="0"/>
                  <a:cs typeface="Segoe UI Semibold" panose="020B0702040204020203" pitchFamily="34" charset="0"/>
                </a:rPr>
                <a:t>MaaS</a:t>
              </a:r>
              <a:r>
                <a:rPr lang="en-US" sz="1200">
                  <a:solidFill>
                    <a:srgbClr val="000000"/>
                  </a:solidFill>
                  <a:latin typeface="Segoe UI Semibold" panose="020B0702040204020203" pitchFamily="34" charset="0"/>
                  <a:cs typeface="Segoe UI Semibold" panose="020B0702040204020203" pitchFamily="34" charset="0"/>
                </a:rPr>
                <a:t>)</a:t>
              </a:r>
              <a:endParaRPr lang="en-US">
                <a:solidFill>
                  <a:srgbClr val="000000"/>
                </a:solidFill>
                <a:latin typeface="Segoe UI Semibold" panose="020B0702040204020203" pitchFamily="34" charset="0"/>
                <a:cs typeface="Segoe UI Semibold" panose="020B0702040204020203" pitchFamily="34" charset="0"/>
              </a:endParaRPr>
            </a:p>
          </p:txBody>
        </p:sp>
        <p:sp>
          <p:nvSpPr>
            <p:cNvPr id="42" name="TextBox 41">
              <a:extLst>
                <a:ext uri="{FF2B5EF4-FFF2-40B4-BE49-F238E27FC236}">
                  <a16:creationId xmlns:a16="http://schemas.microsoft.com/office/drawing/2014/main" id="{F9F7AF79-EC6A-6F35-929A-9DD84C2C7DBE}"/>
                </a:ext>
              </a:extLst>
            </p:cNvPr>
            <p:cNvSpPr txBox="1"/>
            <p:nvPr/>
          </p:nvSpPr>
          <p:spPr>
            <a:xfrm>
              <a:off x="5988206" y="5023820"/>
              <a:ext cx="3757227" cy="553998"/>
            </a:xfrm>
            <a:prstGeom prst="rect">
              <a:avLst/>
            </a:prstGeom>
            <a:noFill/>
          </p:spPr>
          <p:txBody>
            <a:bodyPr wrap="square" lIns="0" tIns="0" rIns="0" bIns="0" rtlCol="0">
              <a:spAutoFit/>
            </a:bodyPr>
            <a:lstStyle/>
            <a:p>
              <a:pPr defTabSz="914377" fontAlgn="t">
                <a:defRPr/>
              </a:pPr>
              <a:r>
                <a:rPr lang="en-US" sz="1200" u="sng">
                  <a:solidFill>
                    <a:srgbClr val="000000"/>
                  </a:solidFill>
                  <a:latin typeface="Segoe Sans Text"/>
                </a:rPr>
                <a:t>Frontier</a:t>
              </a:r>
              <a:r>
                <a:rPr lang="en-US" sz="1200">
                  <a:solidFill>
                    <a:srgbClr val="000000"/>
                  </a:solidFill>
                  <a:latin typeface="Segoe Sans Text"/>
                </a:rPr>
                <a:t> models-as-a-service, hosts proprietary models on </a:t>
              </a:r>
              <a:r>
                <a:rPr lang="en-US" sz="1200" u="sng">
                  <a:solidFill>
                    <a:srgbClr val="000000"/>
                  </a:solidFill>
                  <a:latin typeface="Segoe Sans Text"/>
                </a:rPr>
                <a:t>secured</a:t>
              </a:r>
              <a:r>
                <a:rPr lang="en-US" sz="1200">
                  <a:solidFill>
                    <a:srgbClr val="000000"/>
                  </a:solidFill>
                  <a:latin typeface="Segoe Sans Text"/>
                </a:rPr>
                <a:t> deployments of </a:t>
              </a:r>
              <a:r>
                <a:rPr lang="en-US" sz="1200" u="sng">
                  <a:solidFill>
                    <a:srgbClr val="000000"/>
                  </a:solidFill>
                  <a:latin typeface="Segoe Sans Text"/>
                </a:rPr>
                <a:t>Azure Local </a:t>
              </a:r>
              <a:r>
                <a:rPr lang="en-US" sz="1200">
                  <a:solidFill>
                    <a:srgbClr val="000000"/>
                  </a:solidFill>
                  <a:latin typeface="Segoe Sans Text"/>
                </a:rPr>
                <a:t>accessible via APIs for inferencing on premises. </a:t>
              </a:r>
            </a:p>
          </p:txBody>
        </p:sp>
        <p:sp>
          <p:nvSpPr>
            <p:cNvPr id="43" name="Rectangle 42">
              <a:extLst>
                <a:ext uri="{FF2B5EF4-FFF2-40B4-BE49-F238E27FC236}">
                  <a16:creationId xmlns:a16="http://schemas.microsoft.com/office/drawing/2014/main" id="{1FD91D22-04C9-5CB6-BB70-140225741188}"/>
                </a:ext>
              </a:extLst>
            </p:cNvPr>
            <p:cNvSpPr/>
            <p:nvPr/>
          </p:nvSpPr>
          <p:spPr bwMode="auto">
            <a:xfrm>
              <a:off x="4693410" y="4099645"/>
              <a:ext cx="997776" cy="60960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5" name="Rectangle 44">
              <a:extLst>
                <a:ext uri="{FF2B5EF4-FFF2-40B4-BE49-F238E27FC236}">
                  <a16:creationId xmlns:a16="http://schemas.microsoft.com/office/drawing/2014/main" id="{0949B061-20E3-8CB0-D87E-74A90E71C50F}"/>
                </a:ext>
              </a:extLst>
            </p:cNvPr>
            <p:cNvSpPr/>
            <p:nvPr/>
          </p:nvSpPr>
          <p:spPr bwMode="auto">
            <a:xfrm>
              <a:off x="4693410" y="4820677"/>
              <a:ext cx="997776" cy="1140652"/>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algn="ctr" defTabSz="932449" fontAlgn="base">
                <a:spcBef>
                  <a:spcPct val="0"/>
                </a:spcBef>
                <a:spcAft>
                  <a:spcPct val="0"/>
                </a:spcAft>
              </a:pPr>
              <a:r>
                <a:rPr lang="en-US" sz="1200">
                  <a:solidFill>
                    <a:srgbClr val="FFFFFF"/>
                  </a:solidFill>
                  <a:ea typeface="Segoe UI" pitchFamily="34" charset="0"/>
                  <a:cs typeface="Segoe UI" pitchFamily="34" charset="0"/>
                </a:rPr>
                <a:t>Microsoft managed</a:t>
              </a:r>
            </a:p>
          </p:txBody>
        </p:sp>
        <p:cxnSp>
          <p:nvCxnSpPr>
            <p:cNvPr id="46" name="Straight Connector 45">
              <a:extLst>
                <a:ext uri="{FF2B5EF4-FFF2-40B4-BE49-F238E27FC236}">
                  <a16:creationId xmlns:a16="http://schemas.microsoft.com/office/drawing/2014/main" id="{4262C9C4-67D6-B16D-C231-22429EDF129D}"/>
                </a:ext>
              </a:extLst>
            </p:cNvPr>
            <p:cNvCxnSpPr/>
            <p:nvPr/>
          </p:nvCxnSpPr>
          <p:spPr>
            <a:xfrm>
              <a:off x="5795963" y="4761638"/>
              <a:ext cx="5314950" cy="0"/>
            </a:xfrm>
            <a:prstGeom prst="line">
              <a:avLst/>
            </a:prstGeom>
            <a:ln>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25417AF9-B45B-531F-6FA2-B2D50A4EC0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82451" y="4194598"/>
              <a:ext cx="419695" cy="419695"/>
            </a:xfrm>
            <a:prstGeom prst="rect">
              <a:avLst/>
            </a:prstGeom>
          </p:spPr>
        </p:pic>
      </p:grpSp>
    </p:spTree>
    <p:extLst>
      <p:ext uri="{BB962C8B-B14F-4D97-AF65-F5344CB8AC3E}">
        <p14:creationId xmlns:p14="http://schemas.microsoft.com/office/powerpoint/2010/main" val="14136112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42" presetClass="path" presetSubtype="0" decel="100000" fill="hold" grpId="1" nodeType="withEffect">
                                  <p:stCondLst>
                                    <p:cond delay="0"/>
                                  </p:stCondLst>
                                  <p:childTnLst>
                                    <p:animMotion origin="layout" path="M -2.08333E-7 -4.44444E-6 L -2.08333E-7 0.03542 " pathEditMode="relative" rAng="0" ptsTypes="AA">
                                      <p:cBhvr>
                                        <p:cTn id="9" dur="700" spd="-100000" fill="hold"/>
                                        <p:tgtEl>
                                          <p:spTgt spid="6"/>
                                        </p:tgtEl>
                                        <p:attrNameLst>
                                          <p:attrName>ppt_x</p:attrName>
                                          <p:attrName>ppt_y</p:attrName>
                                        </p:attrNameLst>
                                      </p:cBhvr>
                                      <p:rCtr x="0" y="1759"/>
                                    </p:animMotion>
                                  </p:childTnLst>
                                </p:cTn>
                              </p:par>
                              <p:par>
                                <p:cTn id="10" presetID="10" presetClass="entr" presetSubtype="0" fill="hold" nodeType="withEffect">
                                  <p:stCondLst>
                                    <p:cond delay="10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par>
                                <p:cTn id="13" presetID="42" presetClass="path" presetSubtype="0" decel="100000" fill="hold" nodeType="withEffect">
                                  <p:stCondLst>
                                    <p:cond delay="100"/>
                                  </p:stCondLst>
                                  <p:childTnLst>
                                    <p:animMotion origin="layout" path="M -2.08333E-7 -4.44444E-6 L -2.08333E-7 0.03542 " pathEditMode="relative" rAng="0" ptsTypes="AA">
                                      <p:cBhvr>
                                        <p:cTn id="14" dur="700" spd="-100000" fill="hold"/>
                                        <p:tgtEl>
                                          <p:spTgt spid="4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CDFA685-5411-570E-AF8B-69B23593657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4946207-8CC9-4AC6-C6F8-C65944FA28C5}"/>
              </a:ext>
            </a:extLst>
          </p:cNvPr>
          <p:cNvSpPr>
            <a:spLocks noGrp="1"/>
          </p:cNvSpPr>
          <p:nvPr>
            <p:ph type="title"/>
          </p:nvPr>
        </p:nvSpPr>
        <p:spPr>
          <a:xfrm>
            <a:off x="588263" y="457209"/>
            <a:ext cx="11018520" cy="553999"/>
          </a:xfrm>
        </p:spPr>
        <p:txBody>
          <a:bodyPr/>
          <a:lstStyle/>
          <a:p>
            <a:pPr lvl="0"/>
            <a:r>
              <a:rPr lang="en-US"/>
              <a:t>Foundry Local Model Offerings</a:t>
            </a:r>
          </a:p>
        </p:txBody>
      </p:sp>
      <p:sp>
        <p:nvSpPr>
          <p:cNvPr id="30" name="Rounded Rectangle 9">
            <a:extLst>
              <a:ext uri="{FF2B5EF4-FFF2-40B4-BE49-F238E27FC236}">
                <a16:creationId xmlns:a16="http://schemas.microsoft.com/office/drawing/2014/main" id="{54E4B7AE-CBEC-39C1-1378-CC70217C23DD}"/>
              </a:ext>
            </a:extLst>
          </p:cNvPr>
          <p:cNvSpPr/>
          <p:nvPr/>
        </p:nvSpPr>
        <p:spPr bwMode="auto">
          <a:xfrm>
            <a:off x="10294122" y="9"/>
            <a:ext cx="1312100" cy="292100"/>
          </a:xfrm>
          <a:prstGeom prst="round2SameRect">
            <a:avLst>
              <a:gd name="adj1" fmla="val 0"/>
              <a:gd name="adj2" fmla="val 0"/>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defTabSz="932719" fontAlgn="base">
              <a:lnSpc>
                <a:spcPct val="90000"/>
              </a:lnSpc>
              <a:spcBef>
                <a:spcPct val="0"/>
              </a:spcBef>
              <a:spcAft>
                <a:spcPct val="0"/>
              </a:spcAft>
              <a:buSzPct val="90000"/>
            </a:pPr>
            <a:r>
              <a:rPr lang="en-US" sz="1200">
                <a:ln w="3175">
                  <a:noFill/>
                </a:ln>
                <a:solidFill>
                  <a:schemeClr val="bg1"/>
                </a:solidFill>
                <a:cs typeface="Segoe UI Semibold" panose="020B0502040204020203" pitchFamily="34" charset="0"/>
              </a:rPr>
              <a:t>AI suite</a:t>
            </a:r>
          </a:p>
        </p:txBody>
      </p:sp>
      <p:sp>
        <p:nvSpPr>
          <p:cNvPr id="37" name="TextBox 36">
            <a:extLst>
              <a:ext uri="{FF2B5EF4-FFF2-40B4-BE49-F238E27FC236}">
                <a16:creationId xmlns:a16="http://schemas.microsoft.com/office/drawing/2014/main" id="{8C15D73E-38FB-B94E-0458-D778D7D331AB}"/>
              </a:ext>
            </a:extLst>
          </p:cNvPr>
          <p:cNvSpPr txBox="1"/>
          <p:nvPr/>
        </p:nvSpPr>
        <p:spPr>
          <a:xfrm>
            <a:off x="588971" y="1250977"/>
            <a:ext cx="11196919" cy="553998"/>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400"/>
              </a:spcAft>
              <a:buClrTx/>
              <a:buSzTx/>
              <a:buFontTx/>
              <a:buNone/>
              <a:tabLst/>
              <a:defRPr kumimoji="0" b="0" i="0" u="none" strike="noStrike" cap="none" spc="0" normalizeH="0" baseline="0">
                <a:ln>
                  <a:noFill/>
                </a:ln>
                <a:solidFill>
                  <a:srgbClr val="000000"/>
                </a:solidFill>
                <a:effectLst/>
                <a:uLnTx/>
                <a:uFillTx/>
                <a:latin typeface="Segoe Sans Text Semibold"/>
                <a:cs typeface="Segoe Sans Display" pitchFamily="2" charset="0"/>
              </a:defRPr>
            </a:lvl1pPr>
          </a:lstStyle>
          <a:p>
            <a:pPr lvl="0">
              <a:defRPr/>
            </a:pPr>
            <a:r>
              <a:rPr lang="en-US">
                <a:latin typeface="+mn-lt"/>
              </a:rPr>
              <a:t>Models available as containers or through a Foundry Local enabled by Azure Arc validated on </a:t>
            </a:r>
            <a:br>
              <a:rPr lang="en-US">
                <a:latin typeface="+mn-lt"/>
              </a:rPr>
            </a:br>
            <a:r>
              <a:rPr lang="en-US">
                <a:latin typeface="+mn-lt"/>
              </a:rPr>
              <a:t>Azure Local for all configurations, ranging from single-node to multi-node deployments.</a:t>
            </a:r>
          </a:p>
        </p:txBody>
      </p:sp>
      <p:grpSp>
        <p:nvGrpSpPr>
          <p:cNvPr id="51" name="Group 50">
            <a:extLst>
              <a:ext uri="{FF2B5EF4-FFF2-40B4-BE49-F238E27FC236}">
                <a16:creationId xmlns:a16="http://schemas.microsoft.com/office/drawing/2014/main" id="{49397A8B-436B-C28A-C80D-9BB616D951E2}"/>
              </a:ext>
            </a:extLst>
          </p:cNvPr>
          <p:cNvGrpSpPr/>
          <p:nvPr/>
        </p:nvGrpSpPr>
        <p:grpSpPr>
          <a:xfrm>
            <a:off x="588963" y="2267936"/>
            <a:ext cx="11049000" cy="4002944"/>
            <a:chOff x="588963" y="2267936"/>
            <a:chExt cx="11049000" cy="4002944"/>
          </a:xfrm>
        </p:grpSpPr>
        <p:sp>
          <p:nvSpPr>
            <p:cNvPr id="38" name="Rectangle: Rounded Corners 37">
              <a:extLst>
                <a:ext uri="{FF2B5EF4-FFF2-40B4-BE49-F238E27FC236}">
                  <a16:creationId xmlns:a16="http://schemas.microsoft.com/office/drawing/2014/main" id="{DBDA9687-E99C-D807-4B3D-F76961AA8740}"/>
                </a:ext>
                <a:ext uri="{C183D7F6-B498-43B3-948B-1728B52AA6E4}">
                  <adec:decorative xmlns:adec="http://schemas.microsoft.com/office/drawing/2017/decorative" val="1"/>
                </a:ext>
              </a:extLst>
            </p:cNvPr>
            <p:cNvSpPr>
              <a:spLocks/>
            </p:cNvSpPr>
            <p:nvPr/>
          </p:nvSpPr>
          <p:spPr>
            <a:xfrm>
              <a:off x="588963" y="2609850"/>
              <a:ext cx="11049000" cy="3661030"/>
            </a:xfrm>
            <a:prstGeom prst="roundRect">
              <a:avLst>
                <a:gd name="adj" fmla="val 0"/>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a:solidFill>
                  <a:srgbClr val="000000"/>
                </a:solidFill>
                <a:latin typeface="Segoe Sans Display"/>
                <a:cs typeface="Segoe Sans Display Semibold" pitchFamily="2" charset="0"/>
              </a:endParaRPr>
            </a:p>
          </p:txBody>
        </p:sp>
        <p:sp>
          <p:nvSpPr>
            <p:cNvPr id="7" name="Rectangle: Rounded Corners 6">
              <a:extLst>
                <a:ext uri="{FF2B5EF4-FFF2-40B4-BE49-F238E27FC236}">
                  <a16:creationId xmlns:a16="http://schemas.microsoft.com/office/drawing/2014/main" id="{0802947C-E52B-E10B-9EFE-6364618192CA}"/>
                </a:ext>
                <a:ext uri="{C183D7F6-B498-43B3-948B-1728B52AA6E4}">
                  <adec:decorative xmlns:adec="http://schemas.microsoft.com/office/drawing/2017/decorative" val="0"/>
                </a:ext>
              </a:extLst>
            </p:cNvPr>
            <p:cNvSpPr/>
            <p:nvPr/>
          </p:nvSpPr>
          <p:spPr bwMode="auto">
            <a:xfrm>
              <a:off x="759989" y="5557844"/>
              <a:ext cx="10674668" cy="523217"/>
            </a:xfrm>
            <a:prstGeom prst="roundRect">
              <a:avLst>
                <a:gd name="adj" fmla="val 0"/>
              </a:avLst>
            </a:prstGeom>
            <a:solidFill>
              <a:schemeClr val="tx1"/>
            </a:solidFill>
            <a:ln>
              <a:noFill/>
            </a:ln>
          </p:spPr>
          <p:txBody>
            <a:bodyPr wrap="square" lIns="91440" tIns="91440" rIns="91440" bIns="91440" rtlCol="0" anchor="ctr" anchorCtr="0">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377">
                <a:defRPr/>
              </a:pPr>
              <a:r>
                <a:rPr lang="en-US" sz="1100" b="1">
                  <a:ln w="3175">
                    <a:noFill/>
                  </a:ln>
                  <a:solidFill>
                    <a:schemeClr val="bg1"/>
                  </a:solidFill>
                  <a:latin typeface="Segoe UI Semibold" panose="020B0702040204020203" pitchFamily="34" charset="0"/>
                  <a:cs typeface="Segoe UI Semibold" panose="020B0702040204020203" pitchFamily="34" charset="0"/>
                </a:rPr>
                <a:t>Azure Local</a:t>
              </a:r>
            </a:p>
          </p:txBody>
        </p:sp>
        <p:pic>
          <p:nvPicPr>
            <p:cNvPr id="10" name="Picture 9" descr="LF AI &amp; Data Foundation Logos and Artwork - ONNX">
              <a:extLst>
                <a:ext uri="{FF2B5EF4-FFF2-40B4-BE49-F238E27FC236}">
                  <a16:creationId xmlns:a16="http://schemas.microsoft.com/office/drawing/2014/main" id="{2BF2C98E-23AD-5D82-5707-72F15321A01D}"/>
                </a:ext>
              </a:extLst>
            </p:cNvPr>
            <p:cNvPicPr>
              <a:picLocks noChangeAspect="1"/>
            </p:cNvPicPr>
            <p:nvPr/>
          </p:nvPicPr>
          <p:blipFill>
            <a:blip r:embed="rId3"/>
            <a:stretch>
              <a:fillRect/>
            </a:stretch>
          </p:blipFill>
          <p:spPr>
            <a:xfrm>
              <a:off x="5618269" y="4230518"/>
              <a:ext cx="361114" cy="366977"/>
            </a:xfrm>
            <a:prstGeom prst="rect">
              <a:avLst/>
            </a:prstGeom>
          </p:spPr>
        </p:pic>
        <p:sp>
          <p:nvSpPr>
            <p:cNvPr id="12" name="Rectangle: Rounded Corners 11">
              <a:extLst>
                <a:ext uri="{FF2B5EF4-FFF2-40B4-BE49-F238E27FC236}">
                  <a16:creationId xmlns:a16="http://schemas.microsoft.com/office/drawing/2014/main" id="{E2D4118A-212C-9B63-B37D-66FADF0A6893}"/>
                </a:ext>
                <a:ext uri="{C183D7F6-B498-43B3-948B-1728B52AA6E4}">
                  <adec:decorative xmlns:adec="http://schemas.microsoft.com/office/drawing/2017/decorative" val="0"/>
                </a:ext>
              </a:extLst>
            </p:cNvPr>
            <p:cNvSpPr/>
            <p:nvPr/>
          </p:nvSpPr>
          <p:spPr bwMode="auto">
            <a:xfrm>
              <a:off x="757344" y="4899647"/>
              <a:ext cx="10674667" cy="523217"/>
            </a:xfrm>
            <a:prstGeom prst="roundRect">
              <a:avLst>
                <a:gd name="adj" fmla="val 0"/>
              </a:avLst>
            </a:prstGeom>
            <a:solidFill>
              <a:schemeClr val="tx1"/>
            </a:solidFill>
            <a:ln>
              <a:noFill/>
            </a:ln>
          </p:spPr>
          <p:txBody>
            <a:bodyPr wrap="square" lIns="91440" tIns="91440" rIns="91440" bIns="91440" rtlCol="0" anchor="t" anchorCtr="0">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914377">
                <a:defRPr/>
              </a:pPr>
              <a:r>
                <a:rPr lang="en-US" sz="1100" b="1">
                  <a:ln w="3175">
                    <a:noFill/>
                  </a:ln>
                  <a:solidFill>
                    <a:schemeClr val="bg1"/>
                  </a:solidFill>
                  <a:latin typeface="Segoe UI Semibold" panose="020B0702040204020203" pitchFamily="34" charset="0"/>
                  <a:cs typeface="Segoe UI Semibold" panose="020B0702040204020203" pitchFamily="34" charset="0"/>
                </a:rPr>
                <a:t>Arc-enabled Kubernetes</a:t>
              </a:r>
            </a:p>
            <a:p>
              <a:pPr algn="ctr" defTabSz="541881" fontAlgn="base">
                <a:spcBef>
                  <a:spcPct val="0"/>
                </a:spcBef>
                <a:spcAft>
                  <a:spcPct val="0"/>
                </a:spcAft>
                <a:tabLst>
                  <a:tab pos="881269" algn="l"/>
                </a:tabLst>
                <a:defRPr/>
              </a:pPr>
              <a:r>
                <a:rPr lang="en-US" sz="1000">
                  <a:ln w="3175">
                    <a:noFill/>
                  </a:ln>
                  <a:solidFill>
                    <a:schemeClr val="bg1"/>
                  </a:solidFill>
                  <a:cs typeface="Segoe UI" panose="020B0502040204020203" pitchFamily="34" charset="0"/>
                </a:rPr>
                <a:t>Distribute as Kubernetes apps</a:t>
              </a:r>
            </a:p>
          </p:txBody>
        </p:sp>
        <p:pic>
          <p:nvPicPr>
            <p:cNvPr id="13" name="Graphic 12">
              <a:extLst>
                <a:ext uri="{FF2B5EF4-FFF2-40B4-BE49-F238E27FC236}">
                  <a16:creationId xmlns:a16="http://schemas.microsoft.com/office/drawing/2014/main" id="{1E586F41-46D2-D63C-DF71-1A7B1285B4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59438" y="4193815"/>
              <a:ext cx="231345" cy="231345"/>
            </a:xfrm>
            <a:prstGeom prst="rect">
              <a:avLst/>
            </a:prstGeom>
          </p:spPr>
        </p:pic>
        <p:sp>
          <p:nvSpPr>
            <p:cNvPr id="14" name="TextBox 13">
              <a:extLst>
                <a:ext uri="{FF2B5EF4-FFF2-40B4-BE49-F238E27FC236}">
                  <a16:creationId xmlns:a16="http://schemas.microsoft.com/office/drawing/2014/main" id="{BA18908D-FEDA-F3F5-CCCD-06F33A296A8F}"/>
                </a:ext>
              </a:extLst>
            </p:cNvPr>
            <p:cNvSpPr txBox="1"/>
            <p:nvPr/>
          </p:nvSpPr>
          <p:spPr>
            <a:xfrm>
              <a:off x="6198898" y="4425160"/>
              <a:ext cx="747925" cy="246221"/>
            </a:xfrm>
            <a:prstGeom prst="rect">
              <a:avLst/>
            </a:prstGeom>
            <a:noFill/>
          </p:spPr>
          <p:txBody>
            <a:bodyPr wrap="square" rtlCol="0">
              <a:spAutoFit/>
            </a:bodyPr>
            <a:lstStyle/>
            <a:p>
              <a:pPr algn="ctr">
                <a:defRPr/>
              </a:pPr>
              <a:r>
                <a:rPr lang="en-US" sz="1000" err="1">
                  <a:solidFill>
                    <a:prstClr val="black"/>
                  </a:solidFill>
                  <a:cs typeface="Segoe UI" panose="020B0502040204020203" pitchFamily="34" charset="0"/>
                </a:rPr>
                <a:t>vLLM</a:t>
              </a:r>
              <a:endParaRPr lang="en-US" sz="1000">
                <a:solidFill>
                  <a:prstClr val="black"/>
                </a:solidFill>
                <a:cs typeface="Segoe UI" panose="020B0502040204020203" pitchFamily="34" charset="0"/>
              </a:endParaRPr>
            </a:p>
          </p:txBody>
        </p:sp>
        <p:sp>
          <p:nvSpPr>
            <p:cNvPr id="9" name="Rectangle: Rounded Corners 8">
              <a:extLst>
                <a:ext uri="{FF2B5EF4-FFF2-40B4-BE49-F238E27FC236}">
                  <a16:creationId xmlns:a16="http://schemas.microsoft.com/office/drawing/2014/main" id="{A265204C-77A8-A380-ACC2-8E619D7A3CF4}"/>
                </a:ext>
                <a:ext uri="{C183D7F6-B498-43B3-948B-1728B52AA6E4}">
                  <adec:decorative xmlns:adec="http://schemas.microsoft.com/office/drawing/2017/decorative" val="0"/>
                </a:ext>
              </a:extLst>
            </p:cNvPr>
            <p:cNvSpPr/>
            <p:nvPr/>
          </p:nvSpPr>
          <p:spPr bwMode="auto">
            <a:xfrm>
              <a:off x="3479079" y="3854483"/>
              <a:ext cx="5641734" cy="910183"/>
            </a:xfrm>
            <a:prstGeom prst="roundRect">
              <a:avLst>
                <a:gd name="adj" fmla="val 0"/>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lvl="2"/>
              <a:endParaRPr lang="en-US"/>
            </a:p>
            <a:p>
              <a:pPr lvl="2"/>
              <a:endParaRPr lang="en-US"/>
            </a:p>
          </p:txBody>
        </p:sp>
        <p:sp>
          <p:nvSpPr>
            <p:cNvPr id="11" name="Rectangle: Rounded Corners 10">
              <a:extLst>
                <a:ext uri="{FF2B5EF4-FFF2-40B4-BE49-F238E27FC236}">
                  <a16:creationId xmlns:a16="http://schemas.microsoft.com/office/drawing/2014/main" id="{10B3E402-ABA6-B8F0-F084-964B35F37B66}"/>
                </a:ext>
                <a:ext uri="{C183D7F6-B498-43B3-948B-1728B52AA6E4}">
                  <adec:decorative xmlns:adec="http://schemas.microsoft.com/office/drawing/2017/decorative" val="0"/>
                </a:ext>
              </a:extLst>
            </p:cNvPr>
            <p:cNvSpPr/>
            <p:nvPr/>
          </p:nvSpPr>
          <p:spPr bwMode="auto">
            <a:xfrm>
              <a:off x="3479078" y="2779127"/>
              <a:ext cx="5648865" cy="943747"/>
            </a:xfrm>
            <a:prstGeom prst="roundRect">
              <a:avLst>
                <a:gd name="adj" fmla="val 0"/>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endParaRPr lang="en-US"/>
            </a:p>
            <a:p>
              <a:endParaRPr lang="en-US"/>
            </a:p>
            <a:p>
              <a:endParaRPr lang="en-US"/>
            </a:p>
            <a:p>
              <a:endParaRPr lang="en-US"/>
            </a:p>
          </p:txBody>
        </p:sp>
        <p:sp>
          <p:nvSpPr>
            <p:cNvPr id="24" name="Rectangle: Rounded Corners 23">
              <a:extLst>
                <a:ext uri="{FF2B5EF4-FFF2-40B4-BE49-F238E27FC236}">
                  <a16:creationId xmlns:a16="http://schemas.microsoft.com/office/drawing/2014/main" id="{5EDE7329-A337-F468-33AB-E54547DE90DB}"/>
                </a:ext>
                <a:ext uri="{C183D7F6-B498-43B3-948B-1728B52AA6E4}">
                  <adec:decorative xmlns:adec="http://schemas.microsoft.com/office/drawing/2017/decorative" val="0"/>
                </a:ext>
              </a:extLst>
            </p:cNvPr>
            <p:cNvSpPr/>
            <p:nvPr/>
          </p:nvSpPr>
          <p:spPr bwMode="auto">
            <a:xfrm>
              <a:off x="757343" y="2779127"/>
              <a:ext cx="2588921" cy="1985540"/>
            </a:xfrm>
            <a:prstGeom prst="roundRect">
              <a:avLst>
                <a:gd name="adj" fmla="val 0"/>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lvl="2"/>
              <a:endParaRPr lang="en-US"/>
            </a:p>
          </p:txBody>
        </p:sp>
        <p:sp>
          <p:nvSpPr>
            <p:cNvPr id="25" name="TextBox 24">
              <a:extLst>
                <a:ext uri="{FF2B5EF4-FFF2-40B4-BE49-F238E27FC236}">
                  <a16:creationId xmlns:a16="http://schemas.microsoft.com/office/drawing/2014/main" id="{8DE4F6FB-01B5-1890-E29E-034E437241C8}"/>
                </a:ext>
              </a:extLst>
            </p:cNvPr>
            <p:cNvSpPr txBox="1"/>
            <p:nvPr/>
          </p:nvSpPr>
          <p:spPr>
            <a:xfrm>
              <a:off x="877231" y="2907421"/>
              <a:ext cx="2349144" cy="1139030"/>
            </a:xfrm>
            <a:prstGeom prst="rect">
              <a:avLst/>
            </a:prstGeom>
            <a:noFill/>
          </p:spPr>
          <p:txBody>
            <a:bodyPr wrap="square" rtlCol="0">
              <a:spAutoFit/>
            </a:bodyPr>
            <a:lstStyle/>
            <a:p>
              <a:pPr algn="ctr" defTabSz="914377">
                <a:spcAft>
                  <a:spcPts val="3000"/>
                </a:spcAft>
                <a:defRPr/>
              </a:pPr>
              <a:r>
                <a:rPr lang="en-US" sz="1100" b="1">
                  <a:solidFill>
                    <a:prstClr val="black"/>
                  </a:solidFill>
                  <a:latin typeface="Segoe UI Semibold" panose="020B0702040204020203" pitchFamily="34" charset="0"/>
                  <a:cs typeface="Segoe UI Semibold" panose="020B0702040204020203" pitchFamily="34" charset="0"/>
                </a:rPr>
                <a:t>Bring your </a:t>
              </a:r>
              <a:br>
                <a:rPr lang="en-US" sz="1100" b="1">
                  <a:solidFill>
                    <a:prstClr val="black"/>
                  </a:solidFill>
                  <a:latin typeface="Segoe UI Semibold" panose="020B0702040204020203" pitchFamily="34" charset="0"/>
                  <a:cs typeface="Segoe UI Semibold" panose="020B0702040204020203" pitchFamily="34" charset="0"/>
                </a:rPr>
              </a:br>
              <a:r>
                <a:rPr lang="en-US" sz="1100" b="1">
                  <a:solidFill>
                    <a:prstClr val="black"/>
                  </a:solidFill>
                  <a:latin typeface="Segoe UI Semibold" panose="020B0702040204020203" pitchFamily="34" charset="0"/>
                  <a:cs typeface="Segoe UI Semibold" panose="020B0702040204020203" pitchFamily="34" charset="0"/>
                </a:rPr>
                <a:t>own models </a:t>
              </a:r>
            </a:p>
            <a:p>
              <a:pPr algn="ctr" defTabSz="914377">
                <a:spcAft>
                  <a:spcPts val="3000"/>
                </a:spcAft>
                <a:defRPr/>
              </a:pPr>
              <a:r>
                <a:rPr lang="en-US" sz="1051">
                  <a:solidFill>
                    <a:prstClr val="black"/>
                  </a:solidFill>
                  <a:cs typeface="Segoe UI" panose="020B0502040204020203" pitchFamily="34" charset="0"/>
                </a:rPr>
                <a:t>(e.g. Hugging face, custom predictive models)</a:t>
              </a:r>
              <a:endParaRPr lang="LID4096" sz="1051">
                <a:solidFill>
                  <a:prstClr val="black"/>
                </a:solidFill>
                <a:cs typeface="Segoe UI" panose="020B0502040204020203" pitchFamily="34" charset="0"/>
              </a:endParaRPr>
            </a:p>
          </p:txBody>
        </p:sp>
        <p:sp>
          <p:nvSpPr>
            <p:cNvPr id="28" name="Rectangle: Rounded Corners 27">
              <a:extLst>
                <a:ext uri="{FF2B5EF4-FFF2-40B4-BE49-F238E27FC236}">
                  <a16:creationId xmlns:a16="http://schemas.microsoft.com/office/drawing/2014/main" id="{3AB4BF51-60D6-CD3C-8D47-8CFCE121CD35}"/>
                </a:ext>
              </a:extLst>
            </p:cNvPr>
            <p:cNvSpPr/>
            <p:nvPr/>
          </p:nvSpPr>
          <p:spPr>
            <a:xfrm>
              <a:off x="3832696" y="3892238"/>
              <a:ext cx="4941628" cy="476461"/>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3000"/>
                </a:spcAft>
                <a:defRPr/>
              </a:pPr>
              <a:r>
                <a:rPr lang="en-US" sz="1100" b="1">
                  <a:solidFill>
                    <a:prstClr val="black"/>
                  </a:solidFill>
                  <a:latin typeface="Segoe UI Semibold" panose="020B0702040204020203" pitchFamily="34" charset="0"/>
                  <a:cs typeface="Segoe UI Semibold" panose="020B0702040204020203" pitchFamily="34" charset="0"/>
                </a:rPr>
                <a:t>Model-as-a-Platform (Customer Managed)</a:t>
              </a:r>
            </a:p>
          </p:txBody>
        </p:sp>
        <p:sp>
          <p:nvSpPr>
            <p:cNvPr id="16" name="TextBox 15">
              <a:extLst>
                <a:ext uri="{FF2B5EF4-FFF2-40B4-BE49-F238E27FC236}">
                  <a16:creationId xmlns:a16="http://schemas.microsoft.com/office/drawing/2014/main" id="{B8A45E94-A32B-EC4C-ADCF-1CD6F81A57D9}"/>
                </a:ext>
              </a:extLst>
            </p:cNvPr>
            <p:cNvSpPr txBox="1"/>
            <p:nvPr/>
          </p:nvSpPr>
          <p:spPr>
            <a:xfrm>
              <a:off x="6720786" y="3434779"/>
              <a:ext cx="828987" cy="153888"/>
            </a:xfrm>
            <a:prstGeom prst="rect">
              <a:avLst/>
            </a:prstGeom>
            <a:noFill/>
          </p:spPr>
          <p:txBody>
            <a:bodyPr wrap="square" lIns="0" tIns="0" rIns="0" bIns="0" rtlCol="0">
              <a:spAutoFit/>
            </a:bodyPr>
            <a:lstStyle/>
            <a:p>
              <a:pPr algn="ctr" defTabSz="914377">
                <a:defRPr/>
              </a:pPr>
              <a:r>
                <a:rPr lang="en-US" sz="1000">
                  <a:solidFill>
                    <a:prstClr val="black"/>
                  </a:solidFill>
                  <a:cs typeface="Segoe UI" panose="020B0502040204020203" pitchFamily="34" charset="0"/>
                </a:rPr>
                <a:t>DeepSeek</a:t>
              </a:r>
            </a:p>
          </p:txBody>
        </p:sp>
        <p:pic>
          <p:nvPicPr>
            <p:cNvPr id="17" name="Picture 8" descr="DeepSeek Logo Free Download SVG, PNG... · LobeHub">
              <a:extLst>
                <a:ext uri="{FF2B5EF4-FFF2-40B4-BE49-F238E27FC236}">
                  <a16:creationId xmlns:a16="http://schemas.microsoft.com/office/drawing/2014/main" id="{9DCC90CC-0F7B-E395-DA76-1B59CE859DF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3774" y="3153601"/>
              <a:ext cx="223009" cy="2230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Microsoft logo PNG transparent image download, size: 500x500px">
              <a:extLst>
                <a:ext uri="{FF2B5EF4-FFF2-40B4-BE49-F238E27FC236}">
                  <a16:creationId xmlns:a16="http://schemas.microsoft.com/office/drawing/2014/main" id="{9877AB89-389F-DD6C-BEDA-36B8C554E5F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041" t="15439" r="14927" b="15649"/>
            <a:stretch>
              <a:fillRect/>
            </a:stretch>
          </p:blipFill>
          <p:spPr bwMode="auto">
            <a:xfrm>
              <a:off x="7906202" y="3176825"/>
              <a:ext cx="176870" cy="17656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8DE40018-57B2-F0E7-A252-79FC90F335D8}"/>
                </a:ext>
              </a:extLst>
            </p:cNvPr>
            <p:cNvSpPr txBox="1"/>
            <p:nvPr/>
          </p:nvSpPr>
          <p:spPr>
            <a:xfrm>
              <a:off x="7563706" y="3434779"/>
              <a:ext cx="828987" cy="153888"/>
            </a:xfrm>
            <a:prstGeom prst="rect">
              <a:avLst/>
            </a:prstGeom>
            <a:noFill/>
          </p:spPr>
          <p:txBody>
            <a:bodyPr wrap="square" lIns="0" tIns="0" rIns="0" bIns="0" rtlCol="0">
              <a:spAutoFit/>
            </a:bodyPr>
            <a:lstStyle/>
            <a:p>
              <a:pPr algn="ctr" defTabSz="914377">
                <a:defRPr/>
              </a:pPr>
              <a:r>
                <a:rPr lang="en-US" sz="1000">
                  <a:solidFill>
                    <a:prstClr val="black"/>
                  </a:solidFill>
                  <a:cs typeface="Segoe UI" panose="020B0502040204020203" pitchFamily="34" charset="0"/>
                </a:rPr>
                <a:t>Microsoft</a:t>
              </a:r>
            </a:p>
          </p:txBody>
        </p:sp>
        <p:sp>
          <p:nvSpPr>
            <p:cNvPr id="20" name="TextBox 19">
              <a:extLst>
                <a:ext uri="{FF2B5EF4-FFF2-40B4-BE49-F238E27FC236}">
                  <a16:creationId xmlns:a16="http://schemas.microsoft.com/office/drawing/2014/main" id="{C5B1BFE4-1FCA-50FD-7D30-F6884E7602CB}"/>
                </a:ext>
              </a:extLst>
            </p:cNvPr>
            <p:cNvSpPr txBox="1"/>
            <p:nvPr/>
          </p:nvSpPr>
          <p:spPr>
            <a:xfrm>
              <a:off x="5036911" y="3434779"/>
              <a:ext cx="828987" cy="153888"/>
            </a:xfrm>
            <a:prstGeom prst="rect">
              <a:avLst/>
            </a:prstGeom>
            <a:noFill/>
          </p:spPr>
          <p:txBody>
            <a:bodyPr wrap="square" lIns="0" tIns="0" rIns="0" bIns="0" rtlCol="0">
              <a:spAutoFit/>
            </a:bodyPr>
            <a:lstStyle/>
            <a:p>
              <a:pPr algn="ctr" defTabSz="914377">
                <a:defRPr/>
              </a:pPr>
              <a:r>
                <a:rPr lang="en-US" sz="1000">
                  <a:solidFill>
                    <a:prstClr val="black"/>
                  </a:solidFill>
                  <a:cs typeface="Segoe UI" panose="020B0502040204020203" pitchFamily="34" charset="0"/>
                </a:rPr>
                <a:t>Open AI</a:t>
              </a:r>
            </a:p>
          </p:txBody>
        </p:sp>
        <p:pic>
          <p:nvPicPr>
            <p:cNvPr id="21" name="Picture 2" descr="OpenAI Icon SVG Vector &amp; PNG Free Download | UXWing">
              <a:extLst>
                <a:ext uri="{FF2B5EF4-FFF2-40B4-BE49-F238E27FC236}">
                  <a16:creationId xmlns:a16="http://schemas.microsoft.com/office/drawing/2014/main" id="{CDD2C4F7-937E-9452-4027-9B4F9FE3F35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80528" y="3173395"/>
              <a:ext cx="183420" cy="18342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Qwen (千问) Logo Free Download SVG, PN... · LobeHub">
              <a:extLst>
                <a:ext uri="{FF2B5EF4-FFF2-40B4-BE49-F238E27FC236}">
                  <a16:creationId xmlns:a16="http://schemas.microsoft.com/office/drawing/2014/main" id="{0562C511-4C17-47CC-33A6-B77E9ABD249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15685" y="3157488"/>
              <a:ext cx="215235" cy="21523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FA59F75F-CE75-E884-D0BE-35BC217E4A04}"/>
                </a:ext>
              </a:extLst>
            </p:cNvPr>
            <p:cNvSpPr txBox="1"/>
            <p:nvPr/>
          </p:nvSpPr>
          <p:spPr>
            <a:xfrm>
              <a:off x="4209846" y="3434779"/>
              <a:ext cx="828987" cy="153888"/>
            </a:xfrm>
            <a:prstGeom prst="rect">
              <a:avLst/>
            </a:prstGeom>
            <a:noFill/>
          </p:spPr>
          <p:txBody>
            <a:bodyPr wrap="square" lIns="0" tIns="0" rIns="0" bIns="0" rtlCol="0">
              <a:spAutoFit/>
            </a:bodyPr>
            <a:lstStyle/>
            <a:p>
              <a:pPr algn="ctr" defTabSz="914377">
                <a:defRPr/>
              </a:pPr>
              <a:r>
                <a:rPr lang="en-US" sz="1000">
                  <a:solidFill>
                    <a:prstClr val="black"/>
                  </a:solidFill>
                  <a:cs typeface="Segoe UI" panose="020B0502040204020203" pitchFamily="34" charset="0"/>
                </a:rPr>
                <a:t>Qwen</a:t>
              </a:r>
            </a:p>
          </p:txBody>
        </p:sp>
        <p:pic>
          <p:nvPicPr>
            <p:cNvPr id="32" name="Picture 31" descr="Mistral Ai Icon in SVG, PNG formats">
              <a:extLst>
                <a:ext uri="{FF2B5EF4-FFF2-40B4-BE49-F238E27FC236}">
                  <a16:creationId xmlns:a16="http://schemas.microsoft.com/office/drawing/2014/main" id="{F2CA7C25-FA43-15F1-D74E-C6D1DEA8B8AE}"/>
                </a:ext>
              </a:extLst>
            </p:cNvPr>
            <p:cNvPicPr>
              <a:picLocks noChangeAspect="1"/>
            </p:cNvPicPr>
            <p:nvPr/>
          </p:nvPicPr>
          <p:blipFill>
            <a:blip r:embed="rId9"/>
            <a:stretch>
              <a:fillRect/>
            </a:stretch>
          </p:blipFill>
          <p:spPr>
            <a:xfrm>
              <a:off x="6164406" y="3140244"/>
              <a:ext cx="249723" cy="249723"/>
            </a:xfrm>
            <a:prstGeom prst="rect">
              <a:avLst/>
            </a:prstGeom>
          </p:spPr>
        </p:pic>
        <p:sp>
          <p:nvSpPr>
            <p:cNvPr id="33" name="TextBox 32">
              <a:extLst>
                <a:ext uri="{FF2B5EF4-FFF2-40B4-BE49-F238E27FC236}">
                  <a16:creationId xmlns:a16="http://schemas.microsoft.com/office/drawing/2014/main" id="{90410AE9-40DB-AB25-072A-39972B92BFBD}"/>
                </a:ext>
              </a:extLst>
            </p:cNvPr>
            <p:cNvSpPr txBox="1"/>
            <p:nvPr/>
          </p:nvSpPr>
          <p:spPr>
            <a:xfrm>
              <a:off x="5872226" y="3434779"/>
              <a:ext cx="828987" cy="153888"/>
            </a:xfrm>
            <a:prstGeom prst="rect">
              <a:avLst/>
            </a:prstGeom>
            <a:noFill/>
          </p:spPr>
          <p:txBody>
            <a:bodyPr wrap="square" lIns="0" tIns="0" rIns="0" bIns="0" rtlCol="0">
              <a:spAutoFit/>
            </a:bodyPr>
            <a:lstStyle/>
            <a:p>
              <a:pPr algn="ctr" defTabSz="914377">
                <a:defRPr/>
              </a:pPr>
              <a:r>
                <a:rPr lang="en-US" sz="1000">
                  <a:solidFill>
                    <a:prstClr val="black"/>
                  </a:solidFill>
                  <a:cs typeface="Segoe UI" panose="020B0502040204020203" pitchFamily="34" charset="0"/>
                </a:rPr>
                <a:t>Mistral</a:t>
              </a:r>
            </a:p>
          </p:txBody>
        </p:sp>
        <p:sp>
          <p:nvSpPr>
            <p:cNvPr id="36" name="TextBox 35">
              <a:extLst>
                <a:ext uri="{FF2B5EF4-FFF2-40B4-BE49-F238E27FC236}">
                  <a16:creationId xmlns:a16="http://schemas.microsoft.com/office/drawing/2014/main" id="{8EF33E22-DA29-5AB3-3CFB-2773C1EA8164}"/>
                </a:ext>
              </a:extLst>
            </p:cNvPr>
            <p:cNvSpPr txBox="1"/>
            <p:nvPr/>
          </p:nvSpPr>
          <p:spPr>
            <a:xfrm>
              <a:off x="3821214" y="2907421"/>
              <a:ext cx="4964595" cy="169277"/>
            </a:xfrm>
            <a:prstGeom prst="rect">
              <a:avLst/>
            </a:prstGeom>
            <a:noFill/>
          </p:spPr>
          <p:txBody>
            <a:bodyPr wrap="square" lIns="0" tIns="0" rIns="0" bIns="0" rtlCol="0">
              <a:spAutoFit/>
            </a:bodyPr>
            <a:lstStyle/>
            <a:p>
              <a:pPr algn="ctr">
                <a:spcAft>
                  <a:spcPts val="3000"/>
                </a:spcAft>
                <a:defRPr/>
              </a:pPr>
              <a:r>
                <a:rPr lang="en-US" sz="1100" b="1">
                  <a:solidFill>
                    <a:prstClr val="black"/>
                  </a:solidFill>
                  <a:latin typeface="Segoe UI Semibold" panose="020B0702040204020203" pitchFamily="34" charset="0"/>
                  <a:cs typeface="Segoe UI Semibold" panose="020B0702040204020203" pitchFamily="34" charset="0"/>
                </a:rPr>
                <a:t>OSS Models   </a:t>
              </a:r>
            </a:p>
          </p:txBody>
        </p:sp>
        <p:pic>
          <p:nvPicPr>
            <p:cNvPr id="15" name="Picture 6">
              <a:extLst>
                <a:ext uri="{FF2B5EF4-FFF2-40B4-BE49-F238E27FC236}">
                  <a16:creationId xmlns:a16="http://schemas.microsoft.com/office/drawing/2014/main" id="{D096906D-50CF-282D-D406-E9F6D761604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573609" y="3211229"/>
              <a:ext cx="236763" cy="167017"/>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2DF6230B-F874-EF20-2BD6-8363297FE319}"/>
                </a:ext>
              </a:extLst>
            </p:cNvPr>
            <p:cNvSpPr txBox="1"/>
            <p:nvPr/>
          </p:nvSpPr>
          <p:spPr>
            <a:xfrm>
              <a:off x="9360170" y="3892239"/>
              <a:ext cx="1970592" cy="707886"/>
            </a:xfrm>
            <a:prstGeom prst="rect">
              <a:avLst/>
            </a:prstGeom>
            <a:noFill/>
          </p:spPr>
          <p:txBody>
            <a:bodyPr wrap="square" lIns="91440" tIns="45720" rIns="91440" bIns="45720" rtlCol="0" anchor="t">
              <a:spAutoFit/>
            </a:bodyPr>
            <a:lstStyle/>
            <a:p>
              <a:pPr algn="ctr" defTabSz="914377">
                <a:defRPr/>
              </a:pPr>
              <a:r>
                <a:rPr lang="en-US" sz="1000" b="1">
                  <a:solidFill>
                    <a:prstClr val="black"/>
                  </a:solidFill>
                  <a:latin typeface="Segoe UI Semibold" panose="020B0702040204020203" pitchFamily="34" charset="0"/>
                  <a:cs typeface="Segoe UI Semibold" panose="020B0702040204020203" pitchFamily="34" charset="0"/>
                </a:rPr>
                <a:t>Model-as-a-Service </a:t>
              </a:r>
            </a:p>
            <a:p>
              <a:pPr algn="ctr" defTabSz="914377">
                <a:defRPr/>
              </a:pPr>
              <a:r>
                <a:rPr lang="en-US" sz="1000">
                  <a:solidFill>
                    <a:prstClr val="black"/>
                  </a:solidFill>
                  <a:cs typeface="Segoe UI"/>
                </a:rPr>
                <a:t>Microsoft Managed</a:t>
              </a:r>
            </a:p>
            <a:p>
              <a:pPr algn="ctr" defTabSz="914377">
                <a:defRPr/>
              </a:pPr>
              <a:endParaRPr lang="en-US" sz="1000">
                <a:solidFill>
                  <a:prstClr val="black"/>
                </a:solidFill>
                <a:cs typeface="Segoe UI"/>
              </a:endParaRPr>
            </a:p>
            <a:p>
              <a:pPr algn="ctr" defTabSz="914377">
                <a:defRPr/>
              </a:pPr>
              <a:r>
                <a:rPr lang="en-US" sz="1000">
                  <a:solidFill>
                    <a:prstClr val="black"/>
                  </a:solidFill>
                  <a:cs typeface="Segoe UI"/>
                </a:rPr>
                <a:t>Dedicated API endpoints</a:t>
              </a:r>
              <a:endParaRPr lang="LID4096" sz="1000">
                <a:solidFill>
                  <a:prstClr val="black"/>
                </a:solidFill>
                <a:cs typeface="Segoe UI"/>
              </a:endParaRPr>
            </a:p>
          </p:txBody>
        </p:sp>
        <p:sp>
          <p:nvSpPr>
            <p:cNvPr id="31" name="TextBox 30">
              <a:extLst>
                <a:ext uri="{FF2B5EF4-FFF2-40B4-BE49-F238E27FC236}">
                  <a16:creationId xmlns:a16="http://schemas.microsoft.com/office/drawing/2014/main" id="{C58F628D-A941-9815-D3D5-CB0893E0EFED}"/>
                </a:ext>
              </a:extLst>
            </p:cNvPr>
            <p:cNvSpPr txBox="1"/>
            <p:nvPr/>
          </p:nvSpPr>
          <p:spPr>
            <a:xfrm>
              <a:off x="9215038" y="2907421"/>
              <a:ext cx="2186983" cy="169277"/>
            </a:xfrm>
            <a:prstGeom prst="rect">
              <a:avLst/>
            </a:prstGeom>
            <a:noFill/>
          </p:spPr>
          <p:txBody>
            <a:bodyPr wrap="square" lIns="0" tIns="0" rIns="0" bIns="0" rtlCol="0">
              <a:spAutoFit/>
            </a:bodyPr>
            <a:lstStyle/>
            <a:p>
              <a:pPr algn="ctr">
                <a:spcAft>
                  <a:spcPts val="3000"/>
                </a:spcAft>
                <a:defRPr/>
              </a:pPr>
              <a:r>
                <a:rPr lang="en-US" sz="1100" b="1">
                  <a:solidFill>
                    <a:prstClr val="black"/>
                  </a:solidFill>
                  <a:latin typeface="Segoe UI Semibold" panose="020B0702040204020203" pitchFamily="34" charset="0"/>
                  <a:cs typeface="Segoe UI Semibold" panose="020B0702040204020203" pitchFamily="34" charset="0"/>
                </a:rPr>
                <a:t>Frontier Models</a:t>
              </a:r>
            </a:p>
          </p:txBody>
        </p:sp>
        <p:sp>
          <p:nvSpPr>
            <p:cNvPr id="39" name="TextBox 38">
              <a:extLst>
                <a:ext uri="{FF2B5EF4-FFF2-40B4-BE49-F238E27FC236}">
                  <a16:creationId xmlns:a16="http://schemas.microsoft.com/office/drawing/2014/main" id="{3E035C22-32FB-CDC2-F643-B97D6678FDBF}"/>
                </a:ext>
              </a:extLst>
            </p:cNvPr>
            <p:cNvSpPr txBox="1"/>
            <p:nvPr/>
          </p:nvSpPr>
          <p:spPr>
            <a:xfrm>
              <a:off x="9511554" y="3444971"/>
              <a:ext cx="828987" cy="153888"/>
            </a:xfrm>
            <a:prstGeom prst="rect">
              <a:avLst/>
            </a:prstGeom>
            <a:noFill/>
          </p:spPr>
          <p:txBody>
            <a:bodyPr wrap="square" lIns="0" tIns="0" rIns="0" bIns="0" rtlCol="0">
              <a:spAutoFit/>
            </a:bodyPr>
            <a:lstStyle/>
            <a:p>
              <a:pPr algn="ctr" defTabSz="914377">
                <a:defRPr/>
              </a:pPr>
              <a:r>
                <a:rPr lang="en-US" sz="1000">
                  <a:solidFill>
                    <a:prstClr val="black"/>
                  </a:solidFill>
                  <a:cs typeface="Segoe UI" panose="020B0502040204020203" pitchFamily="34" charset="0"/>
                </a:rPr>
                <a:t>Open AI</a:t>
              </a:r>
            </a:p>
          </p:txBody>
        </p:sp>
        <p:pic>
          <p:nvPicPr>
            <p:cNvPr id="40" name="Picture 2" descr="OpenAI Icon SVG Vector &amp; PNG Free Download | UXWing">
              <a:extLst>
                <a:ext uri="{FF2B5EF4-FFF2-40B4-BE49-F238E27FC236}">
                  <a16:creationId xmlns:a16="http://schemas.microsoft.com/office/drawing/2014/main" id="{316CDC0F-2D22-FF3D-416E-973931C305E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25166" y="3198834"/>
              <a:ext cx="201762" cy="201762"/>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0B333EE2-9E3F-8E2D-A208-AFEA76C8C7E8}"/>
                </a:ext>
              </a:extLst>
            </p:cNvPr>
            <p:cNvSpPr txBox="1"/>
            <p:nvPr/>
          </p:nvSpPr>
          <p:spPr>
            <a:xfrm>
              <a:off x="10277498" y="3444971"/>
              <a:ext cx="828987" cy="153888"/>
            </a:xfrm>
            <a:prstGeom prst="rect">
              <a:avLst/>
            </a:prstGeom>
            <a:noFill/>
          </p:spPr>
          <p:txBody>
            <a:bodyPr wrap="square" lIns="0" tIns="0" rIns="0" bIns="0" rtlCol="0">
              <a:spAutoFit/>
            </a:bodyPr>
            <a:lstStyle/>
            <a:p>
              <a:pPr algn="ctr" defTabSz="914377">
                <a:defRPr/>
              </a:pPr>
              <a:r>
                <a:rPr lang="en-US" sz="1000">
                  <a:solidFill>
                    <a:prstClr val="black"/>
                  </a:solidFill>
                  <a:cs typeface="Segoe UI" panose="020B0502040204020203" pitchFamily="34" charset="0"/>
                </a:rPr>
                <a:t>Mistral</a:t>
              </a:r>
            </a:p>
          </p:txBody>
        </p:sp>
        <p:sp>
          <p:nvSpPr>
            <p:cNvPr id="47" name="Rectangle 46">
              <a:extLst>
                <a:ext uri="{FF2B5EF4-FFF2-40B4-BE49-F238E27FC236}">
                  <a16:creationId xmlns:a16="http://schemas.microsoft.com/office/drawing/2014/main" id="{3288D0C1-F5B7-9DDC-465D-7692E75E8FB1}"/>
                </a:ext>
              </a:extLst>
            </p:cNvPr>
            <p:cNvSpPr/>
            <p:nvPr/>
          </p:nvSpPr>
          <p:spPr bwMode="auto">
            <a:xfrm>
              <a:off x="9256274" y="2267936"/>
              <a:ext cx="2178383" cy="34191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49" fontAlgn="base">
                <a:spcBef>
                  <a:spcPct val="0"/>
                </a:spcBef>
                <a:spcAft>
                  <a:spcPct val="0"/>
                </a:spcAft>
              </a:pPr>
              <a:r>
                <a:rPr lang="en-US" sz="1200">
                  <a:solidFill>
                    <a:srgbClr val="FFFFFF"/>
                  </a:solidFill>
                  <a:ea typeface="Segoe UI" pitchFamily="34" charset="0"/>
                  <a:cs typeface="Segoe UI" pitchFamily="34" charset="0"/>
                </a:rPr>
                <a:t>Qualified customers</a:t>
              </a:r>
            </a:p>
          </p:txBody>
        </p:sp>
        <p:sp>
          <p:nvSpPr>
            <p:cNvPr id="41" name="Rectangle: Rounded Corners 40">
              <a:extLst>
                <a:ext uri="{FF2B5EF4-FFF2-40B4-BE49-F238E27FC236}">
                  <a16:creationId xmlns:a16="http://schemas.microsoft.com/office/drawing/2014/main" id="{5CB94504-2559-1094-5931-B0D4C0F92DDE}"/>
                </a:ext>
                <a:ext uri="{C183D7F6-B498-43B3-948B-1728B52AA6E4}">
                  <adec:decorative xmlns:adec="http://schemas.microsoft.com/office/drawing/2017/decorative" val="0"/>
                </a:ext>
              </a:extLst>
            </p:cNvPr>
            <p:cNvSpPr/>
            <p:nvPr/>
          </p:nvSpPr>
          <p:spPr bwMode="auto">
            <a:xfrm>
              <a:off x="9256274" y="2779127"/>
              <a:ext cx="2178384" cy="1985539"/>
            </a:xfrm>
            <a:prstGeom prst="roundRect">
              <a:avLst>
                <a:gd name="adj" fmla="val 0"/>
              </a:avLst>
            </a:prstGeom>
            <a:noFill/>
            <a:ln w="9525" cap="flat" cmpd="sng" algn="ctr">
              <a:solidFill>
                <a:schemeClr val="tx2"/>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lvl="2"/>
              <a:endParaRPr lang="en-US"/>
            </a:p>
          </p:txBody>
        </p:sp>
        <p:cxnSp>
          <p:nvCxnSpPr>
            <p:cNvPr id="50" name="Straight Connector 49">
              <a:extLst>
                <a:ext uri="{FF2B5EF4-FFF2-40B4-BE49-F238E27FC236}">
                  <a16:creationId xmlns:a16="http://schemas.microsoft.com/office/drawing/2014/main" id="{5623CC66-3D57-B91B-0A76-18D4BBE888DC}"/>
                </a:ext>
              </a:extLst>
            </p:cNvPr>
            <p:cNvCxnSpPr>
              <a:cxnSpLocks/>
            </p:cNvCxnSpPr>
            <p:nvPr/>
          </p:nvCxnSpPr>
          <p:spPr>
            <a:xfrm>
              <a:off x="9401355" y="3771896"/>
              <a:ext cx="1888223" cy="0"/>
            </a:xfrm>
            <a:prstGeom prst="line">
              <a:avLst/>
            </a:prstGeom>
            <a:ln>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005074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path" presetSubtype="0" decel="100000" fill="hold" grpId="1" nodeType="withEffect">
                                  <p:stCondLst>
                                    <p:cond delay="0"/>
                                  </p:stCondLst>
                                  <p:childTnLst>
                                    <p:animMotion origin="layout" path="M -2.08333E-7 -4.44444E-6 L -2.08333E-7 0.03542 " pathEditMode="relative" rAng="0" ptsTypes="AA">
                                      <p:cBhvr>
                                        <p:cTn id="9" dur="700" spd="-100000" fill="hold"/>
                                        <p:tgtEl>
                                          <p:spTgt spid="5"/>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par>
                                <p:cTn id="13" presetID="42" presetClass="path" presetSubtype="0" decel="100000" fill="hold" grpId="1" nodeType="withEffect">
                                  <p:stCondLst>
                                    <p:cond delay="0"/>
                                  </p:stCondLst>
                                  <p:childTnLst>
                                    <p:animMotion origin="layout" path="M -1.875E-6 4.81481E-6 L -1.875E-6 0.03541 " pathEditMode="relative" rAng="0" ptsTypes="AA">
                                      <p:cBhvr>
                                        <p:cTn id="14" dur="700" spd="-100000" fill="hold"/>
                                        <p:tgtEl>
                                          <p:spTgt spid="37"/>
                                        </p:tgtEl>
                                        <p:attrNameLst>
                                          <p:attrName>ppt_x</p:attrName>
                                          <p:attrName>ppt_y</p:attrName>
                                        </p:attrNameLst>
                                      </p:cBhvr>
                                      <p:rCtr x="0" y="1759"/>
                                    </p:animMotion>
                                  </p:childTnLst>
                                </p:cTn>
                              </p:par>
                              <p:par>
                                <p:cTn id="15" presetID="10" presetClass="entr" presetSubtype="0" fill="hold" nodeType="withEffect">
                                  <p:stCondLst>
                                    <p:cond delay="10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500"/>
                                        <p:tgtEl>
                                          <p:spTgt spid="51"/>
                                        </p:tgtEl>
                                      </p:cBhvr>
                                    </p:animEffect>
                                  </p:childTnLst>
                                </p:cTn>
                              </p:par>
                              <p:par>
                                <p:cTn id="18" presetID="42" presetClass="path" presetSubtype="0" decel="100000" fill="hold" nodeType="withEffect">
                                  <p:stCondLst>
                                    <p:cond delay="100"/>
                                  </p:stCondLst>
                                  <p:childTnLst>
                                    <p:animMotion origin="layout" path="M -1.875E-6 4.81481E-6 L -1.875E-6 0.03541 " pathEditMode="relative" rAng="0" ptsTypes="AA">
                                      <p:cBhvr>
                                        <p:cTn id="19" dur="700" spd="-100000" fill="hold"/>
                                        <p:tgtEl>
                                          <p:spTgt spid="51"/>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7" grpId="0"/>
      <p:bldP spid="37" grpId="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FC8A1A6-F8C5-DC27-BE8B-2D9229C34218}"/>
            </a:ext>
          </a:extLst>
        </p:cNvPr>
        <p:cNvGrpSpPr/>
        <p:nvPr/>
      </p:nvGrpSpPr>
      <p:grpSpPr>
        <a:xfrm>
          <a:off x="0" y="0"/>
          <a:ext cx="0" cy="0"/>
          <a:chOff x="0" y="0"/>
          <a:chExt cx="0" cy="0"/>
        </a:xfrm>
      </p:grpSpPr>
      <p:sp>
        <p:nvSpPr>
          <p:cNvPr id="80" name="Freeform 46">
            <a:extLst>
              <a:ext uri="{FF2B5EF4-FFF2-40B4-BE49-F238E27FC236}">
                <a16:creationId xmlns:a16="http://schemas.microsoft.com/office/drawing/2014/main" id="{F47C5F39-76CE-CDB6-09B4-DD3C4BB266AD}"/>
              </a:ext>
            </a:extLst>
          </p:cNvPr>
          <p:cNvSpPr/>
          <p:nvPr/>
        </p:nvSpPr>
        <p:spPr>
          <a:xfrm>
            <a:off x="9557138" y="1819484"/>
            <a:ext cx="3871" cy="3291125"/>
          </a:xfrm>
          <a:custGeom>
            <a:avLst/>
            <a:gdLst>
              <a:gd name="csX0" fmla="*/ 0 w 8297"/>
              <a:gd name="csY0" fmla="*/ 0 h 7054820"/>
              <a:gd name="csX1" fmla="*/ 0 w 8297"/>
              <a:gd name="csY1" fmla="*/ 7054821 h 7054820"/>
            </a:gdLst>
            <a:ahLst/>
            <a:cxnLst>
              <a:cxn ang="0">
                <a:pos x="csX0" y="csY0"/>
              </a:cxn>
              <a:cxn ang="0">
                <a:pos x="csX1" y="csY1"/>
              </a:cxn>
            </a:cxnLst>
            <a:rect l="l" t="t" r="r" b="b"/>
            <a:pathLst>
              <a:path w="8297" h="7054820">
                <a:moveTo>
                  <a:pt x="0" y="0"/>
                </a:moveTo>
                <a:lnTo>
                  <a:pt x="0" y="7054821"/>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1" name="Rounded Rectangle 21">
            <a:extLst>
              <a:ext uri="{FF2B5EF4-FFF2-40B4-BE49-F238E27FC236}">
                <a16:creationId xmlns:a16="http://schemas.microsoft.com/office/drawing/2014/main" id="{487BCF31-4919-CB85-5EB5-E26640A8F340}"/>
              </a:ext>
            </a:extLst>
          </p:cNvPr>
          <p:cNvSpPr/>
          <p:nvPr/>
        </p:nvSpPr>
        <p:spPr>
          <a:xfrm rot="5400000">
            <a:off x="9511565" y="1623699"/>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2" name="Rounded Rectangle 23">
            <a:extLst>
              <a:ext uri="{FF2B5EF4-FFF2-40B4-BE49-F238E27FC236}">
                <a16:creationId xmlns:a16="http://schemas.microsoft.com/office/drawing/2014/main" id="{CF6D3746-AAC6-BD4D-10D5-6CE3FB428364}"/>
              </a:ext>
            </a:extLst>
          </p:cNvPr>
          <p:cNvSpPr/>
          <p:nvPr/>
        </p:nvSpPr>
        <p:spPr>
          <a:xfrm rot="5400000">
            <a:off x="9511565" y="5214443"/>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3" name="Rounded Rectangle 25">
            <a:extLst>
              <a:ext uri="{FF2B5EF4-FFF2-40B4-BE49-F238E27FC236}">
                <a16:creationId xmlns:a16="http://schemas.microsoft.com/office/drawing/2014/main" id="{F4C6B260-9AF6-2E26-521D-9F9CA06470C5}"/>
              </a:ext>
            </a:extLst>
          </p:cNvPr>
          <p:cNvSpPr/>
          <p:nvPr/>
        </p:nvSpPr>
        <p:spPr>
          <a:xfrm rot="5400000">
            <a:off x="9511565" y="6539121"/>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4" name="Rounded Rectangle 31">
            <a:extLst>
              <a:ext uri="{FF2B5EF4-FFF2-40B4-BE49-F238E27FC236}">
                <a16:creationId xmlns:a16="http://schemas.microsoft.com/office/drawing/2014/main" id="{C4A52EDF-75E8-1113-1F7E-A6FFDA4BBF74}"/>
              </a:ext>
            </a:extLst>
          </p:cNvPr>
          <p:cNvSpPr/>
          <p:nvPr/>
        </p:nvSpPr>
        <p:spPr>
          <a:xfrm rot="5400000">
            <a:off x="9511565" y="1113085"/>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5" name="Rounded Rectangle 32">
            <a:extLst>
              <a:ext uri="{FF2B5EF4-FFF2-40B4-BE49-F238E27FC236}">
                <a16:creationId xmlns:a16="http://schemas.microsoft.com/office/drawing/2014/main" id="{B02914E5-9898-3525-D2EF-B0B77DC6A4D4}"/>
              </a:ext>
            </a:extLst>
          </p:cNvPr>
          <p:cNvSpPr/>
          <p:nvPr/>
        </p:nvSpPr>
        <p:spPr>
          <a:xfrm rot="5400000">
            <a:off x="9511565" y="5416537"/>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nvGrpSpPr>
          <p:cNvPr id="86" name="Group 85">
            <a:extLst>
              <a:ext uri="{FF2B5EF4-FFF2-40B4-BE49-F238E27FC236}">
                <a16:creationId xmlns:a16="http://schemas.microsoft.com/office/drawing/2014/main" id="{9162F042-2E66-CEB8-A0A3-6088E5EF4A11}"/>
              </a:ext>
            </a:extLst>
          </p:cNvPr>
          <p:cNvGrpSpPr/>
          <p:nvPr/>
        </p:nvGrpSpPr>
        <p:grpSpPr>
          <a:xfrm>
            <a:off x="9" y="5260024"/>
            <a:ext cx="7378201" cy="91139"/>
            <a:chOff x="1108497" y="4478282"/>
            <a:chExt cx="7378201" cy="91139"/>
          </a:xfrm>
        </p:grpSpPr>
        <p:sp>
          <p:nvSpPr>
            <p:cNvPr id="87" name="Rounded Rectangle 7">
              <a:extLst>
                <a:ext uri="{FF2B5EF4-FFF2-40B4-BE49-F238E27FC236}">
                  <a16:creationId xmlns:a16="http://schemas.microsoft.com/office/drawing/2014/main" id="{26ACC04F-5CFE-C2B7-4EA0-A5577695CC63}"/>
                </a:ext>
              </a:extLst>
            </p:cNvPr>
            <p:cNvSpPr/>
            <p:nvPr/>
          </p:nvSpPr>
          <p:spPr>
            <a:xfrm>
              <a:off x="6263040" y="4478282"/>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8" name="Rounded Rectangle 8">
              <a:extLst>
                <a:ext uri="{FF2B5EF4-FFF2-40B4-BE49-F238E27FC236}">
                  <a16:creationId xmlns:a16="http://schemas.microsoft.com/office/drawing/2014/main" id="{95B7D2B4-B0E7-22A7-682E-CC9D4E3BC2F7}"/>
                </a:ext>
              </a:extLst>
            </p:cNvPr>
            <p:cNvSpPr/>
            <p:nvPr/>
          </p:nvSpPr>
          <p:spPr>
            <a:xfrm>
              <a:off x="7477859" y="4478282"/>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9" name="Rounded Rectangle 9">
              <a:extLst>
                <a:ext uri="{FF2B5EF4-FFF2-40B4-BE49-F238E27FC236}">
                  <a16:creationId xmlns:a16="http://schemas.microsoft.com/office/drawing/2014/main" id="{43523D0F-1608-F4BF-8642-D8CF64947CA5}"/>
                </a:ext>
              </a:extLst>
            </p:cNvPr>
            <p:cNvSpPr/>
            <p:nvPr/>
          </p:nvSpPr>
          <p:spPr>
            <a:xfrm>
              <a:off x="8395535" y="4478282"/>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0" name="Rounded Rectangle 10">
              <a:extLst>
                <a:ext uri="{FF2B5EF4-FFF2-40B4-BE49-F238E27FC236}">
                  <a16:creationId xmlns:a16="http://schemas.microsoft.com/office/drawing/2014/main" id="{FFC2CB77-EB5E-6B54-7F4A-7FDA0CC82C59}"/>
                </a:ext>
              </a:extLst>
            </p:cNvPr>
            <p:cNvSpPr/>
            <p:nvPr/>
          </p:nvSpPr>
          <p:spPr>
            <a:xfrm>
              <a:off x="7681671" y="4478282"/>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1" name="Rounded Rectangle 28">
              <a:extLst>
                <a:ext uri="{FF2B5EF4-FFF2-40B4-BE49-F238E27FC236}">
                  <a16:creationId xmlns:a16="http://schemas.microsoft.com/office/drawing/2014/main" id="{2B230925-320B-F4FF-3903-B3328DE03065}"/>
                </a:ext>
              </a:extLst>
            </p:cNvPr>
            <p:cNvSpPr/>
            <p:nvPr/>
          </p:nvSpPr>
          <p:spPr>
            <a:xfrm>
              <a:off x="6761053" y="4478282"/>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2" name="Freeform 35">
              <a:extLst>
                <a:ext uri="{FF2B5EF4-FFF2-40B4-BE49-F238E27FC236}">
                  <a16:creationId xmlns:a16="http://schemas.microsoft.com/office/drawing/2014/main" id="{8634CC14-D730-C0CB-5AFB-BBE1E5153851}"/>
                </a:ext>
              </a:extLst>
            </p:cNvPr>
            <p:cNvSpPr/>
            <p:nvPr/>
          </p:nvSpPr>
          <p:spPr>
            <a:xfrm>
              <a:off x="6458877" y="4523872"/>
              <a:ext cx="194482" cy="3870"/>
            </a:xfrm>
            <a:custGeom>
              <a:avLst/>
              <a:gdLst>
                <a:gd name="csX0" fmla="*/ 0 w 416890"/>
                <a:gd name="csY0" fmla="*/ 0 h 8295"/>
                <a:gd name="csX1" fmla="*/ 416891 w 416890"/>
                <a:gd name="csY1" fmla="*/ 0 h 8295"/>
              </a:gdLst>
              <a:ahLst/>
              <a:cxnLst>
                <a:cxn ang="0">
                  <a:pos x="csX0" y="csY0"/>
                </a:cxn>
                <a:cxn ang="0">
                  <a:pos x="csX1" y="csY1"/>
                </a:cxn>
              </a:cxnLst>
              <a:rect l="l" t="t" r="r" b="b"/>
              <a:pathLst>
                <a:path w="416890" h="8295">
                  <a:moveTo>
                    <a:pt x="0" y="0"/>
                  </a:moveTo>
                  <a:lnTo>
                    <a:pt x="416891"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3" name="Freeform 36">
              <a:extLst>
                <a:ext uri="{FF2B5EF4-FFF2-40B4-BE49-F238E27FC236}">
                  <a16:creationId xmlns:a16="http://schemas.microsoft.com/office/drawing/2014/main" id="{9E88C26C-7F1D-A1F3-07DA-FB0F9F681510}"/>
                </a:ext>
              </a:extLst>
            </p:cNvPr>
            <p:cNvSpPr/>
            <p:nvPr/>
          </p:nvSpPr>
          <p:spPr>
            <a:xfrm>
              <a:off x="1108497" y="4523872"/>
              <a:ext cx="5039959" cy="3870"/>
            </a:xfrm>
            <a:custGeom>
              <a:avLst/>
              <a:gdLst>
                <a:gd name="csX0" fmla="*/ 0 w 538871"/>
                <a:gd name="csY0" fmla="*/ 0 h 8295"/>
                <a:gd name="csX1" fmla="*/ 538871 w 538871"/>
                <a:gd name="csY1" fmla="*/ 0 h 8295"/>
              </a:gdLst>
              <a:ahLst/>
              <a:cxnLst>
                <a:cxn ang="0">
                  <a:pos x="csX0" y="csY0"/>
                </a:cxn>
                <a:cxn ang="0">
                  <a:pos x="csX1" y="csY1"/>
                </a:cxn>
              </a:cxnLst>
              <a:rect l="l" t="t" r="r" b="b"/>
              <a:pathLst>
                <a:path w="538871" h="8295">
                  <a:moveTo>
                    <a:pt x="0" y="0"/>
                  </a:moveTo>
                  <a:lnTo>
                    <a:pt x="538871"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4" name="Freeform 37">
              <a:extLst>
                <a:ext uri="{FF2B5EF4-FFF2-40B4-BE49-F238E27FC236}">
                  <a16:creationId xmlns:a16="http://schemas.microsoft.com/office/drawing/2014/main" id="{A3E447C2-B7F0-14F2-AF2A-BB7684462AF5}"/>
                </a:ext>
              </a:extLst>
            </p:cNvPr>
            <p:cNvSpPr/>
            <p:nvPr/>
          </p:nvSpPr>
          <p:spPr>
            <a:xfrm>
              <a:off x="6960181" y="4523872"/>
              <a:ext cx="413856" cy="3870"/>
            </a:xfrm>
            <a:custGeom>
              <a:avLst/>
              <a:gdLst>
                <a:gd name="csX0" fmla="*/ 0 w 887137"/>
                <a:gd name="csY0" fmla="*/ 0 h 8295"/>
                <a:gd name="csX1" fmla="*/ 887137 w 887137"/>
                <a:gd name="csY1" fmla="*/ 0 h 8295"/>
              </a:gdLst>
              <a:ahLst/>
              <a:cxnLst>
                <a:cxn ang="0">
                  <a:pos x="csX0" y="csY0"/>
                </a:cxn>
                <a:cxn ang="0">
                  <a:pos x="csX1" y="csY1"/>
                </a:cxn>
              </a:cxnLst>
              <a:rect l="l" t="t" r="r" b="b"/>
              <a:pathLst>
                <a:path w="887137" h="8295">
                  <a:moveTo>
                    <a:pt x="0" y="0"/>
                  </a:moveTo>
                  <a:lnTo>
                    <a:pt x="887137"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5" name="Freeform 38">
              <a:extLst>
                <a:ext uri="{FF2B5EF4-FFF2-40B4-BE49-F238E27FC236}">
                  <a16:creationId xmlns:a16="http://schemas.microsoft.com/office/drawing/2014/main" id="{0156E8AA-3026-8473-8506-BF70DD931C74}"/>
                </a:ext>
              </a:extLst>
            </p:cNvPr>
            <p:cNvSpPr/>
            <p:nvPr/>
          </p:nvSpPr>
          <p:spPr>
            <a:xfrm>
              <a:off x="7875883" y="4523872"/>
              <a:ext cx="414050" cy="3870"/>
            </a:xfrm>
            <a:custGeom>
              <a:avLst/>
              <a:gdLst>
                <a:gd name="csX0" fmla="*/ 0 w 887552"/>
                <a:gd name="csY0" fmla="*/ 0 h 8295"/>
                <a:gd name="csX1" fmla="*/ 887552 w 887552"/>
                <a:gd name="csY1" fmla="*/ 0 h 8295"/>
              </a:gdLst>
              <a:ahLst/>
              <a:cxnLst>
                <a:cxn ang="0">
                  <a:pos x="csX0" y="csY0"/>
                </a:cxn>
                <a:cxn ang="0">
                  <a:pos x="csX1" y="csY1"/>
                </a:cxn>
              </a:cxnLst>
              <a:rect l="l" t="t" r="r" b="b"/>
              <a:pathLst>
                <a:path w="887552" h="8295">
                  <a:moveTo>
                    <a:pt x="0" y="0"/>
                  </a:moveTo>
                  <a:lnTo>
                    <a:pt x="887552"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grpSp>
        <p:nvGrpSpPr>
          <p:cNvPr id="96" name="Group 95">
            <a:extLst>
              <a:ext uri="{FF2B5EF4-FFF2-40B4-BE49-F238E27FC236}">
                <a16:creationId xmlns:a16="http://schemas.microsoft.com/office/drawing/2014/main" id="{C347BFC3-A3DE-8E05-08E4-3DBC9579C465}"/>
              </a:ext>
            </a:extLst>
          </p:cNvPr>
          <p:cNvGrpSpPr/>
          <p:nvPr/>
        </p:nvGrpSpPr>
        <p:grpSpPr>
          <a:xfrm>
            <a:off x="11146041" y="1"/>
            <a:ext cx="91139" cy="4034843"/>
            <a:chOff x="10141051" y="710298"/>
            <a:chExt cx="91139" cy="4034843"/>
          </a:xfrm>
        </p:grpSpPr>
        <p:sp>
          <p:nvSpPr>
            <p:cNvPr id="97" name="Rounded Rectangle 18">
              <a:extLst>
                <a:ext uri="{FF2B5EF4-FFF2-40B4-BE49-F238E27FC236}">
                  <a16:creationId xmlns:a16="http://schemas.microsoft.com/office/drawing/2014/main" id="{F50A72B5-7BE2-62D4-9B66-ED441FBA9696}"/>
                </a:ext>
              </a:extLst>
            </p:cNvPr>
            <p:cNvSpPr/>
            <p:nvPr/>
          </p:nvSpPr>
          <p:spPr>
            <a:xfrm rot="16200000">
              <a:off x="10141039" y="4653990"/>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8" name="Rounded Rectangle 29">
              <a:extLst>
                <a:ext uri="{FF2B5EF4-FFF2-40B4-BE49-F238E27FC236}">
                  <a16:creationId xmlns:a16="http://schemas.microsoft.com/office/drawing/2014/main" id="{5282A1B8-E448-1FAD-5970-6F265A3B8FFC}"/>
                </a:ext>
              </a:extLst>
            </p:cNvPr>
            <p:cNvSpPr/>
            <p:nvPr/>
          </p:nvSpPr>
          <p:spPr>
            <a:xfrm rot="16200000">
              <a:off x="10141039" y="2529297"/>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9" name="Freeform 39">
              <a:extLst>
                <a:ext uri="{FF2B5EF4-FFF2-40B4-BE49-F238E27FC236}">
                  <a16:creationId xmlns:a16="http://schemas.microsoft.com/office/drawing/2014/main" id="{3CB654D4-DF0E-B44D-914E-4DA1AE5CCBD5}"/>
                </a:ext>
              </a:extLst>
            </p:cNvPr>
            <p:cNvSpPr/>
            <p:nvPr/>
          </p:nvSpPr>
          <p:spPr>
            <a:xfrm>
              <a:off x="10186641" y="2724192"/>
              <a:ext cx="3871" cy="1825152"/>
            </a:xfrm>
            <a:custGeom>
              <a:avLst/>
              <a:gdLst>
                <a:gd name="csX0" fmla="*/ 0 w 8297"/>
                <a:gd name="csY0" fmla="*/ 3912376 h 3912376"/>
                <a:gd name="csX1" fmla="*/ 0 w 8297"/>
                <a:gd name="csY1" fmla="*/ 0 h 3912376"/>
              </a:gdLst>
              <a:ahLst/>
              <a:cxnLst>
                <a:cxn ang="0">
                  <a:pos x="csX0" y="csY0"/>
                </a:cxn>
                <a:cxn ang="0">
                  <a:pos x="csX1" y="csY1"/>
                </a:cxn>
              </a:cxnLst>
              <a:rect l="l" t="t" r="r" b="b"/>
              <a:pathLst>
                <a:path w="8297" h="3912376">
                  <a:moveTo>
                    <a:pt x="0" y="3912376"/>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0" name="Freeform 40">
              <a:extLst>
                <a:ext uri="{FF2B5EF4-FFF2-40B4-BE49-F238E27FC236}">
                  <a16:creationId xmlns:a16="http://schemas.microsoft.com/office/drawing/2014/main" id="{8CA1EFC7-C067-9843-A790-49DBDC0922CA}"/>
                </a:ext>
              </a:extLst>
            </p:cNvPr>
            <p:cNvSpPr/>
            <p:nvPr/>
          </p:nvSpPr>
          <p:spPr>
            <a:xfrm>
              <a:off x="10186641" y="710298"/>
              <a:ext cx="3871" cy="1711489"/>
            </a:xfrm>
            <a:custGeom>
              <a:avLst/>
              <a:gdLst>
                <a:gd name="csX0" fmla="*/ 0 w 8297"/>
                <a:gd name="csY0" fmla="*/ 3668729 h 3668729"/>
                <a:gd name="csX1" fmla="*/ 0 w 8297"/>
                <a:gd name="csY1" fmla="*/ 0 h 3668729"/>
              </a:gdLst>
              <a:ahLst/>
              <a:cxnLst>
                <a:cxn ang="0">
                  <a:pos x="csX0" y="csY0"/>
                </a:cxn>
                <a:cxn ang="0">
                  <a:pos x="csX1" y="csY1"/>
                </a:cxn>
              </a:cxnLst>
              <a:rect l="l" t="t" r="r" b="b"/>
              <a:pathLst>
                <a:path w="8297" h="3668729">
                  <a:moveTo>
                    <a:pt x="0" y="3668729"/>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grpSp>
        <p:nvGrpSpPr>
          <p:cNvPr id="101" name="Group 100">
            <a:extLst>
              <a:ext uri="{FF2B5EF4-FFF2-40B4-BE49-F238E27FC236}">
                <a16:creationId xmlns:a16="http://schemas.microsoft.com/office/drawing/2014/main" id="{4634C416-CF71-F447-D841-00D36B291C7E}"/>
              </a:ext>
            </a:extLst>
          </p:cNvPr>
          <p:cNvGrpSpPr/>
          <p:nvPr/>
        </p:nvGrpSpPr>
        <p:grpSpPr>
          <a:xfrm>
            <a:off x="11421981" y="3352063"/>
            <a:ext cx="91177" cy="4061367"/>
            <a:chOff x="10416982" y="2702847"/>
            <a:chExt cx="91177" cy="4061366"/>
          </a:xfrm>
        </p:grpSpPr>
        <p:sp>
          <p:nvSpPr>
            <p:cNvPr id="102" name="Freeform 42">
              <a:extLst>
                <a:ext uri="{FF2B5EF4-FFF2-40B4-BE49-F238E27FC236}">
                  <a16:creationId xmlns:a16="http://schemas.microsoft.com/office/drawing/2014/main" id="{99B46F50-42E9-C0DE-861F-B3EFBC3E2397}"/>
                </a:ext>
              </a:extLst>
            </p:cNvPr>
            <p:cNvSpPr/>
            <p:nvPr/>
          </p:nvSpPr>
          <p:spPr>
            <a:xfrm>
              <a:off x="10462571" y="2909752"/>
              <a:ext cx="3871" cy="2748351"/>
            </a:xfrm>
            <a:custGeom>
              <a:avLst/>
              <a:gdLst>
                <a:gd name="csX0" fmla="*/ 0 w 8297"/>
                <a:gd name="csY0" fmla="*/ 5891337 h 5891336"/>
                <a:gd name="csX1" fmla="*/ 0 w 8297"/>
                <a:gd name="csY1" fmla="*/ 0 h 5891336"/>
              </a:gdLst>
              <a:ahLst/>
              <a:cxnLst>
                <a:cxn ang="0">
                  <a:pos x="csX0" y="csY0"/>
                </a:cxn>
                <a:cxn ang="0">
                  <a:pos x="csX1" y="csY1"/>
                </a:cxn>
              </a:cxnLst>
              <a:rect l="l" t="t" r="r" b="b"/>
              <a:pathLst>
                <a:path w="8297" h="5891336">
                  <a:moveTo>
                    <a:pt x="0" y="5891337"/>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3" name="Rounded Rectangle 26">
              <a:extLst>
                <a:ext uri="{FF2B5EF4-FFF2-40B4-BE49-F238E27FC236}">
                  <a16:creationId xmlns:a16="http://schemas.microsoft.com/office/drawing/2014/main" id="{94A4436E-06AA-CFF7-70ED-E06B866C60CA}"/>
                </a:ext>
              </a:extLst>
            </p:cNvPr>
            <p:cNvSpPr/>
            <p:nvPr/>
          </p:nvSpPr>
          <p:spPr>
            <a:xfrm rot="16200000">
              <a:off x="10416970" y="6673062"/>
              <a:ext cx="91163" cy="91139"/>
            </a:xfrm>
            <a:prstGeom prst="roundRect">
              <a:avLst>
                <a:gd name="adj" fmla="val 22511"/>
              </a:avLst>
            </a:prstGeom>
            <a:solidFill>
              <a:srgbClr val="E2E2E2"/>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4" name="Rounded Rectangle 27">
              <a:extLst>
                <a:ext uri="{FF2B5EF4-FFF2-40B4-BE49-F238E27FC236}">
                  <a16:creationId xmlns:a16="http://schemas.microsoft.com/office/drawing/2014/main" id="{631EA07D-4A85-3947-8CB1-79172FD2B832}"/>
                </a:ext>
              </a:extLst>
            </p:cNvPr>
            <p:cNvSpPr/>
            <p:nvPr/>
          </p:nvSpPr>
          <p:spPr>
            <a:xfrm rot="16200000">
              <a:off x="10417008" y="5765613"/>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5" name="Rounded Rectangle 33">
              <a:extLst>
                <a:ext uri="{FF2B5EF4-FFF2-40B4-BE49-F238E27FC236}">
                  <a16:creationId xmlns:a16="http://schemas.microsoft.com/office/drawing/2014/main" id="{481BABDF-1731-6F13-CE59-1B7730842CB8}"/>
                </a:ext>
              </a:extLst>
            </p:cNvPr>
            <p:cNvSpPr/>
            <p:nvPr/>
          </p:nvSpPr>
          <p:spPr>
            <a:xfrm rot="16200000">
              <a:off x="10416970" y="2702859"/>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6" name="Freeform 41">
              <a:extLst>
                <a:ext uri="{FF2B5EF4-FFF2-40B4-BE49-F238E27FC236}">
                  <a16:creationId xmlns:a16="http://schemas.microsoft.com/office/drawing/2014/main" id="{32989B84-FB0D-663F-2593-042BA3DCC432}"/>
                </a:ext>
              </a:extLst>
            </p:cNvPr>
            <p:cNvSpPr/>
            <p:nvPr/>
          </p:nvSpPr>
          <p:spPr>
            <a:xfrm>
              <a:off x="10462571" y="5960548"/>
              <a:ext cx="3871" cy="607868"/>
            </a:xfrm>
            <a:custGeom>
              <a:avLst/>
              <a:gdLst>
                <a:gd name="csX0" fmla="*/ 0 w 8297"/>
                <a:gd name="csY0" fmla="*/ 1303020 h 1303019"/>
                <a:gd name="csX1" fmla="*/ 0 w 8297"/>
                <a:gd name="csY1" fmla="*/ 0 h 1303019"/>
              </a:gdLst>
              <a:ahLst/>
              <a:cxnLst>
                <a:cxn ang="0">
                  <a:pos x="csX0" y="csY0"/>
                </a:cxn>
                <a:cxn ang="0">
                  <a:pos x="csX1" y="csY1"/>
                </a:cxn>
              </a:cxnLst>
              <a:rect l="l" t="t" r="r" b="b"/>
              <a:pathLst>
                <a:path w="8297" h="1303019">
                  <a:moveTo>
                    <a:pt x="0" y="1303020"/>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grpSp>
        <p:nvGrpSpPr>
          <p:cNvPr id="107" name="Group 106">
            <a:extLst>
              <a:ext uri="{FF2B5EF4-FFF2-40B4-BE49-F238E27FC236}">
                <a16:creationId xmlns:a16="http://schemas.microsoft.com/office/drawing/2014/main" id="{744C0846-583E-8EBC-16C3-A1E73EB539D6}"/>
              </a:ext>
            </a:extLst>
          </p:cNvPr>
          <p:cNvGrpSpPr/>
          <p:nvPr/>
        </p:nvGrpSpPr>
        <p:grpSpPr>
          <a:xfrm>
            <a:off x="8972504" y="5416524"/>
            <a:ext cx="91139" cy="1994491"/>
            <a:chOff x="7480581" y="5365324"/>
            <a:chExt cx="91139" cy="1994490"/>
          </a:xfrm>
        </p:grpSpPr>
        <p:sp>
          <p:nvSpPr>
            <p:cNvPr id="108" name="Rounded Rectangle 19">
              <a:extLst>
                <a:ext uri="{FF2B5EF4-FFF2-40B4-BE49-F238E27FC236}">
                  <a16:creationId xmlns:a16="http://schemas.microsoft.com/office/drawing/2014/main" id="{CC4FB040-3A62-D886-DB36-3AE01C7EBF2E}"/>
                </a:ext>
              </a:extLst>
            </p:cNvPr>
            <p:cNvSpPr/>
            <p:nvPr/>
          </p:nvSpPr>
          <p:spPr>
            <a:xfrm rot="16200000">
              <a:off x="7480569" y="7268663"/>
              <a:ext cx="91163" cy="91139"/>
            </a:xfrm>
            <a:prstGeom prst="roundRect">
              <a:avLst>
                <a:gd name="adj" fmla="val 22511"/>
              </a:avLst>
            </a:prstGeom>
            <a:solidFill>
              <a:srgbClr val="E2E2E2"/>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9" name="Rounded Rectangle 20">
              <a:extLst>
                <a:ext uri="{FF2B5EF4-FFF2-40B4-BE49-F238E27FC236}">
                  <a16:creationId xmlns:a16="http://schemas.microsoft.com/office/drawing/2014/main" id="{6CF7B248-857E-27BA-4AA3-F938B59AE6DA}"/>
                </a:ext>
              </a:extLst>
            </p:cNvPr>
            <p:cNvSpPr/>
            <p:nvPr/>
          </p:nvSpPr>
          <p:spPr>
            <a:xfrm rot="16200000">
              <a:off x="7480569" y="6518648"/>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0" name="Rounded Rectangle 30">
              <a:extLst>
                <a:ext uri="{FF2B5EF4-FFF2-40B4-BE49-F238E27FC236}">
                  <a16:creationId xmlns:a16="http://schemas.microsoft.com/office/drawing/2014/main" id="{9846AD7D-5DF7-4CC4-6433-B95FCBBA76CB}"/>
                </a:ext>
              </a:extLst>
            </p:cNvPr>
            <p:cNvSpPr/>
            <p:nvPr/>
          </p:nvSpPr>
          <p:spPr>
            <a:xfrm rot="16200000">
              <a:off x="7480569" y="5365336"/>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1" name="Freeform 43">
              <a:extLst>
                <a:ext uri="{FF2B5EF4-FFF2-40B4-BE49-F238E27FC236}">
                  <a16:creationId xmlns:a16="http://schemas.microsoft.com/office/drawing/2014/main" id="{AE9929D6-54A9-9E86-D0B9-2F4ECEC8E334}"/>
                </a:ext>
              </a:extLst>
            </p:cNvPr>
            <p:cNvSpPr/>
            <p:nvPr/>
          </p:nvSpPr>
          <p:spPr>
            <a:xfrm>
              <a:off x="7526170" y="6721516"/>
              <a:ext cx="3871" cy="442462"/>
            </a:xfrm>
            <a:custGeom>
              <a:avLst/>
              <a:gdLst>
                <a:gd name="csX0" fmla="*/ 0 w 8297"/>
                <a:gd name="csY0" fmla="*/ 948458 h 948457"/>
                <a:gd name="csX1" fmla="*/ 0 w 8297"/>
                <a:gd name="csY1" fmla="*/ 0 h 948457"/>
              </a:gdLst>
              <a:ahLst/>
              <a:cxnLst>
                <a:cxn ang="0">
                  <a:pos x="csX0" y="csY0"/>
                </a:cxn>
                <a:cxn ang="0">
                  <a:pos x="csX1" y="csY1"/>
                </a:cxn>
              </a:cxnLst>
              <a:rect l="l" t="t" r="r" b="b"/>
              <a:pathLst>
                <a:path w="8297" h="948457">
                  <a:moveTo>
                    <a:pt x="0" y="948458"/>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2" name="Freeform 44">
              <a:extLst>
                <a:ext uri="{FF2B5EF4-FFF2-40B4-BE49-F238E27FC236}">
                  <a16:creationId xmlns:a16="http://schemas.microsoft.com/office/drawing/2014/main" id="{AF0A4B9F-656F-F5D0-E5CE-BFF14B11A60D}"/>
                </a:ext>
              </a:extLst>
            </p:cNvPr>
            <p:cNvSpPr/>
            <p:nvPr/>
          </p:nvSpPr>
          <p:spPr>
            <a:xfrm>
              <a:off x="7526170" y="5560193"/>
              <a:ext cx="3871" cy="848856"/>
            </a:xfrm>
            <a:custGeom>
              <a:avLst/>
              <a:gdLst>
                <a:gd name="csX0" fmla="*/ 0 w 8297"/>
                <a:gd name="csY0" fmla="*/ 1819598 h 1819598"/>
                <a:gd name="csX1" fmla="*/ 0 w 8297"/>
                <a:gd name="csY1" fmla="*/ 0 h 1819598"/>
              </a:gdLst>
              <a:ahLst/>
              <a:cxnLst>
                <a:cxn ang="0">
                  <a:pos x="csX0" y="csY0"/>
                </a:cxn>
                <a:cxn ang="0">
                  <a:pos x="csX1" y="csY1"/>
                </a:cxn>
              </a:cxnLst>
              <a:rect l="l" t="t" r="r" b="b"/>
              <a:pathLst>
                <a:path w="8297" h="1819598">
                  <a:moveTo>
                    <a:pt x="0" y="1819598"/>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sp>
        <p:nvSpPr>
          <p:cNvPr id="113" name="Freeform 45">
            <a:extLst>
              <a:ext uri="{FF2B5EF4-FFF2-40B4-BE49-F238E27FC236}">
                <a16:creationId xmlns:a16="http://schemas.microsoft.com/office/drawing/2014/main" id="{DCE75842-EAFF-373F-FAB2-B392BBFB21F0}"/>
              </a:ext>
            </a:extLst>
          </p:cNvPr>
          <p:cNvSpPr/>
          <p:nvPr/>
        </p:nvSpPr>
        <p:spPr>
          <a:xfrm>
            <a:off x="9557138" y="1308841"/>
            <a:ext cx="3871" cy="203951"/>
          </a:xfrm>
          <a:custGeom>
            <a:avLst/>
            <a:gdLst>
              <a:gd name="csX0" fmla="*/ 0 w 8297"/>
              <a:gd name="csY0" fmla="*/ 0 h 437188"/>
              <a:gd name="csX1" fmla="*/ 0 w 8297"/>
              <a:gd name="csY1" fmla="*/ 437188 h 437188"/>
            </a:gdLst>
            <a:ahLst/>
            <a:cxnLst>
              <a:cxn ang="0">
                <a:pos x="csX0" y="csY0"/>
              </a:cxn>
              <a:cxn ang="0">
                <a:pos x="csX1" y="csY1"/>
              </a:cxn>
            </a:cxnLst>
            <a:rect l="l" t="t" r="r" b="b"/>
            <a:pathLst>
              <a:path w="8297" h="437188">
                <a:moveTo>
                  <a:pt x="0" y="0"/>
                </a:moveTo>
                <a:lnTo>
                  <a:pt x="0" y="437188"/>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4" name="Freeform 47">
            <a:extLst>
              <a:ext uri="{FF2B5EF4-FFF2-40B4-BE49-F238E27FC236}">
                <a16:creationId xmlns:a16="http://schemas.microsoft.com/office/drawing/2014/main" id="{8F0A4F50-C5B2-E079-B129-4E72CE2CAAA5}"/>
              </a:ext>
            </a:extLst>
          </p:cNvPr>
          <p:cNvSpPr/>
          <p:nvPr/>
        </p:nvSpPr>
        <p:spPr>
          <a:xfrm>
            <a:off x="9557138" y="5612331"/>
            <a:ext cx="3871" cy="820604"/>
          </a:xfrm>
          <a:custGeom>
            <a:avLst/>
            <a:gdLst>
              <a:gd name="csX0" fmla="*/ 0 w 8297"/>
              <a:gd name="csY0" fmla="*/ 0 h 1759038"/>
              <a:gd name="csX1" fmla="*/ 0 w 8297"/>
              <a:gd name="csY1" fmla="*/ 1759039 h 1759038"/>
            </a:gdLst>
            <a:ahLst/>
            <a:cxnLst>
              <a:cxn ang="0">
                <a:pos x="csX0" y="csY0"/>
              </a:cxn>
              <a:cxn ang="0">
                <a:pos x="csX1" y="csY1"/>
              </a:cxn>
            </a:cxnLst>
            <a:rect l="l" t="t" r="r" b="b"/>
            <a:pathLst>
              <a:path w="8297" h="1759038">
                <a:moveTo>
                  <a:pt x="0" y="0"/>
                </a:moveTo>
                <a:lnTo>
                  <a:pt x="0" y="1759039"/>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5" name="Title 1">
            <a:extLst>
              <a:ext uri="{FF2B5EF4-FFF2-40B4-BE49-F238E27FC236}">
                <a16:creationId xmlns:a16="http://schemas.microsoft.com/office/drawing/2014/main" id="{A6D9ED7F-9E15-F30F-8CCF-C4E3719C6566}"/>
              </a:ext>
            </a:extLst>
          </p:cNvPr>
          <p:cNvSpPr>
            <a:spLocks noGrp="1"/>
          </p:cNvSpPr>
          <p:nvPr>
            <p:ph type="title"/>
          </p:nvPr>
        </p:nvSpPr>
        <p:spPr>
          <a:xfrm>
            <a:off x="585216" y="3121233"/>
            <a:ext cx="6182171" cy="615553"/>
          </a:xfrm>
        </p:spPr>
        <p:txBody>
          <a:bodyPr wrap="square">
            <a:spAutoFit/>
          </a:bodyPr>
          <a:lstStyle/>
          <a:p>
            <a:r>
              <a:rPr lang="en-US" dirty="0" err="1">
                <a:solidFill>
                  <a:schemeClr val="tx1"/>
                </a:solidFill>
              </a:rPr>
              <a:t>Soberanía</a:t>
            </a:r>
            <a:r>
              <a:rPr lang="en-US" dirty="0">
                <a:solidFill>
                  <a:schemeClr val="tx1"/>
                </a:solidFill>
              </a:rPr>
              <a:t> digital</a:t>
            </a:r>
          </a:p>
        </p:txBody>
      </p:sp>
      <p:pic>
        <p:nvPicPr>
          <p:cNvPr id="3" name="Imagen 8" descr="The image displays a series of logos and text promoting events and programs related to the University of Coruￃﾱa, including the ICTS (Innovation and Technology Centre), with various elements such as a yellow icon, a yellow background, and text in Spanish.&#10;&#10;AI-generated content may be incorrect.">
            <a:extLst>
              <a:ext uri="{FF2B5EF4-FFF2-40B4-BE49-F238E27FC236}">
                <a16:creationId xmlns:a16="http://schemas.microsoft.com/office/drawing/2014/main" id="{E638784F-E369-5966-D205-A5BE63290FFF}"/>
              </a:ext>
            </a:extLst>
          </p:cNvPr>
          <p:cNvPicPr>
            <a:picLocks noChangeAspect="1"/>
          </p:cNvPicPr>
          <p:nvPr/>
        </p:nvPicPr>
        <p:blipFill>
          <a:blip r:embed="rId2">
            <a:alphaModFix amt="50000"/>
          </a:blip>
          <a:stretch>
            <a:fillRect/>
          </a:stretch>
        </p:blipFill>
        <p:spPr>
          <a:xfrm>
            <a:off x="0" y="5557792"/>
            <a:ext cx="12192000" cy="1300208"/>
          </a:xfrm>
          <a:prstGeom prst="rect">
            <a:avLst/>
          </a:prstGeom>
        </p:spPr>
      </p:pic>
    </p:spTree>
    <p:extLst>
      <p:ext uri="{BB962C8B-B14F-4D97-AF65-F5344CB8AC3E}">
        <p14:creationId xmlns:p14="http://schemas.microsoft.com/office/powerpoint/2010/main" val="2196229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C73C4-C911-41BD-B6D4-2FC3F5A90B0C}"/>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9014129-75EE-D156-6AD3-CA44D4BD2949}"/>
              </a:ext>
            </a:extLst>
          </p:cNvPr>
          <p:cNvSpPr/>
          <p:nvPr/>
        </p:nvSpPr>
        <p:spPr bwMode="auto">
          <a:xfrm>
            <a:off x="10" y="1436698"/>
            <a:ext cx="571500" cy="2645455"/>
          </a:xfrm>
          <a:prstGeom prst="rect">
            <a:avLst/>
          </a:prstGeom>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defRPr/>
            </a:pPr>
            <a:endParaRPr lang="en-US" sz="2000" err="1">
              <a:solidFill>
                <a:srgbClr val="FFFFFF"/>
              </a:solidFill>
              <a:latin typeface="Segoe Sans Text"/>
              <a:ea typeface="Segoe UI" pitchFamily="34" charset="0"/>
              <a:cs typeface="Segoe UI" pitchFamily="34" charset="0"/>
            </a:endParaRPr>
          </a:p>
        </p:txBody>
      </p:sp>
      <p:sp>
        <p:nvSpPr>
          <p:cNvPr id="6" name="object 5" descr="$PPTXTitle">
            <a:extLst>
              <a:ext uri="{FF2B5EF4-FFF2-40B4-BE49-F238E27FC236}">
                <a16:creationId xmlns:a16="http://schemas.microsoft.com/office/drawing/2014/main" id="{AFC04E0F-BD86-14CC-DBF4-CF8CA043EB30}"/>
              </a:ext>
            </a:extLst>
          </p:cNvPr>
          <p:cNvSpPr txBox="1">
            <a:spLocks/>
          </p:cNvSpPr>
          <p:nvPr/>
        </p:nvSpPr>
        <p:spPr>
          <a:xfrm>
            <a:off x="457209" y="2871317"/>
            <a:ext cx="4157663" cy="1115383"/>
          </a:xfrm>
          <a:prstGeom prst="rect">
            <a:avLst/>
          </a:prstGeom>
        </p:spPr>
        <p:txBody>
          <a:bodyPr vert="horz" wrap="square" lIns="0" tIns="7316" rIns="0" bIns="0" rtlCol="0">
            <a:spAutoFit/>
          </a:bodyPr>
          <a:lstStyle>
            <a:lvl1pPr>
              <a:defRPr sz="6900" b="0" i="0">
                <a:solidFill>
                  <a:srgbClr val="0000B3"/>
                </a:solidFill>
                <a:latin typeface="Segoe Sans Display Semilight"/>
                <a:ea typeface="+mj-ea"/>
                <a:cs typeface="Segoe Sans Display Semilight"/>
              </a:defRPr>
            </a:lvl1pPr>
          </a:lstStyle>
          <a:p>
            <a:pPr defTabSz="932719">
              <a:spcBef>
                <a:spcPct val="0"/>
              </a:spcBef>
              <a:tabLst>
                <a:tab pos="601840" algn="l"/>
              </a:tabLst>
              <a:defRPr/>
            </a:pPr>
            <a:r>
              <a:rPr lang="en-CA" sz="3600" spc="-151" dirty="0" err="1">
                <a:ln w="3175">
                  <a:noFill/>
                </a:ln>
                <a:solidFill>
                  <a:srgbClr val="00A4EF"/>
                </a:solidFill>
                <a:latin typeface="Segoe UI"/>
                <a:cs typeface="Segoe UI" panose="020B0502040204020203" pitchFamily="34" charset="0"/>
              </a:rPr>
              <a:t>Soberanía</a:t>
            </a:r>
            <a:r>
              <a:rPr lang="en-CA" sz="3600" spc="-151" dirty="0">
                <a:ln w="3175">
                  <a:noFill/>
                </a:ln>
                <a:solidFill>
                  <a:srgbClr val="00A4EF"/>
                </a:solidFill>
                <a:latin typeface="Segoe UI"/>
                <a:cs typeface="Segoe UI" panose="020B0502040204020203" pitchFamily="34" charset="0"/>
              </a:rPr>
              <a:t>:</a:t>
            </a:r>
          </a:p>
          <a:p>
            <a:pPr defTabSz="932719">
              <a:spcBef>
                <a:spcPct val="0"/>
              </a:spcBef>
              <a:tabLst>
                <a:tab pos="601840" algn="l"/>
              </a:tabLst>
              <a:defRPr/>
            </a:pPr>
            <a:r>
              <a:rPr lang="en-CA" sz="3600" spc="-151" dirty="0" err="1">
                <a:ln w="3175">
                  <a:noFill/>
                </a:ln>
                <a:solidFill>
                  <a:srgbClr val="00A4EF"/>
                </a:solidFill>
                <a:latin typeface="Segoe UI"/>
                <a:cs typeface="Segoe UI" panose="020B0502040204020203" pitchFamily="34" charset="0"/>
              </a:rPr>
              <a:t>Distintos</a:t>
            </a:r>
            <a:r>
              <a:rPr lang="en-CA" sz="3600" spc="-151" dirty="0">
                <a:ln w="3175">
                  <a:noFill/>
                </a:ln>
                <a:solidFill>
                  <a:srgbClr val="00A4EF"/>
                </a:solidFill>
                <a:latin typeface="Segoe UI"/>
                <a:cs typeface="Segoe UI" panose="020B0502040204020203" pitchFamily="34" charset="0"/>
              </a:rPr>
              <a:t> </a:t>
            </a:r>
            <a:r>
              <a:rPr lang="en-CA" sz="3600" spc="-151" dirty="0" err="1">
                <a:ln w="3175">
                  <a:noFill/>
                </a:ln>
                <a:solidFill>
                  <a:srgbClr val="00A4EF"/>
                </a:solidFill>
                <a:latin typeface="Segoe UI"/>
                <a:cs typeface="Segoe UI" panose="020B0502040204020203" pitchFamily="34" charset="0"/>
              </a:rPr>
              <a:t>Escenarios</a:t>
            </a:r>
            <a:endParaRPr lang="en-CA" sz="3600" spc="-151" dirty="0">
              <a:ln w="3175">
                <a:noFill/>
              </a:ln>
              <a:solidFill>
                <a:srgbClr val="00A4EF"/>
              </a:solidFill>
              <a:latin typeface="Segoe UI"/>
              <a:cs typeface="Segoe UI" panose="020B0502040204020203" pitchFamily="34" charset="0"/>
            </a:endParaRPr>
          </a:p>
        </p:txBody>
      </p:sp>
      <p:grpSp>
        <p:nvGrpSpPr>
          <p:cNvPr id="23" name="Group 22">
            <a:extLst>
              <a:ext uri="{FF2B5EF4-FFF2-40B4-BE49-F238E27FC236}">
                <a16:creationId xmlns:a16="http://schemas.microsoft.com/office/drawing/2014/main" id="{4EED77F6-6E66-22CF-A212-D393D6D9A5DE}"/>
              </a:ext>
            </a:extLst>
          </p:cNvPr>
          <p:cNvGrpSpPr/>
          <p:nvPr/>
        </p:nvGrpSpPr>
        <p:grpSpPr>
          <a:xfrm>
            <a:off x="5325390" y="681714"/>
            <a:ext cx="6312573" cy="5589175"/>
            <a:chOff x="5325389" y="681705"/>
            <a:chExt cx="6312573" cy="5589175"/>
          </a:xfrm>
        </p:grpSpPr>
        <p:sp>
          <p:nvSpPr>
            <p:cNvPr id="17" name="Rectangle: Rounded Corners 16">
              <a:extLst>
                <a:ext uri="{FF2B5EF4-FFF2-40B4-BE49-F238E27FC236}">
                  <a16:creationId xmlns:a16="http://schemas.microsoft.com/office/drawing/2014/main" id="{698C6D20-464E-D117-6060-8B5B961422EE}"/>
                </a:ext>
                <a:ext uri="{C183D7F6-B498-43B3-948B-1728B52AA6E4}">
                  <adec:decorative xmlns:adec="http://schemas.microsoft.com/office/drawing/2017/decorative" val="1"/>
                </a:ext>
              </a:extLst>
            </p:cNvPr>
            <p:cNvSpPr>
              <a:spLocks/>
            </p:cNvSpPr>
            <p:nvPr/>
          </p:nvSpPr>
          <p:spPr>
            <a:xfrm>
              <a:off x="5325389" y="681705"/>
              <a:ext cx="6312573" cy="5589175"/>
            </a:xfrm>
            <a:prstGeom prst="roundRect">
              <a:avLst>
                <a:gd name="adj" fmla="val 0"/>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a:solidFill>
                  <a:srgbClr val="000000"/>
                </a:solidFill>
                <a:latin typeface="Segoe Sans Display"/>
                <a:cs typeface="Segoe Sans Display Semibold" pitchFamily="2" charset="0"/>
              </a:endParaRPr>
            </a:p>
          </p:txBody>
        </p:sp>
        <p:sp>
          <p:nvSpPr>
            <p:cNvPr id="56" name="Rectangle: Rounded Corners 55">
              <a:extLst>
                <a:ext uri="{FF2B5EF4-FFF2-40B4-BE49-F238E27FC236}">
                  <a16:creationId xmlns:a16="http://schemas.microsoft.com/office/drawing/2014/main" id="{850CF01F-1511-7F3D-1639-8F2A665F53D6}"/>
                </a:ext>
                <a:ext uri="{C183D7F6-B498-43B3-948B-1728B52AA6E4}">
                  <adec:decorative xmlns:adec="http://schemas.microsoft.com/office/drawing/2017/decorative" val="1"/>
                </a:ext>
              </a:extLst>
            </p:cNvPr>
            <p:cNvSpPr/>
            <p:nvPr/>
          </p:nvSpPr>
          <p:spPr bwMode="auto">
            <a:xfrm rot="10800000">
              <a:off x="5526155" y="898451"/>
              <a:ext cx="5911040" cy="2463323"/>
            </a:xfrm>
            <a:prstGeom prst="roundRect">
              <a:avLst>
                <a:gd name="adj" fmla="val 0"/>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a:p>
          </p:txBody>
        </p:sp>
        <p:sp>
          <p:nvSpPr>
            <p:cNvPr id="18" name="Rectangle: Rounded Corners 17">
              <a:extLst>
                <a:ext uri="{FF2B5EF4-FFF2-40B4-BE49-F238E27FC236}">
                  <a16:creationId xmlns:a16="http://schemas.microsoft.com/office/drawing/2014/main" id="{4CD4A12C-EF7F-FE3D-7543-230FA26D2EE5}"/>
                </a:ext>
                <a:ext uri="{C183D7F6-B498-43B3-948B-1728B52AA6E4}">
                  <adec:decorative xmlns:adec="http://schemas.microsoft.com/office/drawing/2017/decorative" val="1"/>
                </a:ext>
              </a:extLst>
            </p:cNvPr>
            <p:cNvSpPr/>
            <p:nvPr/>
          </p:nvSpPr>
          <p:spPr bwMode="auto">
            <a:xfrm rot="10800000">
              <a:off x="5526155" y="3586603"/>
              <a:ext cx="5911040" cy="2463323"/>
            </a:xfrm>
            <a:prstGeom prst="roundRect">
              <a:avLst>
                <a:gd name="adj" fmla="val 0"/>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717609"/>
              <a:endParaRPr lang="en-US" sz="1413" dirty="0"/>
            </a:p>
          </p:txBody>
        </p:sp>
        <p:sp>
          <p:nvSpPr>
            <p:cNvPr id="34" name="Freeform 22, chunk 1, chunk 1">
              <a:extLst>
                <a:ext uri="{FF2B5EF4-FFF2-40B4-BE49-F238E27FC236}">
                  <a16:creationId xmlns:a16="http://schemas.microsoft.com/office/drawing/2014/main" id="{663983CC-8583-D6AE-0B66-819100E5B5A2}"/>
                </a:ext>
              </a:extLst>
            </p:cNvPr>
            <p:cNvSpPr txBox="1"/>
            <p:nvPr/>
          </p:nvSpPr>
          <p:spPr>
            <a:xfrm>
              <a:off x="5749664" y="3775444"/>
              <a:ext cx="3468765" cy="36933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932719" fontAlgn="t">
                <a:tabLst>
                  <a:tab pos="601840" algn="l"/>
                </a:tabLst>
                <a:defRPr/>
              </a:pPr>
              <a:r>
                <a:rPr lang="en-US" sz="2400" b="0" spc="-151" dirty="0">
                  <a:ln w="3175">
                    <a:noFill/>
                  </a:ln>
                  <a:solidFill>
                    <a:srgbClr val="00A4EF"/>
                  </a:solidFill>
                  <a:latin typeface="Segoe UI"/>
                  <a:ea typeface="+mj-ea"/>
                  <a:cs typeface="Segoe UI" panose="020B0502040204020203" pitchFamily="34" charset="0"/>
                </a:rPr>
                <a:t>Full Cloud </a:t>
              </a:r>
            </a:p>
          </p:txBody>
        </p:sp>
        <p:sp>
          <p:nvSpPr>
            <p:cNvPr id="35" name="Freeform 22, chunk 1, chunk 2">
              <a:extLst>
                <a:ext uri="{FF2B5EF4-FFF2-40B4-BE49-F238E27FC236}">
                  <a16:creationId xmlns:a16="http://schemas.microsoft.com/office/drawing/2014/main" id="{B050C6DB-37B8-6D47-5DF2-3F3EA35EE987}"/>
                </a:ext>
              </a:extLst>
            </p:cNvPr>
            <p:cNvSpPr txBox="1"/>
            <p:nvPr/>
          </p:nvSpPr>
          <p:spPr>
            <a:xfrm>
              <a:off x="5811054" y="4717657"/>
              <a:ext cx="4345952" cy="10814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marL="285750" indent="-285750" fontAlgn="t">
                <a:lnSpc>
                  <a:spcPts val="1500"/>
                </a:lnSpc>
                <a:buFontTx/>
                <a:buChar char="-"/>
              </a:pPr>
              <a:r>
                <a:rPr lang="es-ES" sz="1800" b="0" dirty="0">
                  <a:latin typeface="Segoe UI" panose="020B0502040204020203" pitchFamily="34" charset="0"/>
                </a:rPr>
                <a:t>Últimos modelos </a:t>
              </a:r>
            </a:p>
            <a:p>
              <a:pPr marL="285750" indent="-285750" fontAlgn="t">
                <a:lnSpc>
                  <a:spcPts val="1500"/>
                </a:lnSpc>
                <a:buFontTx/>
                <a:buChar char="-"/>
              </a:pPr>
              <a:r>
                <a:rPr lang="es-ES" sz="1800" b="0" dirty="0">
                  <a:latin typeface="Segoe UI" panose="020B0502040204020203" pitchFamily="34" charset="0"/>
                </a:rPr>
                <a:t>Escalabilidad elástica </a:t>
              </a:r>
            </a:p>
            <a:p>
              <a:pPr marL="285750" indent="-285750" fontAlgn="t">
                <a:lnSpc>
                  <a:spcPts val="1500"/>
                </a:lnSpc>
                <a:buFontTx/>
                <a:buChar char="-"/>
              </a:pPr>
              <a:r>
                <a:rPr lang="es-ES" sz="1800" b="0" dirty="0">
                  <a:latin typeface="Segoe UI" panose="020B0502040204020203" pitchFamily="34" charset="0"/>
                </a:rPr>
                <a:t>Servicios gestionados </a:t>
              </a:r>
            </a:p>
            <a:p>
              <a:pPr marL="285750" indent="-285750" fontAlgn="t">
                <a:lnSpc>
                  <a:spcPts val="1500"/>
                </a:lnSpc>
                <a:buFontTx/>
                <a:buChar char="-"/>
              </a:pPr>
              <a:r>
                <a:rPr lang="es-ES" sz="1800" b="0" dirty="0">
                  <a:latin typeface="Segoe UI" panose="020B0502040204020203" pitchFamily="34" charset="0"/>
                </a:rPr>
                <a:t>Gobernanza centralizada</a:t>
              </a:r>
            </a:p>
          </p:txBody>
        </p:sp>
        <p:sp>
          <p:nvSpPr>
            <p:cNvPr id="38" name="Freeform 19, chunk 1, chunk 1">
              <a:extLst>
                <a:ext uri="{FF2B5EF4-FFF2-40B4-BE49-F238E27FC236}">
                  <a16:creationId xmlns:a16="http://schemas.microsoft.com/office/drawing/2014/main" id="{41BE2ABC-DCC4-70B2-CC5A-2DBFC30EB171}"/>
                </a:ext>
              </a:extLst>
            </p:cNvPr>
            <p:cNvSpPr txBox="1"/>
            <p:nvPr/>
          </p:nvSpPr>
          <p:spPr>
            <a:xfrm>
              <a:off x="5749664" y="1488200"/>
              <a:ext cx="4361900" cy="55399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666734" fontAlgn="t">
                <a:defRPr/>
              </a:pPr>
              <a:r>
                <a:rPr lang="es-ES" sz="1800" b="0" dirty="0">
                  <a:latin typeface="Segoe UI Semibold" panose="020B0702040204020203" pitchFamily="34" charset="0"/>
                  <a:cs typeface="Segoe UI Semibold" panose="020B0702040204020203" pitchFamily="34" charset="0"/>
                </a:rPr>
                <a:t>Desarrollar en la nube, implementar en el edge</a:t>
              </a:r>
            </a:p>
          </p:txBody>
        </p:sp>
        <p:sp>
          <p:nvSpPr>
            <p:cNvPr id="39" name="Freeform 19, chunk 1, chunk 2">
              <a:extLst>
                <a:ext uri="{FF2B5EF4-FFF2-40B4-BE49-F238E27FC236}">
                  <a16:creationId xmlns:a16="http://schemas.microsoft.com/office/drawing/2014/main" id="{6059A6AB-AC20-1699-D793-83F01F2EE7A7}"/>
                </a:ext>
              </a:extLst>
            </p:cNvPr>
            <p:cNvSpPr txBox="1"/>
            <p:nvPr/>
          </p:nvSpPr>
          <p:spPr>
            <a:xfrm>
              <a:off x="5765612" y="2104221"/>
              <a:ext cx="5480606" cy="21352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fontAlgn="t">
                <a:lnSpc>
                  <a:spcPts val="1500"/>
                </a:lnSpc>
              </a:pPr>
              <a:endParaRPr lang="en-GB" sz="1800" b="0" dirty="0">
                <a:latin typeface="Segoe UI" panose="020B0502040204020203" pitchFamily="34" charset="0"/>
              </a:endParaRPr>
            </a:p>
          </p:txBody>
        </p:sp>
        <p:sp>
          <p:nvSpPr>
            <p:cNvPr id="3" name="Freeform 19, chunk 1, chunk 1">
              <a:extLst>
                <a:ext uri="{FF2B5EF4-FFF2-40B4-BE49-F238E27FC236}">
                  <a16:creationId xmlns:a16="http://schemas.microsoft.com/office/drawing/2014/main" id="{18487364-BB1C-66BA-494B-4DE1D1F907BC}"/>
                </a:ext>
              </a:extLst>
            </p:cNvPr>
            <p:cNvSpPr txBox="1"/>
            <p:nvPr/>
          </p:nvSpPr>
          <p:spPr>
            <a:xfrm>
              <a:off x="5749664" y="4332678"/>
              <a:ext cx="4512634" cy="27699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fontAlgn="t">
                <a:defRPr/>
              </a:pPr>
              <a:r>
                <a:rPr lang="en-US" sz="1800" b="0" dirty="0">
                  <a:latin typeface="Segoe UI Semibold" panose="020B0702040204020203" pitchFamily="34" charset="0"/>
                  <a:cs typeface="Segoe UI Semibold" panose="020B0702040204020203" pitchFamily="34" charset="0"/>
                </a:rPr>
                <a:t>Build and run in Azure </a:t>
              </a:r>
            </a:p>
          </p:txBody>
        </p:sp>
        <p:sp>
          <p:nvSpPr>
            <p:cNvPr id="5" name="Freeform 22, chunk 1, chunk 1">
              <a:extLst>
                <a:ext uri="{FF2B5EF4-FFF2-40B4-BE49-F238E27FC236}">
                  <a16:creationId xmlns:a16="http://schemas.microsoft.com/office/drawing/2014/main" id="{7BE3A506-35FB-0566-2A91-0DF3EE216DC9}"/>
                </a:ext>
              </a:extLst>
            </p:cNvPr>
            <p:cNvSpPr txBox="1"/>
            <p:nvPr/>
          </p:nvSpPr>
          <p:spPr>
            <a:xfrm>
              <a:off x="5749664" y="1056832"/>
              <a:ext cx="2330239" cy="36933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932719" fontAlgn="t">
                <a:tabLst>
                  <a:tab pos="601840" algn="l"/>
                </a:tabLst>
                <a:defRPr/>
              </a:pPr>
              <a:r>
                <a:rPr lang="en-US" sz="2400" b="0" spc="-151" dirty="0">
                  <a:ln w="3175">
                    <a:noFill/>
                  </a:ln>
                  <a:solidFill>
                    <a:srgbClr val="00A4EF"/>
                  </a:solidFill>
                  <a:latin typeface="Segoe UI"/>
                  <a:ea typeface="+mj-ea"/>
                  <a:cs typeface="Segoe UI" panose="020B0502040204020203" pitchFamily="34" charset="0"/>
                </a:rPr>
                <a:t>Hybrid</a:t>
              </a:r>
            </a:p>
          </p:txBody>
        </p:sp>
        <p:sp>
          <p:nvSpPr>
            <p:cNvPr id="20" name="Rectangle 19">
              <a:extLst>
                <a:ext uri="{FF2B5EF4-FFF2-40B4-BE49-F238E27FC236}">
                  <a16:creationId xmlns:a16="http://schemas.microsoft.com/office/drawing/2014/main" id="{879E4327-9F9D-B2FF-54C8-D2366682FBFF}"/>
                </a:ext>
              </a:extLst>
            </p:cNvPr>
            <p:cNvSpPr/>
            <p:nvPr/>
          </p:nvSpPr>
          <p:spPr bwMode="auto">
            <a:xfrm>
              <a:off x="10727291" y="1061934"/>
              <a:ext cx="540192" cy="540192"/>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8" name="Graphic 130">
              <a:extLst>
                <a:ext uri="{FF2B5EF4-FFF2-40B4-BE49-F238E27FC236}">
                  <a16:creationId xmlns:a16="http://schemas.microsoft.com/office/drawing/2014/main" id="{EB3C5037-7DCA-89F3-4B17-074D51D23D58}"/>
                </a:ext>
              </a:extLst>
            </p:cNvPr>
            <p:cNvSpPr>
              <a:spLocks noChangeAspect="1"/>
            </p:cNvSpPr>
            <p:nvPr/>
          </p:nvSpPr>
          <p:spPr>
            <a:xfrm>
              <a:off x="10814540" y="1158325"/>
              <a:ext cx="365695" cy="347410"/>
            </a:xfrm>
            <a:custGeom>
              <a:avLst/>
              <a:gdLst>
                <a:gd name="connsiteX0" fmla="*/ 73569 w 360650"/>
                <a:gd name="connsiteY0" fmla="*/ 90512 h 342617"/>
                <a:gd name="connsiteX1" fmla="*/ 180325 w 360650"/>
                <a:gd name="connsiteY1" fmla="*/ 0 h 342617"/>
                <a:gd name="connsiteX2" fmla="*/ 287081 w 360650"/>
                <a:gd name="connsiteY2" fmla="*/ 90512 h 342617"/>
                <a:gd name="connsiteX3" fmla="*/ 360650 w 360650"/>
                <a:gd name="connsiteY3" fmla="*/ 171309 h 342617"/>
                <a:gd name="connsiteX4" fmla="*/ 360170 w 360650"/>
                <a:gd name="connsiteY4" fmla="*/ 180190 h 342617"/>
                <a:gd name="connsiteX5" fmla="*/ 261471 w 360650"/>
                <a:gd name="connsiteY5" fmla="*/ 126228 h 342617"/>
                <a:gd name="connsiteX6" fmla="*/ 144260 w 360650"/>
                <a:gd name="connsiteY6" fmla="*/ 243439 h 342617"/>
                <a:gd name="connsiteX7" fmla="*/ 144601 w 360650"/>
                <a:gd name="connsiteY7" fmla="*/ 252455 h 342617"/>
                <a:gd name="connsiteX8" fmla="*/ 81146 w 360650"/>
                <a:gd name="connsiteY8" fmla="*/ 252455 h 342617"/>
                <a:gd name="connsiteX9" fmla="*/ 0 w 360650"/>
                <a:gd name="connsiteY9" fmla="*/ 171309 h 342617"/>
                <a:gd name="connsiteX10" fmla="*/ 73569 w 360650"/>
                <a:gd name="connsiteY10" fmla="*/ 90512 h 342617"/>
                <a:gd name="connsiteX11" fmla="*/ 360650 w 360650"/>
                <a:gd name="connsiteY11" fmla="*/ 243439 h 342617"/>
                <a:gd name="connsiteX12" fmla="*/ 261471 w 360650"/>
                <a:gd name="connsiteY12" fmla="*/ 342618 h 342617"/>
                <a:gd name="connsiteX13" fmla="*/ 162293 w 360650"/>
                <a:gd name="connsiteY13" fmla="*/ 243439 h 342617"/>
                <a:gd name="connsiteX14" fmla="*/ 261471 w 360650"/>
                <a:gd name="connsiteY14" fmla="*/ 144260 h 342617"/>
                <a:gd name="connsiteX15" fmla="*/ 360650 w 360650"/>
                <a:gd name="connsiteY15" fmla="*/ 243439 h 342617"/>
                <a:gd name="connsiteX16" fmla="*/ 321945 w 360650"/>
                <a:gd name="connsiteY16" fmla="*/ 200997 h 342617"/>
                <a:gd name="connsiteX17" fmla="*/ 309192 w 360650"/>
                <a:gd name="connsiteY17" fmla="*/ 200997 h 342617"/>
                <a:gd name="connsiteX18" fmla="*/ 243439 w 360650"/>
                <a:gd name="connsiteY18" fmla="*/ 266753 h 342617"/>
                <a:gd name="connsiteX19" fmla="*/ 213750 w 360650"/>
                <a:gd name="connsiteY19" fmla="*/ 237062 h 342617"/>
                <a:gd name="connsiteX20" fmla="*/ 200997 w 360650"/>
                <a:gd name="connsiteY20" fmla="*/ 237062 h 342617"/>
                <a:gd name="connsiteX21" fmla="*/ 200997 w 360650"/>
                <a:gd name="connsiteY21" fmla="*/ 249815 h 342617"/>
                <a:gd name="connsiteX22" fmla="*/ 237062 w 360650"/>
                <a:gd name="connsiteY22" fmla="*/ 285880 h 342617"/>
                <a:gd name="connsiteX23" fmla="*/ 249815 w 360650"/>
                <a:gd name="connsiteY23" fmla="*/ 285880 h 342617"/>
                <a:gd name="connsiteX24" fmla="*/ 321945 w 360650"/>
                <a:gd name="connsiteY24" fmla="*/ 213750 h 342617"/>
                <a:gd name="connsiteX25" fmla="*/ 321945 w 360650"/>
                <a:gd name="connsiteY25" fmla="*/ 200997 h 34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60650" h="342617">
                  <a:moveTo>
                    <a:pt x="73569" y="90512"/>
                  </a:moveTo>
                  <a:cubicBezTo>
                    <a:pt x="82013" y="39164"/>
                    <a:pt x="126592" y="0"/>
                    <a:pt x="180325" y="0"/>
                  </a:cubicBezTo>
                  <a:cubicBezTo>
                    <a:pt x="234058" y="0"/>
                    <a:pt x="278636" y="39165"/>
                    <a:pt x="287081" y="90512"/>
                  </a:cubicBezTo>
                  <a:cubicBezTo>
                    <a:pt x="328345" y="94333"/>
                    <a:pt x="360650" y="129048"/>
                    <a:pt x="360650" y="171309"/>
                  </a:cubicBezTo>
                  <a:cubicBezTo>
                    <a:pt x="360650" y="174309"/>
                    <a:pt x="360488" y="177272"/>
                    <a:pt x="360170" y="180190"/>
                  </a:cubicBezTo>
                  <a:cubicBezTo>
                    <a:pt x="339327" y="147731"/>
                    <a:pt x="302910" y="126228"/>
                    <a:pt x="261471" y="126228"/>
                  </a:cubicBezTo>
                  <a:cubicBezTo>
                    <a:pt x="196736" y="126228"/>
                    <a:pt x="144260" y="178704"/>
                    <a:pt x="144260" y="243439"/>
                  </a:cubicBezTo>
                  <a:cubicBezTo>
                    <a:pt x="144260" y="246472"/>
                    <a:pt x="144375" y="249480"/>
                    <a:pt x="144601" y="252455"/>
                  </a:cubicBezTo>
                  <a:lnTo>
                    <a:pt x="81146" y="252455"/>
                  </a:lnTo>
                  <a:cubicBezTo>
                    <a:pt x="36330" y="252455"/>
                    <a:pt x="0" y="216125"/>
                    <a:pt x="0" y="171309"/>
                  </a:cubicBezTo>
                  <a:cubicBezTo>
                    <a:pt x="0" y="129048"/>
                    <a:pt x="32306" y="94333"/>
                    <a:pt x="73569" y="90512"/>
                  </a:cubicBezTo>
                  <a:close/>
                  <a:moveTo>
                    <a:pt x="360650" y="243439"/>
                  </a:moveTo>
                  <a:cubicBezTo>
                    <a:pt x="360650" y="298214"/>
                    <a:pt x="316247" y="342618"/>
                    <a:pt x="261471" y="342618"/>
                  </a:cubicBezTo>
                  <a:cubicBezTo>
                    <a:pt x="206696" y="342618"/>
                    <a:pt x="162293" y="298214"/>
                    <a:pt x="162293" y="243439"/>
                  </a:cubicBezTo>
                  <a:cubicBezTo>
                    <a:pt x="162293" y="188663"/>
                    <a:pt x="206696" y="144260"/>
                    <a:pt x="261471" y="144260"/>
                  </a:cubicBezTo>
                  <a:cubicBezTo>
                    <a:pt x="316247" y="144260"/>
                    <a:pt x="360650" y="188663"/>
                    <a:pt x="360650" y="243439"/>
                  </a:cubicBezTo>
                  <a:close/>
                  <a:moveTo>
                    <a:pt x="321945" y="200997"/>
                  </a:moveTo>
                  <a:cubicBezTo>
                    <a:pt x="318423" y="197478"/>
                    <a:pt x="312714" y="197478"/>
                    <a:pt x="309192" y="200997"/>
                  </a:cubicBezTo>
                  <a:lnTo>
                    <a:pt x="243439" y="266753"/>
                  </a:lnTo>
                  <a:lnTo>
                    <a:pt x="213750" y="237062"/>
                  </a:lnTo>
                  <a:cubicBezTo>
                    <a:pt x="210228" y="233543"/>
                    <a:pt x="204519" y="233543"/>
                    <a:pt x="200997" y="237062"/>
                  </a:cubicBezTo>
                  <a:cubicBezTo>
                    <a:pt x="197478" y="240584"/>
                    <a:pt x="197478" y="246293"/>
                    <a:pt x="200997" y="249815"/>
                  </a:cubicBezTo>
                  <a:lnTo>
                    <a:pt x="237062" y="285880"/>
                  </a:lnTo>
                  <a:cubicBezTo>
                    <a:pt x="240584" y="289400"/>
                    <a:pt x="246293" y="289400"/>
                    <a:pt x="249815" y="285880"/>
                  </a:cubicBezTo>
                  <a:lnTo>
                    <a:pt x="321945" y="213750"/>
                  </a:lnTo>
                  <a:cubicBezTo>
                    <a:pt x="325465" y="210228"/>
                    <a:pt x="325465" y="204519"/>
                    <a:pt x="321945" y="200997"/>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defRPr/>
              </a:pPr>
              <a:endParaRPr lang="en-CA" sz="1600">
                <a:solidFill>
                  <a:srgbClr val="FFFFFF"/>
                </a:solidFill>
                <a:latin typeface="Segoe Sans Text Semibold"/>
              </a:endParaRPr>
            </a:p>
          </p:txBody>
        </p:sp>
        <p:sp>
          <p:nvSpPr>
            <p:cNvPr id="21" name="Rectangle 20">
              <a:extLst>
                <a:ext uri="{FF2B5EF4-FFF2-40B4-BE49-F238E27FC236}">
                  <a16:creationId xmlns:a16="http://schemas.microsoft.com/office/drawing/2014/main" id="{A9DF10C6-55E2-3939-FD7E-DF0A498F54A9}"/>
                </a:ext>
              </a:extLst>
            </p:cNvPr>
            <p:cNvSpPr/>
            <p:nvPr/>
          </p:nvSpPr>
          <p:spPr bwMode="auto">
            <a:xfrm>
              <a:off x="10727291" y="3762322"/>
              <a:ext cx="540192" cy="540192"/>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Graphic 38">
              <a:extLst>
                <a:ext uri="{FF2B5EF4-FFF2-40B4-BE49-F238E27FC236}">
                  <a16:creationId xmlns:a16="http://schemas.microsoft.com/office/drawing/2014/main" id="{9EE6D4B8-E525-C6B8-CEA6-FBE78F908C0A}"/>
                </a:ext>
              </a:extLst>
            </p:cNvPr>
            <p:cNvSpPr/>
            <p:nvPr/>
          </p:nvSpPr>
          <p:spPr>
            <a:xfrm>
              <a:off x="10827146" y="3853664"/>
              <a:ext cx="340483" cy="357508"/>
            </a:xfrm>
            <a:custGeom>
              <a:avLst/>
              <a:gdLst>
                <a:gd name="connsiteX0" fmla="*/ 0 w 499342"/>
                <a:gd name="connsiteY0" fmla="*/ 93627 h 524309"/>
                <a:gd name="connsiteX1" fmla="*/ 18725 w 499342"/>
                <a:gd name="connsiteY1" fmla="*/ 74901 h 524309"/>
                <a:gd name="connsiteX2" fmla="*/ 213469 w 499342"/>
                <a:gd name="connsiteY2" fmla="*/ 3745 h 524309"/>
                <a:gd name="connsiteX3" fmla="*/ 235939 w 499342"/>
                <a:gd name="connsiteY3" fmla="*/ 3745 h 524309"/>
                <a:gd name="connsiteX4" fmla="*/ 430683 w 499342"/>
                <a:gd name="connsiteY4" fmla="*/ 74901 h 524309"/>
                <a:gd name="connsiteX5" fmla="*/ 449408 w 499342"/>
                <a:gd name="connsiteY5" fmla="*/ 93627 h 524309"/>
                <a:gd name="connsiteX6" fmla="*/ 449408 w 499342"/>
                <a:gd name="connsiteY6" fmla="*/ 224704 h 524309"/>
                <a:gd name="connsiteX7" fmla="*/ 448410 w 499342"/>
                <a:gd name="connsiteY7" fmla="*/ 249571 h 524309"/>
                <a:gd name="connsiteX8" fmla="*/ 224614 w 499342"/>
                <a:gd name="connsiteY8" fmla="*/ 300454 h 524309"/>
                <a:gd name="connsiteX9" fmla="*/ 240433 w 499342"/>
                <a:gd name="connsiteY9" fmla="*/ 494474 h 524309"/>
                <a:gd name="connsiteX10" fmla="*/ 231570 w 499342"/>
                <a:gd name="connsiteY10" fmla="*/ 498044 h 524309"/>
                <a:gd name="connsiteX11" fmla="*/ 217838 w 499342"/>
                <a:gd name="connsiteY11" fmla="*/ 498044 h 524309"/>
                <a:gd name="connsiteX12" fmla="*/ 0 w 499342"/>
                <a:gd name="connsiteY12" fmla="*/ 224704 h 524309"/>
                <a:gd name="connsiteX13" fmla="*/ 0 w 499342"/>
                <a:gd name="connsiteY13" fmla="*/ 93627 h 524309"/>
                <a:gd name="connsiteX14" fmla="*/ 499343 w 499342"/>
                <a:gd name="connsiteY14" fmla="*/ 386990 h 524309"/>
                <a:gd name="connsiteX15" fmla="*/ 362023 w 499342"/>
                <a:gd name="connsiteY15" fmla="*/ 249671 h 524309"/>
                <a:gd name="connsiteX16" fmla="*/ 224704 w 499342"/>
                <a:gd name="connsiteY16" fmla="*/ 386990 h 524309"/>
                <a:gd name="connsiteX17" fmla="*/ 362023 w 499342"/>
                <a:gd name="connsiteY17" fmla="*/ 524310 h 524309"/>
                <a:gd name="connsiteX18" fmla="*/ 499343 w 499342"/>
                <a:gd name="connsiteY18" fmla="*/ 386990 h 524309"/>
                <a:gd name="connsiteX19" fmla="*/ 445763 w 499342"/>
                <a:gd name="connsiteY19" fmla="*/ 328218 h 524309"/>
                <a:gd name="connsiteX20" fmla="*/ 445786 w 499342"/>
                <a:gd name="connsiteY20" fmla="*/ 345872 h 524309"/>
                <a:gd name="connsiteX21" fmla="*/ 445763 w 499342"/>
                <a:gd name="connsiteY21" fmla="*/ 345895 h 524309"/>
                <a:gd name="connsiteX22" fmla="*/ 345895 w 499342"/>
                <a:gd name="connsiteY22" fmla="*/ 445763 h 524309"/>
                <a:gd name="connsiteX23" fmla="*/ 328240 w 499342"/>
                <a:gd name="connsiteY23" fmla="*/ 445786 h 524309"/>
                <a:gd name="connsiteX24" fmla="*/ 328218 w 499342"/>
                <a:gd name="connsiteY24" fmla="*/ 445763 h 524309"/>
                <a:gd name="connsiteX25" fmla="*/ 278284 w 499342"/>
                <a:gd name="connsiteY25" fmla="*/ 395829 h 524309"/>
                <a:gd name="connsiteX26" fmla="*/ 278284 w 499342"/>
                <a:gd name="connsiteY26" fmla="*/ 378152 h 524309"/>
                <a:gd name="connsiteX27" fmla="*/ 295960 w 499342"/>
                <a:gd name="connsiteY27" fmla="*/ 378152 h 524309"/>
                <a:gd name="connsiteX28" fmla="*/ 337056 w 499342"/>
                <a:gd name="connsiteY28" fmla="*/ 419273 h 524309"/>
                <a:gd name="connsiteX29" fmla="*/ 428086 w 499342"/>
                <a:gd name="connsiteY29" fmla="*/ 328218 h 524309"/>
                <a:gd name="connsiteX30" fmla="*/ 445741 w 499342"/>
                <a:gd name="connsiteY30" fmla="*/ 328195 h 524309"/>
                <a:gd name="connsiteX31" fmla="*/ 445763 w 499342"/>
                <a:gd name="connsiteY31" fmla="*/ 328218 h 52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99342" h="524309">
                  <a:moveTo>
                    <a:pt x="0" y="93627"/>
                  </a:moveTo>
                  <a:cubicBezTo>
                    <a:pt x="0" y="83285"/>
                    <a:pt x="8384" y="74901"/>
                    <a:pt x="18725" y="74901"/>
                  </a:cubicBezTo>
                  <a:cubicBezTo>
                    <a:pt x="85213" y="74901"/>
                    <a:pt x="150003" y="51357"/>
                    <a:pt x="213469" y="3745"/>
                  </a:cubicBezTo>
                  <a:cubicBezTo>
                    <a:pt x="220128" y="-1248"/>
                    <a:pt x="229281" y="-1248"/>
                    <a:pt x="235939" y="3745"/>
                  </a:cubicBezTo>
                  <a:cubicBezTo>
                    <a:pt x="299406" y="51357"/>
                    <a:pt x="364195" y="74901"/>
                    <a:pt x="430683" y="74901"/>
                  </a:cubicBezTo>
                  <a:cubicBezTo>
                    <a:pt x="441024" y="74901"/>
                    <a:pt x="449408" y="83285"/>
                    <a:pt x="449408" y="93627"/>
                  </a:cubicBezTo>
                  <a:lnTo>
                    <a:pt x="449408" y="224704"/>
                  </a:lnTo>
                  <a:cubicBezTo>
                    <a:pt x="449408" y="233143"/>
                    <a:pt x="449059" y="241432"/>
                    <a:pt x="448410" y="249571"/>
                  </a:cubicBezTo>
                  <a:cubicBezTo>
                    <a:pt x="372559" y="201822"/>
                    <a:pt x="272361" y="224604"/>
                    <a:pt x="224614" y="300454"/>
                  </a:cubicBezTo>
                  <a:cubicBezTo>
                    <a:pt x="186207" y="361462"/>
                    <a:pt x="192651" y="440493"/>
                    <a:pt x="240433" y="494474"/>
                  </a:cubicBezTo>
                  <a:lnTo>
                    <a:pt x="231570" y="498044"/>
                  </a:lnTo>
                  <a:cubicBezTo>
                    <a:pt x="227158" y="499782"/>
                    <a:pt x="222250" y="499782"/>
                    <a:pt x="217838" y="498044"/>
                  </a:cubicBezTo>
                  <a:cubicBezTo>
                    <a:pt x="73853" y="441319"/>
                    <a:pt x="0" y="349540"/>
                    <a:pt x="0" y="224704"/>
                  </a:cubicBezTo>
                  <a:lnTo>
                    <a:pt x="0" y="93627"/>
                  </a:lnTo>
                  <a:close/>
                  <a:moveTo>
                    <a:pt x="499343" y="386990"/>
                  </a:moveTo>
                  <a:cubicBezTo>
                    <a:pt x="499343" y="311150"/>
                    <a:pt x="437863" y="249671"/>
                    <a:pt x="362023" y="249671"/>
                  </a:cubicBezTo>
                  <a:cubicBezTo>
                    <a:pt x="286183" y="249671"/>
                    <a:pt x="224704" y="311150"/>
                    <a:pt x="224704" y="386990"/>
                  </a:cubicBezTo>
                  <a:cubicBezTo>
                    <a:pt x="224704" y="462831"/>
                    <a:pt x="286183" y="524310"/>
                    <a:pt x="362023" y="524310"/>
                  </a:cubicBezTo>
                  <a:cubicBezTo>
                    <a:pt x="437863" y="524310"/>
                    <a:pt x="499343" y="462831"/>
                    <a:pt x="499343" y="386990"/>
                  </a:cubicBezTo>
                  <a:close/>
                  <a:moveTo>
                    <a:pt x="445763" y="328218"/>
                  </a:moveTo>
                  <a:cubicBezTo>
                    <a:pt x="450644" y="333086"/>
                    <a:pt x="450654" y="340991"/>
                    <a:pt x="445786" y="345872"/>
                  </a:cubicBezTo>
                  <a:cubicBezTo>
                    <a:pt x="445778" y="345880"/>
                    <a:pt x="445771" y="345887"/>
                    <a:pt x="445763" y="345895"/>
                  </a:cubicBezTo>
                  <a:lnTo>
                    <a:pt x="345895" y="445763"/>
                  </a:lnTo>
                  <a:cubicBezTo>
                    <a:pt x="341026" y="450644"/>
                    <a:pt x="333121" y="450654"/>
                    <a:pt x="328240" y="445786"/>
                  </a:cubicBezTo>
                  <a:cubicBezTo>
                    <a:pt x="328233" y="445778"/>
                    <a:pt x="328225" y="445771"/>
                    <a:pt x="328218" y="445763"/>
                  </a:cubicBezTo>
                  <a:lnTo>
                    <a:pt x="278284" y="395829"/>
                  </a:lnTo>
                  <a:cubicBezTo>
                    <a:pt x="273403" y="390948"/>
                    <a:pt x="273403" y="383033"/>
                    <a:pt x="278284" y="378152"/>
                  </a:cubicBezTo>
                  <a:cubicBezTo>
                    <a:pt x="283165" y="373271"/>
                    <a:pt x="291079" y="373271"/>
                    <a:pt x="295960" y="378152"/>
                  </a:cubicBezTo>
                  <a:lnTo>
                    <a:pt x="337056" y="419273"/>
                  </a:lnTo>
                  <a:lnTo>
                    <a:pt x="428086" y="328218"/>
                  </a:lnTo>
                  <a:cubicBezTo>
                    <a:pt x="432955" y="323337"/>
                    <a:pt x="440860" y="323327"/>
                    <a:pt x="445741" y="328195"/>
                  </a:cubicBezTo>
                  <a:cubicBezTo>
                    <a:pt x="445748" y="328203"/>
                    <a:pt x="445756" y="328210"/>
                    <a:pt x="445763" y="328218"/>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pPr>
              <a:endParaRPr lang="en-US" sz="1600">
                <a:solidFill>
                  <a:srgbClr val="FFFFFF"/>
                </a:solidFill>
                <a:latin typeface="Segoe Sans Text Semibold"/>
              </a:endParaRPr>
            </a:p>
          </p:txBody>
        </p:sp>
      </p:grpSp>
      <p:sp>
        <p:nvSpPr>
          <p:cNvPr id="7" name="TextBox 6">
            <a:extLst>
              <a:ext uri="{FF2B5EF4-FFF2-40B4-BE49-F238E27FC236}">
                <a16:creationId xmlns:a16="http://schemas.microsoft.com/office/drawing/2014/main" id="{58655243-28C6-FB5D-0A11-92D95508CAE0}"/>
              </a:ext>
            </a:extLst>
          </p:cNvPr>
          <p:cNvSpPr txBox="1"/>
          <p:nvPr/>
        </p:nvSpPr>
        <p:spPr>
          <a:xfrm>
            <a:off x="5811055" y="2180891"/>
            <a:ext cx="6814750" cy="882934"/>
          </a:xfrm>
          <a:prstGeom prst="rect">
            <a:avLst/>
          </a:prstGeom>
          <a:noFill/>
        </p:spPr>
        <p:txBody>
          <a:bodyPr wrap="square">
            <a:spAutoFit/>
          </a:bodyPr>
          <a:lstStyle/>
          <a:p>
            <a:pPr marL="285750" indent="-285750" fontAlgn="t">
              <a:lnSpc>
                <a:spcPts val="1500"/>
              </a:lnSpc>
              <a:buFontTx/>
              <a:buChar char="-"/>
            </a:pPr>
            <a:r>
              <a:rPr lang="es-ES" dirty="0">
                <a:latin typeface="Segoe UI" panose="020B0502040204020203" pitchFamily="34" charset="0"/>
              </a:rPr>
              <a:t>Azure AI y Foundry   </a:t>
            </a:r>
          </a:p>
          <a:p>
            <a:pPr marL="285750" indent="-285750" fontAlgn="t">
              <a:lnSpc>
                <a:spcPts val="1500"/>
              </a:lnSpc>
              <a:buFontTx/>
              <a:buChar char="-"/>
            </a:pPr>
            <a:r>
              <a:rPr lang="es-ES" dirty="0">
                <a:latin typeface="Segoe UI" panose="020B0502040204020203" pitchFamily="34" charset="0"/>
              </a:rPr>
              <a:t>Procesamiento local   </a:t>
            </a:r>
          </a:p>
          <a:p>
            <a:pPr marL="285750" indent="-285750" fontAlgn="t">
              <a:lnSpc>
                <a:spcPts val="1500"/>
              </a:lnSpc>
              <a:buFontTx/>
              <a:buChar char="-"/>
            </a:pPr>
            <a:r>
              <a:rPr lang="es-ES" dirty="0">
                <a:latin typeface="Segoe UI" panose="020B0502040204020203" pitchFamily="34" charset="0"/>
              </a:rPr>
              <a:t>Residencia de datos   </a:t>
            </a:r>
          </a:p>
          <a:p>
            <a:pPr marL="285750" indent="-285750" fontAlgn="t">
              <a:lnSpc>
                <a:spcPts val="1500"/>
              </a:lnSpc>
              <a:buFontTx/>
              <a:buChar char="-"/>
            </a:pPr>
            <a:r>
              <a:rPr lang="es-ES" dirty="0">
                <a:latin typeface="Segoe UI" panose="020B0502040204020203" pitchFamily="34" charset="0"/>
              </a:rPr>
              <a:t>Azure Arc</a:t>
            </a:r>
          </a:p>
        </p:txBody>
      </p:sp>
    </p:spTree>
    <p:extLst>
      <p:ext uri="{BB962C8B-B14F-4D97-AF65-F5344CB8AC3E}">
        <p14:creationId xmlns:p14="http://schemas.microsoft.com/office/powerpoint/2010/main" val="18861156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42" presetClass="path" presetSubtype="0" decel="100000" fill="hold" grpId="1" nodeType="withEffect">
                                  <p:stCondLst>
                                    <p:cond delay="0"/>
                                  </p:stCondLst>
                                  <p:childTnLst>
                                    <p:animMotion origin="layout" path="M -2.70833E-6 0 L -2.70833E-6 0.03542 " pathEditMode="relative" rAng="0" ptsTypes="AA">
                                      <p:cBhvr>
                                        <p:cTn id="9" dur="700" spd="-100000" fill="hold"/>
                                        <p:tgtEl>
                                          <p:spTgt spid="6"/>
                                        </p:tgtEl>
                                        <p:attrNameLst>
                                          <p:attrName>ppt_x</p:attrName>
                                          <p:attrName>ppt_y</p:attrName>
                                        </p:attrNameLst>
                                      </p:cBhvr>
                                      <p:rCtr x="0" y="1759"/>
                                    </p:animMotion>
                                  </p:childTnLst>
                                </p:cTn>
                              </p:par>
                              <p:par>
                                <p:cTn id="10" presetID="10" presetClass="entr" presetSubtype="0" fill="hold" nodeType="withEffect">
                                  <p:stCondLst>
                                    <p:cond delay="10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42" presetClass="path" presetSubtype="0" decel="100000" fill="hold" nodeType="withEffect">
                                  <p:stCondLst>
                                    <p:cond delay="100"/>
                                  </p:stCondLst>
                                  <p:childTnLst>
                                    <p:animMotion origin="layout" path="M -2.70833E-6 0 L -2.70833E-6 0.03542 " pathEditMode="relative" rAng="0" ptsTypes="AA">
                                      <p:cBhvr>
                                        <p:cTn id="14" dur="700" spd="-100000" fill="hold"/>
                                        <p:tgtEl>
                                          <p:spTgt spid="2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220BF64-7E3C-E54D-E59B-578296CC20AF}"/>
            </a:ext>
          </a:extLst>
        </p:cNvPr>
        <p:cNvGrpSpPr/>
        <p:nvPr/>
      </p:nvGrpSpPr>
      <p:grpSpPr>
        <a:xfrm>
          <a:off x="0" y="0"/>
          <a:ext cx="0" cy="0"/>
          <a:chOff x="0" y="0"/>
          <a:chExt cx="0" cy="0"/>
        </a:xfrm>
      </p:grpSpPr>
      <p:sp>
        <p:nvSpPr>
          <p:cNvPr id="80" name="Freeform 46">
            <a:extLst>
              <a:ext uri="{FF2B5EF4-FFF2-40B4-BE49-F238E27FC236}">
                <a16:creationId xmlns:a16="http://schemas.microsoft.com/office/drawing/2014/main" id="{48D2246E-8BE8-0488-F7CC-823175299860}"/>
              </a:ext>
            </a:extLst>
          </p:cNvPr>
          <p:cNvSpPr/>
          <p:nvPr/>
        </p:nvSpPr>
        <p:spPr>
          <a:xfrm>
            <a:off x="9557138" y="1819484"/>
            <a:ext cx="3871" cy="3291125"/>
          </a:xfrm>
          <a:custGeom>
            <a:avLst/>
            <a:gdLst>
              <a:gd name="csX0" fmla="*/ 0 w 8297"/>
              <a:gd name="csY0" fmla="*/ 0 h 7054820"/>
              <a:gd name="csX1" fmla="*/ 0 w 8297"/>
              <a:gd name="csY1" fmla="*/ 7054821 h 7054820"/>
            </a:gdLst>
            <a:ahLst/>
            <a:cxnLst>
              <a:cxn ang="0">
                <a:pos x="csX0" y="csY0"/>
              </a:cxn>
              <a:cxn ang="0">
                <a:pos x="csX1" y="csY1"/>
              </a:cxn>
            </a:cxnLst>
            <a:rect l="l" t="t" r="r" b="b"/>
            <a:pathLst>
              <a:path w="8297" h="7054820">
                <a:moveTo>
                  <a:pt x="0" y="0"/>
                </a:moveTo>
                <a:lnTo>
                  <a:pt x="0" y="7054821"/>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81" name="Rounded Rectangle 21">
            <a:extLst>
              <a:ext uri="{FF2B5EF4-FFF2-40B4-BE49-F238E27FC236}">
                <a16:creationId xmlns:a16="http://schemas.microsoft.com/office/drawing/2014/main" id="{8EFB4A84-C204-55B0-A3A7-751C34EF2AD3}"/>
              </a:ext>
            </a:extLst>
          </p:cNvPr>
          <p:cNvSpPr/>
          <p:nvPr/>
        </p:nvSpPr>
        <p:spPr>
          <a:xfrm rot="5400000">
            <a:off x="9511565" y="1623699"/>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2" name="Rounded Rectangle 23">
            <a:extLst>
              <a:ext uri="{FF2B5EF4-FFF2-40B4-BE49-F238E27FC236}">
                <a16:creationId xmlns:a16="http://schemas.microsoft.com/office/drawing/2014/main" id="{84E65BFE-737E-6240-58FD-44208CA2DF2B}"/>
              </a:ext>
            </a:extLst>
          </p:cNvPr>
          <p:cNvSpPr/>
          <p:nvPr/>
        </p:nvSpPr>
        <p:spPr>
          <a:xfrm rot="5400000">
            <a:off x="9511565" y="5214443"/>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3" name="Rounded Rectangle 25">
            <a:extLst>
              <a:ext uri="{FF2B5EF4-FFF2-40B4-BE49-F238E27FC236}">
                <a16:creationId xmlns:a16="http://schemas.microsoft.com/office/drawing/2014/main" id="{EC69D9A4-4B3A-3B48-85D0-04D5F94A8611}"/>
              </a:ext>
            </a:extLst>
          </p:cNvPr>
          <p:cNvSpPr/>
          <p:nvPr/>
        </p:nvSpPr>
        <p:spPr>
          <a:xfrm rot="5400000">
            <a:off x="9511565" y="6539121"/>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4" name="Rounded Rectangle 31">
            <a:extLst>
              <a:ext uri="{FF2B5EF4-FFF2-40B4-BE49-F238E27FC236}">
                <a16:creationId xmlns:a16="http://schemas.microsoft.com/office/drawing/2014/main" id="{32AE3814-A28F-BEAB-BA2F-140CCBE24F47}"/>
              </a:ext>
            </a:extLst>
          </p:cNvPr>
          <p:cNvSpPr/>
          <p:nvPr/>
        </p:nvSpPr>
        <p:spPr>
          <a:xfrm rot="5400000">
            <a:off x="9511565" y="1113085"/>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5" name="Rounded Rectangle 32">
            <a:extLst>
              <a:ext uri="{FF2B5EF4-FFF2-40B4-BE49-F238E27FC236}">
                <a16:creationId xmlns:a16="http://schemas.microsoft.com/office/drawing/2014/main" id="{046EE11C-2133-D27A-36F1-2ADFA4C49C94}"/>
              </a:ext>
            </a:extLst>
          </p:cNvPr>
          <p:cNvSpPr/>
          <p:nvPr/>
        </p:nvSpPr>
        <p:spPr>
          <a:xfrm rot="5400000">
            <a:off x="9511565" y="5416537"/>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grpSp>
        <p:nvGrpSpPr>
          <p:cNvPr id="86" name="Group 85">
            <a:extLst>
              <a:ext uri="{FF2B5EF4-FFF2-40B4-BE49-F238E27FC236}">
                <a16:creationId xmlns:a16="http://schemas.microsoft.com/office/drawing/2014/main" id="{4B25595C-BC80-D5BB-923A-4A120723D87F}"/>
              </a:ext>
            </a:extLst>
          </p:cNvPr>
          <p:cNvGrpSpPr/>
          <p:nvPr/>
        </p:nvGrpSpPr>
        <p:grpSpPr>
          <a:xfrm>
            <a:off x="9" y="5260024"/>
            <a:ext cx="7378201" cy="91139"/>
            <a:chOff x="1108497" y="4478282"/>
            <a:chExt cx="7378201" cy="91139"/>
          </a:xfrm>
        </p:grpSpPr>
        <p:sp>
          <p:nvSpPr>
            <p:cNvPr id="87" name="Rounded Rectangle 7">
              <a:extLst>
                <a:ext uri="{FF2B5EF4-FFF2-40B4-BE49-F238E27FC236}">
                  <a16:creationId xmlns:a16="http://schemas.microsoft.com/office/drawing/2014/main" id="{5D476880-6DDD-2D15-61CB-989B5FAF5540}"/>
                </a:ext>
              </a:extLst>
            </p:cNvPr>
            <p:cNvSpPr/>
            <p:nvPr/>
          </p:nvSpPr>
          <p:spPr>
            <a:xfrm>
              <a:off x="6263040" y="4478282"/>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8" name="Rounded Rectangle 8">
              <a:extLst>
                <a:ext uri="{FF2B5EF4-FFF2-40B4-BE49-F238E27FC236}">
                  <a16:creationId xmlns:a16="http://schemas.microsoft.com/office/drawing/2014/main" id="{2E225A62-6D29-215B-2E78-1384007979F6}"/>
                </a:ext>
              </a:extLst>
            </p:cNvPr>
            <p:cNvSpPr/>
            <p:nvPr/>
          </p:nvSpPr>
          <p:spPr>
            <a:xfrm>
              <a:off x="7477859" y="4478282"/>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9" name="Rounded Rectangle 9">
              <a:extLst>
                <a:ext uri="{FF2B5EF4-FFF2-40B4-BE49-F238E27FC236}">
                  <a16:creationId xmlns:a16="http://schemas.microsoft.com/office/drawing/2014/main" id="{7FEB45D4-76EB-4FA7-88EF-2D82308AD654}"/>
                </a:ext>
              </a:extLst>
            </p:cNvPr>
            <p:cNvSpPr/>
            <p:nvPr/>
          </p:nvSpPr>
          <p:spPr>
            <a:xfrm>
              <a:off x="8395535" y="4478282"/>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90" name="Rounded Rectangle 10">
              <a:extLst>
                <a:ext uri="{FF2B5EF4-FFF2-40B4-BE49-F238E27FC236}">
                  <a16:creationId xmlns:a16="http://schemas.microsoft.com/office/drawing/2014/main" id="{C6031AB4-33F4-2672-0857-706F08631BCD}"/>
                </a:ext>
              </a:extLst>
            </p:cNvPr>
            <p:cNvSpPr/>
            <p:nvPr/>
          </p:nvSpPr>
          <p:spPr>
            <a:xfrm>
              <a:off x="7681671" y="4478282"/>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91" name="Rounded Rectangle 28">
              <a:extLst>
                <a:ext uri="{FF2B5EF4-FFF2-40B4-BE49-F238E27FC236}">
                  <a16:creationId xmlns:a16="http://schemas.microsoft.com/office/drawing/2014/main" id="{E79128F3-0F86-8974-5DF3-5D870DE10245}"/>
                </a:ext>
              </a:extLst>
            </p:cNvPr>
            <p:cNvSpPr/>
            <p:nvPr/>
          </p:nvSpPr>
          <p:spPr>
            <a:xfrm>
              <a:off x="6761053" y="4478282"/>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92" name="Freeform 35">
              <a:extLst>
                <a:ext uri="{FF2B5EF4-FFF2-40B4-BE49-F238E27FC236}">
                  <a16:creationId xmlns:a16="http://schemas.microsoft.com/office/drawing/2014/main" id="{67F57D9E-CEA7-8254-6FA6-98CFCAA25B31}"/>
                </a:ext>
              </a:extLst>
            </p:cNvPr>
            <p:cNvSpPr/>
            <p:nvPr/>
          </p:nvSpPr>
          <p:spPr>
            <a:xfrm>
              <a:off x="6458877" y="4523872"/>
              <a:ext cx="194482" cy="3870"/>
            </a:xfrm>
            <a:custGeom>
              <a:avLst/>
              <a:gdLst>
                <a:gd name="csX0" fmla="*/ 0 w 416890"/>
                <a:gd name="csY0" fmla="*/ 0 h 8295"/>
                <a:gd name="csX1" fmla="*/ 416891 w 416890"/>
                <a:gd name="csY1" fmla="*/ 0 h 8295"/>
              </a:gdLst>
              <a:ahLst/>
              <a:cxnLst>
                <a:cxn ang="0">
                  <a:pos x="csX0" y="csY0"/>
                </a:cxn>
                <a:cxn ang="0">
                  <a:pos x="csX1" y="csY1"/>
                </a:cxn>
              </a:cxnLst>
              <a:rect l="l" t="t" r="r" b="b"/>
              <a:pathLst>
                <a:path w="416890" h="8295">
                  <a:moveTo>
                    <a:pt x="0" y="0"/>
                  </a:moveTo>
                  <a:lnTo>
                    <a:pt x="416891"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93" name="Freeform 36">
              <a:extLst>
                <a:ext uri="{FF2B5EF4-FFF2-40B4-BE49-F238E27FC236}">
                  <a16:creationId xmlns:a16="http://schemas.microsoft.com/office/drawing/2014/main" id="{42EBDEC0-617F-C0E1-014D-21AF79821205}"/>
                </a:ext>
              </a:extLst>
            </p:cNvPr>
            <p:cNvSpPr/>
            <p:nvPr/>
          </p:nvSpPr>
          <p:spPr>
            <a:xfrm>
              <a:off x="1108497" y="4523872"/>
              <a:ext cx="5039959" cy="3870"/>
            </a:xfrm>
            <a:custGeom>
              <a:avLst/>
              <a:gdLst>
                <a:gd name="csX0" fmla="*/ 0 w 538871"/>
                <a:gd name="csY0" fmla="*/ 0 h 8295"/>
                <a:gd name="csX1" fmla="*/ 538871 w 538871"/>
                <a:gd name="csY1" fmla="*/ 0 h 8295"/>
              </a:gdLst>
              <a:ahLst/>
              <a:cxnLst>
                <a:cxn ang="0">
                  <a:pos x="csX0" y="csY0"/>
                </a:cxn>
                <a:cxn ang="0">
                  <a:pos x="csX1" y="csY1"/>
                </a:cxn>
              </a:cxnLst>
              <a:rect l="l" t="t" r="r" b="b"/>
              <a:pathLst>
                <a:path w="538871" h="8295">
                  <a:moveTo>
                    <a:pt x="0" y="0"/>
                  </a:moveTo>
                  <a:lnTo>
                    <a:pt x="538871"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94" name="Freeform 37">
              <a:extLst>
                <a:ext uri="{FF2B5EF4-FFF2-40B4-BE49-F238E27FC236}">
                  <a16:creationId xmlns:a16="http://schemas.microsoft.com/office/drawing/2014/main" id="{0B875BDF-58B2-9948-98E2-F8AE6E4B1A8D}"/>
                </a:ext>
              </a:extLst>
            </p:cNvPr>
            <p:cNvSpPr/>
            <p:nvPr/>
          </p:nvSpPr>
          <p:spPr>
            <a:xfrm>
              <a:off x="6960181" y="4523872"/>
              <a:ext cx="413856" cy="3870"/>
            </a:xfrm>
            <a:custGeom>
              <a:avLst/>
              <a:gdLst>
                <a:gd name="csX0" fmla="*/ 0 w 887137"/>
                <a:gd name="csY0" fmla="*/ 0 h 8295"/>
                <a:gd name="csX1" fmla="*/ 887137 w 887137"/>
                <a:gd name="csY1" fmla="*/ 0 h 8295"/>
              </a:gdLst>
              <a:ahLst/>
              <a:cxnLst>
                <a:cxn ang="0">
                  <a:pos x="csX0" y="csY0"/>
                </a:cxn>
                <a:cxn ang="0">
                  <a:pos x="csX1" y="csY1"/>
                </a:cxn>
              </a:cxnLst>
              <a:rect l="l" t="t" r="r" b="b"/>
              <a:pathLst>
                <a:path w="887137" h="8295">
                  <a:moveTo>
                    <a:pt x="0" y="0"/>
                  </a:moveTo>
                  <a:lnTo>
                    <a:pt x="887137"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95" name="Freeform 38">
              <a:extLst>
                <a:ext uri="{FF2B5EF4-FFF2-40B4-BE49-F238E27FC236}">
                  <a16:creationId xmlns:a16="http://schemas.microsoft.com/office/drawing/2014/main" id="{62350563-595B-318C-279F-01D3FF6D0B82}"/>
                </a:ext>
              </a:extLst>
            </p:cNvPr>
            <p:cNvSpPr/>
            <p:nvPr/>
          </p:nvSpPr>
          <p:spPr>
            <a:xfrm>
              <a:off x="7875883" y="4523872"/>
              <a:ext cx="414050" cy="3870"/>
            </a:xfrm>
            <a:custGeom>
              <a:avLst/>
              <a:gdLst>
                <a:gd name="csX0" fmla="*/ 0 w 887552"/>
                <a:gd name="csY0" fmla="*/ 0 h 8295"/>
                <a:gd name="csX1" fmla="*/ 887552 w 887552"/>
                <a:gd name="csY1" fmla="*/ 0 h 8295"/>
              </a:gdLst>
              <a:ahLst/>
              <a:cxnLst>
                <a:cxn ang="0">
                  <a:pos x="csX0" y="csY0"/>
                </a:cxn>
                <a:cxn ang="0">
                  <a:pos x="csX1" y="csY1"/>
                </a:cxn>
              </a:cxnLst>
              <a:rect l="l" t="t" r="r" b="b"/>
              <a:pathLst>
                <a:path w="887552" h="8295">
                  <a:moveTo>
                    <a:pt x="0" y="0"/>
                  </a:moveTo>
                  <a:lnTo>
                    <a:pt x="887552"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grpSp>
      <p:grpSp>
        <p:nvGrpSpPr>
          <p:cNvPr id="96" name="Group 95">
            <a:extLst>
              <a:ext uri="{FF2B5EF4-FFF2-40B4-BE49-F238E27FC236}">
                <a16:creationId xmlns:a16="http://schemas.microsoft.com/office/drawing/2014/main" id="{A0FCB495-4B1B-7DB5-FF2A-6218EED86E73}"/>
              </a:ext>
            </a:extLst>
          </p:cNvPr>
          <p:cNvGrpSpPr/>
          <p:nvPr/>
        </p:nvGrpSpPr>
        <p:grpSpPr>
          <a:xfrm>
            <a:off x="11146041" y="1"/>
            <a:ext cx="91139" cy="4034843"/>
            <a:chOff x="10141051" y="710298"/>
            <a:chExt cx="91139" cy="4034843"/>
          </a:xfrm>
        </p:grpSpPr>
        <p:sp>
          <p:nvSpPr>
            <p:cNvPr id="97" name="Rounded Rectangle 18">
              <a:extLst>
                <a:ext uri="{FF2B5EF4-FFF2-40B4-BE49-F238E27FC236}">
                  <a16:creationId xmlns:a16="http://schemas.microsoft.com/office/drawing/2014/main" id="{488B079A-4376-5D5B-0B8C-8D4123768374}"/>
                </a:ext>
              </a:extLst>
            </p:cNvPr>
            <p:cNvSpPr/>
            <p:nvPr/>
          </p:nvSpPr>
          <p:spPr>
            <a:xfrm rot="16200000">
              <a:off x="10141039" y="4653990"/>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98" name="Rounded Rectangle 29">
              <a:extLst>
                <a:ext uri="{FF2B5EF4-FFF2-40B4-BE49-F238E27FC236}">
                  <a16:creationId xmlns:a16="http://schemas.microsoft.com/office/drawing/2014/main" id="{DD731F48-E314-ACA0-7343-8F92F945C5B7}"/>
                </a:ext>
              </a:extLst>
            </p:cNvPr>
            <p:cNvSpPr/>
            <p:nvPr/>
          </p:nvSpPr>
          <p:spPr>
            <a:xfrm rot="16200000">
              <a:off x="10141039" y="2529297"/>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99" name="Freeform 39">
              <a:extLst>
                <a:ext uri="{FF2B5EF4-FFF2-40B4-BE49-F238E27FC236}">
                  <a16:creationId xmlns:a16="http://schemas.microsoft.com/office/drawing/2014/main" id="{1650BEC1-B93E-AF4C-7869-F9F26ED0B7FB}"/>
                </a:ext>
              </a:extLst>
            </p:cNvPr>
            <p:cNvSpPr/>
            <p:nvPr/>
          </p:nvSpPr>
          <p:spPr>
            <a:xfrm>
              <a:off x="10186641" y="2724192"/>
              <a:ext cx="3871" cy="1825152"/>
            </a:xfrm>
            <a:custGeom>
              <a:avLst/>
              <a:gdLst>
                <a:gd name="csX0" fmla="*/ 0 w 8297"/>
                <a:gd name="csY0" fmla="*/ 3912376 h 3912376"/>
                <a:gd name="csX1" fmla="*/ 0 w 8297"/>
                <a:gd name="csY1" fmla="*/ 0 h 3912376"/>
              </a:gdLst>
              <a:ahLst/>
              <a:cxnLst>
                <a:cxn ang="0">
                  <a:pos x="csX0" y="csY0"/>
                </a:cxn>
                <a:cxn ang="0">
                  <a:pos x="csX1" y="csY1"/>
                </a:cxn>
              </a:cxnLst>
              <a:rect l="l" t="t" r="r" b="b"/>
              <a:pathLst>
                <a:path w="8297" h="3912376">
                  <a:moveTo>
                    <a:pt x="0" y="3912376"/>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100" name="Freeform 40">
              <a:extLst>
                <a:ext uri="{FF2B5EF4-FFF2-40B4-BE49-F238E27FC236}">
                  <a16:creationId xmlns:a16="http://schemas.microsoft.com/office/drawing/2014/main" id="{80E82FEB-383B-C4FC-1845-2A35B118B9F7}"/>
                </a:ext>
              </a:extLst>
            </p:cNvPr>
            <p:cNvSpPr/>
            <p:nvPr/>
          </p:nvSpPr>
          <p:spPr>
            <a:xfrm>
              <a:off x="10186641" y="710298"/>
              <a:ext cx="3871" cy="1711489"/>
            </a:xfrm>
            <a:custGeom>
              <a:avLst/>
              <a:gdLst>
                <a:gd name="csX0" fmla="*/ 0 w 8297"/>
                <a:gd name="csY0" fmla="*/ 3668729 h 3668729"/>
                <a:gd name="csX1" fmla="*/ 0 w 8297"/>
                <a:gd name="csY1" fmla="*/ 0 h 3668729"/>
              </a:gdLst>
              <a:ahLst/>
              <a:cxnLst>
                <a:cxn ang="0">
                  <a:pos x="csX0" y="csY0"/>
                </a:cxn>
                <a:cxn ang="0">
                  <a:pos x="csX1" y="csY1"/>
                </a:cxn>
              </a:cxnLst>
              <a:rect l="l" t="t" r="r" b="b"/>
              <a:pathLst>
                <a:path w="8297" h="3668729">
                  <a:moveTo>
                    <a:pt x="0" y="3668729"/>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grpSp>
      <p:grpSp>
        <p:nvGrpSpPr>
          <p:cNvPr id="101" name="Group 100">
            <a:extLst>
              <a:ext uri="{FF2B5EF4-FFF2-40B4-BE49-F238E27FC236}">
                <a16:creationId xmlns:a16="http://schemas.microsoft.com/office/drawing/2014/main" id="{6D37C2A2-52BD-7A6C-A016-557AD00E66C9}"/>
              </a:ext>
            </a:extLst>
          </p:cNvPr>
          <p:cNvGrpSpPr/>
          <p:nvPr/>
        </p:nvGrpSpPr>
        <p:grpSpPr>
          <a:xfrm>
            <a:off x="11421981" y="3352063"/>
            <a:ext cx="91177" cy="4061367"/>
            <a:chOff x="10416982" y="2702847"/>
            <a:chExt cx="91177" cy="4061366"/>
          </a:xfrm>
        </p:grpSpPr>
        <p:sp>
          <p:nvSpPr>
            <p:cNvPr id="102" name="Freeform 42">
              <a:extLst>
                <a:ext uri="{FF2B5EF4-FFF2-40B4-BE49-F238E27FC236}">
                  <a16:creationId xmlns:a16="http://schemas.microsoft.com/office/drawing/2014/main" id="{8BD91A28-DFF1-4478-C833-AE2F08ADAF25}"/>
                </a:ext>
              </a:extLst>
            </p:cNvPr>
            <p:cNvSpPr/>
            <p:nvPr/>
          </p:nvSpPr>
          <p:spPr>
            <a:xfrm>
              <a:off x="10462571" y="2909752"/>
              <a:ext cx="3871" cy="2748351"/>
            </a:xfrm>
            <a:custGeom>
              <a:avLst/>
              <a:gdLst>
                <a:gd name="csX0" fmla="*/ 0 w 8297"/>
                <a:gd name="csY0" fmla="*/ 5891337 h 5891336"/>
                <a:gd name="csX1" fmla="*/ 0 w 8297"/>
                <a:gd name="csY1" fmla="*/ 0 h 5891336"/>
              </a:gdLst>
              <a:ahLst/>
              <a:cxnLst>
                <a:cxn ang="0">
                  <a:pos x="csX0" y="csY0"/>
                </a:cxn>
                <a:cxn ang="0">
                  <a:pos x="csX1" y="csY1"/>
                </a:cxn>
              </a:cxnLst>
              <a:rect l="l" t="t" r="r" b="b"/>
              <a:pathLst>
                <a:path w="8297" h="5891336">
                  <a:moveTo>
                    <a:pt x="0" y="5891337"/>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103" name="Rounded Rectangle 26">
              <a:extLst>
                <a:ext uri="{FF2B5EF4-FFF2-40B4-BE49-F238E27FC236}">
                  <a16:creationId xmlns:a16="http://schemas.microsoft.com/office/drawing/2014/main" id="{01A09FCF-C524-A835-2FB7-542C930EF8E5}"/>
                </a:ext>
              </a:extLst>
            </p:cNvPr>
            <p:cNvSpPr/>
            <p:nvPr/>
          </p:nvSpPr>
          <p:spPr>
            <a:xfrm rot="16200000">
              <a:off x="10416970" y="6673062"/>
              <a:ext cx="91163" cy="91139"/>
            </a:xfrm>
            <a:prstGeom prst="roundRect">
              <a:avLst>
                <a:gd name="adj" fmla="val 22511"/>
              </a:avLst>
            </a:prstGeom>
            <a:solidFill>
              <a:srgbClr val="E2E2E2"/>
            </a:solidFill>
            <a:ln w="8293" cap="flat">
              <a:noFill/>
              <a:prstDash val="solid"/>
              <a:miter/>
            </a:ln>
          </p:spPr>
          <p:txBody>
            <a:bodyPr/>
            <a:lstStyle/>
            <a:p>
              <a:pPr defTabSz="914377">
                <a:defRPr/>
              </a:pPr>
              <a:endParaRPr lang="en-US">
                <a:solidFill>
                  <a:prstClr val="black"/>
                </a:solidFill>
                <a:latin typeface="Segoe Sans Display"/>
              </a:endParaRPr>
            </a:p>
          </p:txBody>
        </p:sp>
        <p:sp>
          <p:nvSpPr>
            <p:cNvPr id="104" name="Rounded Rectangle 27">
              <a:extLst>
                <a:ext uri="{FF2B5EF4-FFF2-40B4-BE49-F238E27FC236}">
                  <a16:creationId xmlns:a16="http://schemas.microsoft.com/office/drawing/2014/main" id="{AE17AD24-19FB-3CDB-83D2-F1F8679102E5}"/>
                </a:ext>
              </a:extLst>
            </p:cNvPr>
            <p:cNvSpPr/>
            <p:nvPr/>
          </p:nvSpPr>
          <p:spPr>
            <a:xfrm rot="16200000">
              <a:off x="10417008" y="5765613"/>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105" name="Rounded Rectangle 33">
              <a:extLst>
                <a:ext uri="{FF2B5EF4-FFF2-40B4-BE49-F238E27FC236}">
                  <a16:creationId xmlns:a16="http://schemas.microsoft.com/office/drawing/2014/main" id="{8A00A594-C05B-1828-D8D5-E844ACD8039B}"/>
                </a:ext>
              </a:extLst>
            </p:cNvPr>
            <p:cNvSpPr/>
            <p:nvPr/>
          </p:nvSpPr>
          <p:spPr>
            <a:xfrm rot="16200000">
              <a:off x="10416970" y="2702859"/>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106" name="Freeform 41">
              <a:extLst>
                <a:ext uri="{FF2B5EF4-FFF2-40B4-BE49-F238E27FC236}">
                  <a16:creationId xmlns:a16="http://schemas.microsoft.com/office/drawing/2014/main" id="{370B5B0C-3CDF-5CCF-2F4B-C5796DB0084A}"/>
                </a:ext>
              </a:extLst>
            </p:cNvPr>
            <p:cNvSpPr/>
            <p:nvPr/>
          </p:nvSpPr>
          <p:spPr>
            <a:xfrm>
              <a:off x="10462571" y="5960548"/>
              <a:ext cx="3871" cy="607868"/>
            </a:xfrm>
            <a:custGeom>
              <a:avLst/>
              <a:gdLst>
                <a:gd name="csX0" fmla="*/ 0 w 8297"/>
                <a:gd name="csY0" fmla="*/ 1303020 h 1303019"/>
                <a:gd name="csX1" fmla="*/ 0 w 8297"/>
                <a:gd name="csY1" fmla="*/ 0 h 1303019"/>
              </a:gdLst>
              <a:ahLst/>
              <a:cxnLst>
                <a:cxn ang="0">
                  <a:pos x="csX0" y="csY0"/>
                </a:cxn>
                <a:cxn ang="0">
                  <a:pos x="csX1" y="csY1"/>
                </a:cxn>
              </a:cxnLst>
              <a:rect l="l" t="t" r="r" b="b"/>
              <a:pathLst>
                <a:path w="8297" h="1303019">
                  <a:moveTo>
                    <a:pt x="0" y="1303020"/>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grpSp>
      <p:grpSp>
        <p:nvGrpSpPr>
          <p:cNvPr id="107" name="Group 106">
            <a:extLst>
              <a:ext uri="{FF2B5EF4-FFF2-40B4-BE49-F238E27FC236}">
                <a16:creationId xmlns:a16="http://schemas.microsoft.com/office/drawing/2014/main" id="{DE10645B-E448-7B06-8DB6-D47D8BA66F7D}"/>
              </a:ext>
            </a:extLst>
          </p:cNvPr>
          <p:cNvGrpSpPr/>
          <p:nvPr/>
        </p:nvGrpSpPr>
        <p:grpSpPr>
          <a:xfrm>
            <a:off x="8972504" y="5416524"/>
            <a:ext cx="91139" cy="1994491"/>
            <a:chOff x="7480581" y="5365324"/>
            <a:chExt cx="91139" cy="1994490"/>
          </a:xfrm>
        </p:grpSpPr>
        <p:sp>
          <p:nvSpPr>
            <p:cNvPr id="108" name="Rounded Rectangle 19">
              <a:extLst>
                <a:ext uri="{FF2B5EF4-FFF2-40B4-BE49-F238E27FC236}">
                  <a16:creationId xmlns:a16="http://schemas.microsoft.com/office/drawing/2014/main" id="{15C5E337-7EA7-D076-979D-F99F6E7EDBA1}"/>
                </a:ext>
              </a:extLst>
            </p:cNvPr>
            <p:cNvSpPr/>
            <p:nvPr/>
          </p:nvSpPr>
          <p:spPr>
            <a:xfrm rot="16200000">
              <a:off x="7480569" y="7268663"/>
              <a:ext cx="91163" cy="91139"/>
            </a:xfrm>
            <a:prstGeom prst="roundRect">
              <a:avLst>
                <a:gd name="adj" fmla="val 22511"/>
              </a:avLst>
            </a:prstGeom>
            <a:solidFill>
              <a:srgbClr val="E2E2E2"/>
            </a:solidFill>
            <a:ln w="8293" cap="flat">
              <a:noFill/>
              <a:prstDash val="solid"/>
              <a:miter/>
            </a:ln>
          </p:spPr>
          <p:txBody>
            <a:bodyPr/>
            <a:lstStyle/>
            <a:p>
              <a:pPr defTabSz="914377">
                <a:defRPr/>
              </a:pPr>
              <a:endParaRPr lang="en-US">
                <a:solidFill>
                  <a:prstClr val="black"/>
                </a:solidFill>
                <a:latin typeface="Segoe Sans Display"/>
              </a:endParaRPr>
            </a:p>
          </p:txBody>
        </p:sp>
        <p:sp>
          <p:nvSpPr>
            <p:cNvPr id="109" name="Rounded Rectangle 20">
              <a:extLst>
                <a:ext uri="{FF2B5EF4-FFF2-40B4-BE49-F238E27FC236}">
                  <a16:creationId xmlns:a16="http://schemas.microsoft.com/office/drawing/2014/main" id="{CB727731-7D0E-9F12-5946-F050E418CC24}"/>
                </a:ext>
              </a:extLst>
            </p:cNvPr>
            <p:cNvSpPr/>
            <p:nvPr/>
          </p:nvSpPr>
          <p:spPr>
            <a:xfrm rot="16200000">
              <a:off x="7480569" y="6518648"/>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110" name="Rounded Rectangle 30">
              <a:extLst>
                <a:ext uri="{FF2B5EF4-FFF2-40B4-BE49-F238E27FC236}">
                  <a16:creationId xmlns:a16="http://schemas.microsoft.com/office/drawing/2014/main" id="{3F3EF912-AD8C-3497-7A2E-427A83F8839B}"/>
                </a:ext>
              </a:extLst>
            </p:cNvPr>
            <p:cNvSpPr/>
            <p:nvPr/>
          </p:nvSpPr>
          <p:spPr>
            <a:xfrm rot="16200000">
              <a:off x="7480569" y="5365336"/>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111" name="Freeform 43">
              <a:extLst>
                <a:ext uri="{FF2B5EF4-FFF2-40B4-BE49-F238E27FC236}">
                  <a16:creationId xmlns:a16="http://schemas.microsoft.com/office/drawing/2014/main" id="{54D676C0-01DF-C633-42CE-601D2D474BFC}"/>
                </a:ext>
              </a:extLst>
            </p:cNvPr>
            <p:cNvSpPr/>
            <p:nvPr/>
          </p:nvSpPr>
          <p:spPr>
            <a:xfrm>
              <a:off x="7526170" y="6721516"/>
              <a:ext cx="3871" cy="442462"/>
            </a:xfrm>
            <a:custGeom>
              <a:avLst/>
              <a:gdLst>
                <a:gd name="csX0" fmla="*/ 0 w 8297"/>
                <a:gd name="csY0" fmla="*/ 948458 h 948457"/>
                <a:gd name="csX1" fmla="*/ 0 w 8297"/>
                <a:gd name="csY1" fmla="*/ 0 h 948457"/>
              </a:gdLst>
              <a:ahLst/>
              <a:cxnLst>
                <a:cxn ang="0">
                  <a:pos x="csX0" y="csY0"/>
                </a:cxn>
                <a:cxn ang="0">
                  <a:pos x="csX1" y="csY1"/>
                </a:cxn>
              </a:cxnLst>
              <a:rect l="l" t="t" r="r" b="b"/>
              <a:pathLst>
                <a:path w="8297" h="948457">
                  <a:moveTo>
                    <a:pt x="0" y="948458"/>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112" name="Freeform 44">
              <a:extLst>
                <a:ext uri="{FF2B5EF4-FFF2-40B4-BE49-F238E27FC236}">
                  <a16:creationId xmlns:a16="http://schemas.microsoft.com/office/drawing/2014/main" id="{F26DD9F3-3633-9A86-1C6A-3609E8B3B5CF}"/>
                </a:ext>
              </a:extLst>
            </p:cNvPr>
            <p:cNvSpPr/>
            <p:nvPr/>
          </p:nvSpPr>
          <p:spPr>
            <a:xfrm>
              <a:off x="7526170" y="5560193"/>
              <a:ext cx="3871" cy="848856"/>
            </a:xfrm>
            <a:custGeom>
              <a:avLst/>
              <a:gdLst>
                <a:gd name="csX0" fmla="*/ 0 w 8297"/>
                <a:gd name="csY0" fmla="*/ 1819598 h 1819598"/>
                <a:gd name="csX1" fmla="*/ 0 w 8297"/>
                <a:gd name="csY1" fmla="*/ 0 h 1819598"/>
              </a:gdLst>
              <a:ahLst/>
              <a:cxnLst>
                <a:cxn ang="0">
                  <a:pos x="csX0" y="csY0"/>
                </a:cxn>
                <a:cxn ang="0">
                  <a:pos x="csX1" y="csY1"/>
                </a:cxn>
              </a:cxnLst>
              <a:rect l="l" t="t" r="r" b="b"/>
              <a:pathLst>
                <a:path w="8297" h="1819598">
                  <a:moveTo>
                    <a:pt x="0" y="1819598"/>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grpSp>
      <p:sp>
        <p:nvSpPr>
          <p:cNvPr id="113" name="Freeform 45">
            <a:extLst>
              <a:ext uri="{FF2B5EF4-FFF2-40B4-BE49-F238E27FC236}">
                <a16:creationId xmlns:a16="http://schemas.microsoft.com/office/drawing/2014/main" id="{94BFADA4-5C07-185F-1E0E-49F268B7FA3C}"/>
              </a:ext>
            </a:extLst>
          </p:cNvPr>
          <p:cNvSpPr/>
          <p:nvPr/>
        </p:nvSpPr>
        <p:spPr>
          <a:xfrm>
            <a:off x="9557138" y="1308841"/>
            <a:ext cx="3871" cy="203951"/>
          </a:xfrm>
          <a:custGeom>
            <a:avLst/>
            <a:gdLst>
              <a:gd name="csX0" fmla="*/ 0 w 8297"/>
              <a:gd name="csY0" fmla="*/ 0 h 437188"/>
              <a:gd name="csX1" fmla="*/ 0 w 8297"/>
              <a:gd name="csY1" fmla="*/ 437188 h 437188"/>
            </a:gdLst>
            <a:ahLst/>
            <a:cxnLst>
              <a:cxn ang="0">
                <a:pos x="csX0" y="csY0"/>
              </a:cxn>
              <a:cxn ang="0">
                <a:pos x="csX1" y="csY1"/>
              </a:cxn>
            </a:cxnLst>
            <a:rect l="l" t="t" r="r" b="b"/>
            <a:pathLst>
              <a:path w="8297" h="437188">
                <a:moveTo>
                  <a:pt x="0" y="0"/>
                </a:moveTo>
                <a:lnTo>
                  <a:pt x="0" y="437188"/>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114" name="Freeform 47">
            <a:extLst>
              <a:ext uri="{FF2B5EF4-FFF2-40B4-BE49-F238E27FC236}">
                <a16:creationId xmlns:a16="http://schemas.microsoft.com/office/drawing/2014/main" id="{876B486E-C8F3-4705-2B84-A6C2387F753C}"/>
              </a:ext>
            </a:extLst>
          </p:cNvPr>
          <p:cNvSpPr/>
          <p:nvPr/>
        </p:nvSpPr>
        <p:spPr>
          <a:xfrm>
            <a:off x="9557138" y="5612331"/>
            <a:ext cx="3871" cy="820604"/>
          </a:xfrm>
          <a:custGeom>
            <a:avLst/>
            <a:gdLst>
              <a:gd name="csX0" fmla="*/ 0 w 8297"/>
              <a:gd name="csY0" fmla="*/ 0 h 1759038"/>
              <a:gd name="csX1" fmla="*/ 0 w 8297"/>
              <a:gd name="csY1" fmla="*/ 1759039 h 1759038"/>
            </a:gdLst>
            <a:ahLst/>
            <a:cxnLst>
              <a:cxn ang="0">
                <a:pos x="csX0" y="csY0"/>
              </a:cxn>
              <a:cxn ang="0">
                <a:pos x="csX1" y="csY1"/>
              </a:cxn>
            </a:cxnLst>
            <a:rect l="l" t="t" r="r" b="b"/>
            <a:pathLst>
              <a:path w="8297" h="1759038">
                <a:moveTo>
                  <a:pt x="0" y="0"/>
                </a:moveTo>
                <a:lnTo>
                  <a:pt x="0" y="1759039"/>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115" name="Title 1">
            <a:extLst>
              <a:ext uri="{FF2B5EF4-FFF2-40B4-BE49-F238E27FC236}">
                <a16:creationId xmlns:a16="http://schemas.microsoft.com/office/drawing/2014/main" id="{9F58E1B8-B69A-D6B0-03D8-9DB04C15F135}"/>
              </a:ext>
            </a:extLst>
          </p:cNvPr>
          <p:cNvSpPr>
            <a:spLocks noGrp="1"/>
          </p:cNvSpPr>
          <p:nvPr>
            <p:ph type="title"/>
          </p:nvPr>
        </p:nvSpPr>
        <p:spPr>
          <a:xfrm>
            <a:off x="585216" y="3121233"/>
            <a:ext cx="6182171" cy="615553"/>
          </a:xfrm>
        </p:spPr>
        <p:txBody>
          <a:bodyPr wrap="square">
            <a:spAutoFit/>
          </a:bodyPr>
          <a:lstStyle/>
          <a:p>
            <a:r>
              <a:rPr lang="en-US" dirty="0">
                <a:solidFill>
                  <a:schemeClr val="tx1"/>
                </a:solidFill>
              </a:rPr>
              <a:t>Nube </a:t>
            </a:r>
            <a:r>
              <a:rPr lang="en-US" dirty="0" err="1">
                <a:solidFill>
                  <a:schemeClr val="tx1"/>
                </a:solidFill>
              </a:rPr>
              <a:t>privada</a:t>
            </a:r>
            <a:r>
              <a:rPr lang="en-US" dirty="0">
                <a:solidFill>
                  <a:schemeClr val="tx1"/>
                </a:solidFill>
              </a:rPr>
              <a:t> </a:t>
            </a:r>
            <a:r>
              <a:rPr lang="en-US" dirty="0" err="1">
                <a:solidFill>
                  <a:schemeClr val="tx1"/>
                </a:solidFill>
              </a:rPr>
              <a:t>soberana</a:t>
            </a:r>
            <a:endParaRPr lang="en-US" dirty="0">
              <a:solidFill>
                <a:schemeClr val="tx1"/>
              </a:solidFill>
            </a:endParaRPr>
          </a:p>
        </p:txBody>
      </p:sp>
      <p:pic>
        <p:nvPicPr>
          <p:cNvPr id="116" name="Picture 115">
            <a:extLst>
              <a:ext uri="{FF2B5EF4-FFF2-40B4-BE49-F238E27FC236}">
                <a16:creationId xmlns:a16="http://schemas.microsoft.com/office/drawing/2014/main" id="{F30B6ECE-0235-B8AF-F902-C7ADB3C104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735752" y="1032643"/>
            <a:ext cx="3138229" cy="4792717"/>
          </a:xfrm>
          <a:prstGeom prst="rect">
            <a:avLst/>
          </a:prstGeom>
        </p:spPr>
      </p:pic>
    </p:spTree>
    <p:extLst>
      <p:ext uri="{BB962C8B-B14F-4D97-AF65-F5344CB8AC3E}">
        <p14:creationId xmlns:p14="http://schemas.microsoft.com/office/powerpoint/2010/main" val="47045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B16E5-E675-23C3-23F7-972A4E110141}"/>
            </a:ext>
          </a:extLst>
        </p:cNvPr>
        <p:cNvGrpSpPr/>
        <p:nvPr/>
      </p:nvGrpSpPr>
      <p:grpSpPr>
        <a:xfrm>
          <a:off x="0" y="0"/>
          <a:ext cx="0" cy="0"/>
          <a:chOff x="0" y="0"/>
          <a:chExt cx="0" cy="0"/>
        </a:xfrm>
      </p:grpSpPr>
      <p:sp>
        <p:nvSpPr>
          <p:cNvPr id="7" name="object 5" descr="$PPTXTitle">
            <a:extLst>
              <a:ext uri="{FF2B5EF4-FFF2-40B4-BE49-F238E27FC236}">
                <a16:creationId xmlns:a16="http://schemas.microsoft.com/office/drawing/2014/main" id="{3DC34110-0028-D86E-5200-E9B6C26B4D41}"/>
              </a:ext>
            </a:extLst>
          </p:cNvPr>
          <p:cNvSpPr txBox="1">
            <a:spLocks/>
          </p:cNvSpPr>
          <p:nvPr/>
        </p:nvSpPr>
        <p:spPr>
          <a:xfrm>
            <a:off x="1749539" y="497210"/>
            <a:ext cx="4694804" cy="561385"/>
          </a:xfrm>
          <a:prstGeom prst="rect">
            <a:avLst/>
          </a:prstGeom>
        </p:spPr>
        <p:txBody>
          <a:bodyPr vert="horz" wrap="square" lIns="0" tIns="7316" rIns="0" bIns="0" rtlCol="0">
            <a:spAutoFit/>
          </a:bodyPr>
          <a:lstStyle>
            <a:lvl1pPr>
              <a:defRPr sz="6900" b="0" i="0">
                <a:solidFill>
                  <a:srgbClr val="0000B3"/>
                </a:solidFill>
                <a:latin typeface="Segoe Sans Display Semilight"/>
                <a:ea typeface="+mj-ea"/>
                <a:cs typeface="Segoe Sans Display Semilight"/>
              </a:defRPr>
            </a:lvl1pPr>
          </a:lstStyle>
          <a:p>
            <a:pPr defTabSz="932719">
              <a:spcBef>
                <a:spcPct val="0"/>
              </a:spcBef>
              <a:tabLst>
                <a:tab pos="601840" algn="l"/>
              </a:tabLst>
              <a:defRPr/>
            </a:pPr>
            <a:r>
              <a:rPr lang="en-CA" sz="3600" spc="-151" dirty="0">
                <a:ln w="3175">
                  <a:noFill/>
                </a:ln>
                <a:solidFill>
                  <a:srgbClr val="00A4EF"/>
                </a:solidFill>
                <a:latin typeface="Segoe UI"/>
                <a:cs typeface="Segoe UI" panose="020B0502040204020203" pitchFamily="34" charset="0"/>
              </a:rPr>
              <a:t>Sovereign Private Cloud</a:t>
            </a:r>
          </a:p>
        </p:txBody>
      </p:sp>
      <p:grpSp>
        <p:nvGrpSpPr>
          <p:cNvPr id="13" name="Group 12">
            <a:extLst>
              <a:ext uri="{FF2B5EF4-FFF2-40B4-BE49-F238E27FC236}">
                <a16:creationId xmlns:a16="http://schemas.microsoft.com/office/drawing/2014/main" id="{BCED74C2-0744-F9C5-CE18-EEA0111CA726}"/>
              </a:ext>
            </a:extLst>
          </p:cNvPr>
          <p:cNvGrpSpPr/>
          <p:nvPr/>
        </p:nvGrpSpPr>
        <p:grpSpPr>
          <a:xfrm>
            <a:off x="1434954" y="2163624"/>
            <a:ext cx="4290591" cy="2879862"/>
            <a:chOff x="5205412" y="445415"/>
            <a:chExt cx="6534149" cy="5955385"/>
          </a:xfrm>
        </p:grpSpPr>
        <p:sp>
          <p:nvSpPr>
            <p:cNvPr id="16" name="Rectangle: Rounded Corners 15">
              <a:extLst>
                <a:ext uri="{FF2B5EF4-FFF2-40B4-BE49-F238E27FC236}">
                  <a16:creationId xmlns:a16="http://schemas.microsoft.com/office/drawing/2014/main" id="{5B82D551-6B48-50B2-791C-27C74550B999}"/>
                </a:ext>
                <a:ext uri="{C183D7F6-B498-43B3-948B-1728B52AA6E4}">
                  <adec:decorative xmlns:adec="http://schemas.microsoft.com/office/drawing/2017/decorative" val="1"/>
                </a:ext>
              </a:extLst>
            </p:cNvPr>
            <p:cNvSpPr>
              <a:spLocks/>
            </p:cNvSpPr>
            <p:nvPr/>
          </p:nvSpPr>
          <p:spPr>
            <a:xfrm>
              <a:off x="5205412" y="445415"/>
              <a:ext cx="6534149" cy="5955385"/>
            </a:xfrm>
            <a:prstGeom prst="roundRect">
              <a:avLst>
                <a:gd name="adj" fmla="val 0"/>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a:solidFill>
                  <a:srgbClr val="000000"/>
                </a:solidFill>
                <a:latin typeface="Segoe UI"/>
                <a:cs typeface="Segoe Sans Display Semibold" pitchFamily="2" charset="0"/>
              </a:endParaRPr>
            </a:p>
          </p:txBody>
        </p:sp>
        <p:sp>
          <p:nvSpPr>
            <p:cNvPr id="20" name="TextBox 19">
              <a:extLst>
                <a:ext uri="{FF2B5EF4-FFF2-40B4-BE49-F238E27FC236}">
                  <a16:creationId xmlns:a16="http://schemas.microsoft.com/office/drawing/2014/main" id="{267E779C-5FAA-6EDE-BD56-C1F8D5118AB2}"/>
                </a:ext>
                <a:ext uri="{C183D7F6-B498-43B3-948B-1728B52AA6E4}">
                  <adec:decorative xmlns:adec="http://schemas.microsoft.com/office/drawing/2017/decorative" val="0"/>
                </a:ext>
              </a:extLst>
            </p:cNvPr>
            <p:cNvSpPr txBox="1">
              <a:spLocks/>
            </p:cNvSpPr>
            <p:nvPr/>
          </p:nvSpPr>
          <p:spPr>
            <a:xfrm>
              <a:off x="5974557" y="1684412"/>
              <a:ext cx="4995857" cy="3818782"/>
            </a:xfrm>
            <a:prstGeom prst="rect">
              <a:avLst/>
            </a:prstGeom>
          </p:spPr>
          <p:txBody>
            <a:bodyPr vert="horz" wrap="square" lIns="0" tIns="0" rIns="0" bIns="0" rtlCol="0" anchor="t">
              <a:spAutoFit/>
            </a:bodyPr>
            <a:lstStyle>
              <a:defPPr>
                <a:defRPr lang="en-US"/>
              </a:defPPr>
              <a:lvl1pPr marR="0" lvl="0" indent="0" algn="ctr" defTabSz="932742" fontAlgn="auto">
                <a:lnSpc>
                  <a:spcPct val="90000"/>
                </a:lnSpc>
                <a:spcBef>
                  <a:spcPct val="0"/>
                </a:spcBef>
                <a:spcAft>
                  <a:spcPts val="0"/>
                </a:spcAft>
                <a:buClrTx/>
                <a:buSzTx/>
                <a:buFontTx/>
                <a:buNone/>
                <a:tabLst/>
                <a:defRPr kumimoji="0" sz="4000" b="0" i="0" u="none" strike="noStrike" cap="none" spc="-49" normalizeH="0" baseline="0">
                  <a:ln>
                    <a:noFill/>
                  </a:ln>
                  <a:gradFill flip="none" rotWithShape="1">
                    <a:gsLst>
                      <a:gs pos="0">
                        <a:srgbClr val="0078D4"/>
                      </a:gs>
                      <a:gs pos="100000">
                        <a:srgbClr val="8661C5"/>
                      </a:gs>
                    </a:gsLst>
                    <a:lin ang="2700000" scaled="1"/>
                    <a:tileRect/>
                  </a:gradFill>
                  <a:effectLst/>
                  <a:uLnTx/>
                  <a:uFillTx/>
                  <a:latin typeface="Segoe UI Semibold"/>
                  <a:cs typeface="Segoe UI" pitchFamily="34" charset="0"/>
                </a:defRPr>
              </a:lvl1pPr>
            </a:lstStyle>
            <a:p>
              <a:pPr algn="l" defTabSz="932719">
                <a:lnSpc>
                  <a:spcPct val="100000"/>
                </a:lnSpc>
                <a:spcBef>
                  <a:spcPts val="0"/>
                </a:spcBef>
                <a:spcAft>
                  <a:spcPts val="1200"/>
                </a:spcAft>
                <a:buClr>
                  <a:srgbClr val="000000"/>
                </a:buClr>
                <a:buSzPct val="90000"/>
                <a:defRPr/>
              </a:pPr>
              <a:r>
                <a:rPr lang="en-US" sz="2000" spc="0" dirty="0">
                  <a:solidFill>
                    <a:srgbClr val="00A3EF"/>
                  </a:solidFill>
                  <a:latin typeface="Segoe UI"/>
                </a:rPr>
                <a:t>Azure Local: </a:t>
              </a:r>
              <a:r>
                <a:rPr lang="es-ES" sz="2000" spc="0" dirty="0">
                  <a:solidFill>
                    <a:srgbClr val="000000"/>
                  </a:solidFill>
                  <a:latin typeface="Segoe UI"/>
                </a:rPr>
                <a:t>Facilita la </a:t>
              </a:r>
              <a:r>
                <a:rPr lang="es-ES" sz="2000" b="1" spc="0" dirty="0">
                  <a:solidFill>
                    <a:srgbClr val="000000"/>
                  </a:solidFill>
                  <a:latin typeface="Segoe UI"/>
                </a:rPr>
                <a:t>residencia</a:t>
              </a:r>
              <a:r>
                <a:rPr lang="es-ES" sz="2000" spc="0" dirty="0">
                  <a:solidFill>
                    <a:srgbClr val="000000"/>
                  </a:solidFill>
                  <a:latin typeface="Segoe UI"/>
                </a:rPr>
                <a:t> de </a:t>
              </a:r>
              <a:r>
                <a:rPr lang="es-ES" sz="2000" b="1" spc="0" dirty="0">
                  <a:solidFill>
                    <a:srgbClr val="000000"/>
                  </a:solidFill>
                  <a:latin typeface="Segoe UI"/>
                </a:rPr>
                <a:t>datos</a:t>
              </a:r>
              <a:r>
                <a:rPr lang="es-ES" sz="2000" spc="0" dirty="0">
                  <a:solidFill>
                    <a:srgbClr val="000000"/>
                  </a:solidFill>
                  <a:latin typeface="Segoe UI"/>
                </a:rPr>
                <a:t>, el </a:t>
              </a:r>
              <a:r>
                <a:rPr lang="es-ES" sz="2000" b="1" spc="0" dirty="0">
                  <a:solidFill>
                    <a:srgbClr val="000000"/>
                  </a:solidFill>
                  <a:latin typeface="Segoe UI"/>
                </a:rPr>
                <a:t>cumplimiento</a:t>
              </a:r>
              <a:r>
                <a:rPr lang="es-ES" sz="2000" spc="0" dirty="0">
                  <a:solidFill>
                    <a:srgbClr val="000000"/>
                  </a:solidFill>
                  <a:latin typeface="Segoe UI"/>
                </a:rPr>
                <a:t> normativo y un rendimiento de </a:t>
              </a:r>
              <a:r>
                <a:rPr lang="es-ES" sz="2000" b="1" spc="0" dirty="0">
                  <a:solidFill>
                    <a:srgbClr val="000000"/>
                  </a:solidFill>
                  <a:latin typeface="Segoe UI"/>
                </a:rPr>
                <a:t>baja latencia </a:t>
              </a:r>
              <a:r>
                <a:rPr lang="es-ES" sz="2000" spc="0" dirty="0">
                  <a:solidFill>
                    <a:srgbClr val="000000"/>
                  </a:solidFill>
                  <a:latin typeface="Segoe UI"/>
                </a:rPr>
                <a:t>en entornos  locales y sin conexión.</a:t>
              </a:r>
              <a:endParaRPr lang="en-US" sz="2000" spc="0" dirty="0">
                <a:solidFill>
                  <a:srgbClr val="000000"/>
                </a:solidFill>
                <a:latin typeface="Segoe UI"/>
              </a:endParaRPr>
            </a:p>
          </p:txBody>
        </p:sp>
        <p:sp>
          <p:nvSpPr>
            <p:cNvPr id="34" name="Graphic 62">
              <a:extLst>
                <a:ext uri="{FF2B5EF4-FFF2-40B4-BE49-F238E27FC236}">
                  <a16:creationId xmlns:a16="http://schemas.microsoft.com/office/drawing/2014/main" id="{BC05239D-DDBF-3405-263F-C0ACAD13B210}"/>
                </a:ext>
              </a:extLst>
            </p:cNvPr>
            <p:cNvSpPr>
              <a:spLocks noChangeAspect="1"/>
            </p:cNvSpPr>
            <p:nvPr/>
          </p:nvSpPr>
          <p:spPr>
            <a:xfrm>
              <a:off x="5672067" y="956755"/>
              <a:ext cx="158875" cy="158869"/>
            </a:xfrm>
            <a:custGeom>
              <a:avLst/>
              <a:gdLst>
                <a:gd name="connsiteX0" fmla="*/ 73154 w 190505"/>
                <a:gd name="connsiteY0" fmla="*/ 52388 h 190500"/>
                <a:gd name="connsiteX1" fmla="*/ 80107 w 190505"/>
                <a:gd name="connsiteY1" fmla="*/ 21031 h 190500"/>
                <a:gd name="connsiteX2" fmla="*/ 88698 w 190505"/>
                <a:gd name="connsiteY2" fmla="*/ 4343 h 190500"/>
                <a:gd name="connsiteX3" fmla="*/ 95252 w 190505"/>
                <a:gd name="connsiteY3" fmla="*/ 0 h 190500"/>
                <a:gd name="connsiteX4" fmla="*/ 101805 w 190505"/>
                <a:gd name="connsiteY4" fmla="*/ 4343 h 190500"/>
                <a:gd name="connsiteX5" fmla="*/ 110396 w 190505"/>
                <a:gd name="connsiteY5" fmla="*/ 21031 h 190500"/>
                <a:gd name="connsiteX6" fmla="*/ 117350 w 190505"/>
                <a:gd name="connsiteY6" fmla="*/ 52388 h 190500"/>
                <a:gd name="connsiteX7" fmla="*/ 73154 w 190505"/>
                <a:gd name="connsiteY7" fmla="*/ 52388 h 190500"/>
                <a:gd name="connsiteX8" fmla="*/ 66619 w 190505"/>
                <a:gd name="connsiteY8" fmla="*/ 16288 h 190500"/>
                <a:gd name="connsiteX9" fmla="*/ 72306 w 190505"/>
                <a:gd name="connsiteY9" fmla="*/ 3296 h 190500"/>
                <a:gd name="connsiteX10" fmla="*/ 19480 w 190505"/>
                <a:gd name="connsiteY10" fmla="*/ 52388 h 190500"/>
                <a:gd name="connsiteX11" fmla="*/ 58761 w 190505"/>
                <a:gd name="connsiteY11" fmla="*/ 52388 h 190500"/>
                <a:gd name="connsiteX12" fmla="*/ 66619 w 190505"/>
                <a:gd name="connsiteY12" fmla="*/ 16288 h 190500"/>
                <a:gd name="connsiteX13" fmla="*/ 123884 w 190505"/>
                <a:gd name="connsiteY13" fmla="*/ 16288 h 190500"/>
                <a:gd name="connsiteX14" fmla="*/ 118197 w 190505"/>
                <a:gd name="connsiteY14" fmla="*/ 3296 h 190500"/>
                <a:gd name="connsiteX15" fmla="*/ 171023 w 190505"/>
                <a:gd name="connsiteY15" fmla="*/ 52388 h 190500"/>
                <a:gd name="connsiteX16" fmla="*/ 131742 w 190505"/>
                <a:gd name="connsiteY16" fmla="*/ 52388 h 190500"/>
                <a:gd name="connsiteX17" fmla="*/ 123884 w 190505"/>
                <a:gd name="connsiteY17" fmla="*/ 16288 h 190500"/>
                <a:gd name="connsiteX18" fmla="*/ 132961 w 190505"/>
                <a:gd name="connsiteY18" fmla="*/ 66675 h 190500"/>
                <a:gd name="connsiteX19" fmla="*/ 174966 w 190505"/>
                <a:gd name="connsiteY19" fmla="*/ 66675 h 190500"/>
                <a:gd name="connsiteX20" fmla="*/ 174966 w 190505"/>
                <a:gd name="connsiteY20" fmla="*/ 95250 h 190500"/>
                <a:gd name="connsiteX21" fmla="*/ 132961 w 190505"/>
                <a:gd name="connsiteY21" fmla="*/ 95250 h 190500"/>
                <a:gd name="connsiteX22" fmla="*/ 132961 w 190505"/>
                <a:gd name="connsiteY22" fmla="*/ 66675 h 190500"/>
                <a:gd name="connsiteX23" fmla="*/ 131742 w 190505"/>
                <a:gd name="connsiteY23" fmla="*/ 109538 h 190500"/>
                <a:gd name="connsiteX24" fmla="*/ 171023 w 190505"/>
                <a:gd name="connsiteY24" fmla="*/ 109538 h 190500"/>
                <a:gd name="connsiteX25" fmla="*/ 156983 w 190505"/>
                <a:gd name="connsiteY25" fmla="*/ 133350 h 190500"/>
                <a:gd name="connsiteX26" fmla="*/ 156821 w 190505"/>
                <a:gd name="connsiteY26" fmla="*/ 133541 h 190500"/>
                <a:gd name="connsiteX27" fmla="*/ 141410 w 190505"/>
                <a:gd name="connsiteY27" fmla="*/ 147485 h 190500"/>
                <a:gd name="connsiteX28" fmla="*/ 118197 w 190505"/>
                <a:gd name="connsiteY28" fmla="*/ 158629 h 190500"/>
                <a:gd name="connsiteX29" fmla="*/ 123884 w 190505"/>
                <a:gd name="connsiteY29" fmla="*/ 145628 h 190500"/>
                <a:gd name="connsiteX30" fmla="*/ 131742 w 190505"/>
                <a:gd name="connsiteY30" fmla="*/ 109538 h 190500"/>
                <a:gd name="connsiteX31" fmla="*/ 101805 w 190505"/>
                <a:gd name="connsiteY31" fmla="*/ 157582 h 190500"/>
                <a:gd name="connsiteX32" fmla="*/ 95252 w 190505"/>
                <a:gd name="connsiteY32" fmla="*/ 161925 h 190500"/>
                <a:gd name="connsiteX33" fmla="*/ 88698 w 190505"/>
                <a:gd name="connsiteY33" fmla="*/ 157582 h 190500"/>
                <a:gd name="connsiteX34" fmla="*/ 80107 w 190505"/>
                <a:gd name="connsiteY34" fmla="*/ 140894 h 190500"/>
                <a:gd name="connsiteX35" fmla="*/ 73154 w 190505"/>
                <a:gd name="connsiteY35" fmla="*/ 109538 h 190500"/>
                <a:gd name="connsiteX36" fmla="*/ 117350 w 190505"/>
                <a:gd name="connsiteY36" fmla="*/ 109538 h 190500"/>
                <a:gd name="connsiteX37" fmla="*/ 110396 w 190505"/>
                <a:gd name="connsiteY37" fmla="*/ 140894 h 190500"/>
                <a:gd name="connsiteX38" fmla="*/ 101805 w 190505"/>
                <a:gd name="connsiteY38" fmla="*/ 157582 h 190500"/>
                <a:gd name="connsiteX39" fmla="*/ 49093 w 190505"/>
                <a:gd name="connsiteY39" fmla="*/ 147485 h 190500"/>
                <a:gd name="connsiteX40" fmla="*/ 72306 w 190505"/>
                <a:gd name="connsiteY40" fmla="*/ 158629 h 190500"/>
                <a:gd name="connsiteX41" fmla="*/ 66619 w 190505"/>
                <a:gd name="connsiteY41" fmla="*/ 145628 h 190500"/>
                <a:gd name="connsiteX42" fmla="*/ 58761 w 190505"/>
                <a:gd name="connsiteY42" fmla="*/ 109538 h 190500"/>
                <a:gd name="connsiteX43" fmla="*/ 19480 w 190505"/>
                <a:gd name="connsiteY43" fmla="*/ 109538 h 190500"/>
                <a:gd name="connsiteX44" fmla="*/ 33520 w 190505"/>
                <a:gd name="connsiteY44" fmla="*/ 133350 h 190500"/>
                <a:gd name="connsiteX45" fmla="*/ 33682 w 190505"/>
                <a:gd name="connsiteY45" fmla="*/ 133541 h 190500"/>
                <a:gd name="connsiteX46" fmla="*/ 49093 w 190505"/>
                <a:gd name="connsiteY46" fmla="*/ 147485 h 190500"/>
                <a:gd name="connsiteX47" fmla="*/ 57542 w 190505"/>
                <a:gd name="connsiteY47" fmla="*/ 95250 h 190500"/>
                <a:gd name="connsiteX48" fmla="*/ 15537 w 190505"/>
                <a:gd name="connsiteY48" fmla="*/ 95250 h 190500"/>
                <a:gd name="connsiteX49" fmla="*/ 15537 w 190505"/>
                <a:gd name="connsiteY49" fmla="*/ 66675 h 190500"/>
                <a:gd name="connsiteX50" fmla="*/ 57542 w 190505"/>
                <a:gd name="connsiteY50" fmla="*/ 66675 h 190500"/>
                <a:gd name="connsiteX51" fmla="*/ 57542 w 190505"/>
                <a:gd name="connsiteY51" fmla="*/ 95250 h 190500"/>
                <a:gd name="connsiteX52" fmla="*/ 71858 w 190505"/>
                <a:gd name="connsiteY52" fmla="*/ 66675 h 190500"/>
                <a:gd name="connsiteX53" fmla="*/ 71858 w 190505"/>
                <a:gd name="connsiteY53" fmla="*/ 95250 h 190500"/>
                <a:gd name="connsiteX54" fmla="*/ 118645 w 190505"/>
                <a:gd name="connsiteY54" fmla="*/ 95250 h 190500"/>
                <a:gd name="connsiteX55" fmla="*/ 118645 w 190505"/>
                <a:gd name="connsiteY55" fmla="*/ 66675 h 190500"/>
                <a:gd name="connsiteX56" fmla="*/ 71858 w 190505"/>
                <a:gd name="connsiteY56" fmla="*/ 66675 h 190500"/>
                <a:gd name="connsiteX57" fmla="*/ 19052 w 190505"/>
                <a:gd name="connsiteY57" fmla="*/ 133350 h 190500"/>
                <a:gd name="connsiteX58" fmla="*/ 21461 w 190505"/>
                <a:gd name="connsiteY58" fmla="*/ 133350 h 190500"/>
                <a:gd name="connsiteX59" fmla="*/ 34072 w 190505"/>
                <a:gd name="connsiteY59" fmla="*/ 147638 h 190500"/>
                <a:gd name="connsiteX60" fmla="*/ 24481 w 190505"/>
                <a:gd name="connsiteY60" fmla="*/ 147638 h 190500"/>
                <a:gd name="connsiteX61" fmla="*/ 16546 w 190505"/>
                <a:gd name="connsiteY61" fmla="*/ 176213 h 190500"/>
                <a:gd name="connsiteX62" fmla="*/ 173957 w 190505"/>
                <a:gd name="connsiteY62" fmla="*/ 176213 h 190500"/>
                <a:gd name="connsiteX63" fmla="*/ 166022 w 190505"/>
                <a:gd name="connsiteY63" fmla="*/ 147638 h 190500"/>
                <a:gd name="connsiteX64" fmla="*/ 156431 w 190505"/>
                <a:gd name="connsiteY64" fmla="*/ 147638 h 190500"/>
                <a:gd name="connsiteX65" fmla="*/ 169042 w 190505"/>
                <a:gd name="connsiteY65" fmla="*/ 133350 h 190500"/>
                <a:gd name="connsiteX66" fmla="*/ 171452 w 190505"/>
                <a:gd name="connsiteY66" fmla="*/ 133350 h 190500"/>
                <a:gd name="connsiteX67" fmla="*/ 178338 w 190505"/>
                <a:gd name="connsiteY67" fmla="*/ 138589 h 190500"/>
                <a:gd name="connsiteX68" fmla="*/ 190244 w 190505"/>
                <a:gd name="connsiteY68" fmla="*/ 181451 h 190500"/>
                <a:gd name="connsiteX69" fmla="*/ 185265 w 190505"/>
                <a:gd name="connsiteY69" fmla="*/ 190241 h 190500"/>
                <a:gd name="connsiteX70" fmla="*/ 183358 w 190505"/>
                <a:gd name="connsiteY70" fmla="*/ 190500 h 190500"/>
                <a:gd name="connsiteX71" fmla="*/ 7145 w 190505"/>
                <a:gd name="connsiteY71" fmla="*/ 190500 h 190500"/>
                <a:gd name="connsiteX72" fmla="*/ 0 w 190505"/>
                <a:gd name="connsiteY72" fmla="*/ 183358 h 190500"/>
                <a:gd name="connsiteX73" fmla="*/ 259 w 190505"/>
                <a:gd name="connsiteY73" fmla="*/ 181451 h 190500"/>
                <a:gd name="connsiteX74" fmla="*/ 12165 w 190505"/>
                <a:gd name="connsiteY74" fmla="*/ 138589 h 190500"/>
                <a:gd name="connsiteX75" fmla="*/ 19052 w 190505"/>
                <a:gd name="connsiteY75" fmla="*/ 13335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90505" h="190500">
                  <a:moveTo>
                    <a:pt x="73154" y="52388"/>
                  </a:moveTo>
                  <a:cubicBezTo>
                    <a:pt x="74658" y="40348"/>
                    <a:pt x="77068" y="29661"/>
                    <a:pt x="80107" y="21031"/>
                  </a:cubicBezTo>
                  <a:cubicBezTo>
                    <a:pt x="82745" y="13497"/>
                    <a:pt x="85736" y="7906"/>
                    <a:pt x="88698" y="4343"/>
                  </a:cubicBezTo>
                  <a:cubicBezTo>
                    <a:pt x="91699" y="733"/>
                    <a:pt x="93937" y="0"/>
                    <a:pt x="95252" y="0"/>
                  </a:cubicBezTo>
                  <a:cubicBezTo>
                    <a:pt x="96556" y="0"/>
                    <a:pt x="98804" y="733"/>
                    <a:pt x="101805" y="4343"/>
                  </a:cubicBezTo>
                  <a:cubicBezTo>
                    <a:pt x="104767" y="7906"/>
                    <a:pt x="107758" y="13497"/>
                    <a:pt x="110396" y="21031"/>
                  </a:cubicBezTo>
                  <a:cubicBezTo>
                    <a:pt x="113435" y="29661"/>
                    <a:pt x="115845" y="40348"/>
                    <a:pt x="117350" y="52388"/>
                  </a:cubicBezTo>
                  <a:lnTo>
                    <a:pt x="73154" y="52388"/>
                  </a:lnTo>
                  <a:close/>
                  <a:moveTo>
                    <a:pt x="66619" y="16288"/>
                  </a:moveTo>
                  <a:cubicBezTo>
                    <a:pt x="68286" y="11563"/>
                    <a:pt x="70172" y="7182"/>
                    <a:pt x="72306" y="3296"/>
                  </a:cubicBezTo>
                  <a:cubicBezTo>
                    <a:pt x="47995" y="10509"/>
                    <a:pt x="28453" y="28670"/>
                    <a:pt x="19480" y="52388"/>
                  </a:cubicBezTo>
                  <a:lnTo>
                    <a:pt x="58761" y="52388"/>
                  </a:lnTo>
                  <a:cubicBezTo>
                    <a:pt x="60352" y="38767"/>
                    <a:pt x="63048" y="26451"/>
                    <a:pt x="66619" y="16288"/>
                  </a:cubicBezTo>
                  <a:close/>
                  <a:moveTo>
                    <a:pt x="123884" y="16288"/>
                  </a:moveTo>
                  <a:cubicBezTo>
                    <a:pt x="122343" y="11810"/>
                    <a:pt x="120441" y="7465"/>
                    <a:pt x="118197" y="3296"/>
                  </a:cubicBezTo>
                  <a:cubicBezTo>
                    <a:pt x="142508" y="10509"/>
                    <a:pt x="162050" y="28670"/>
                    <a:pt x="171023" y="52388"/>
                  </a:cubicBezTo>
                  <a:lnTo>
                    <a:pt x="131742" y="52388"/>
                  </a:lnTo>
                  <a:cubicBezTo>
                    <a:pt x="130151" y="38767"/>
                    <a:pt x="127456" y="26451"/>
                    <a:pt x="123884" y="16288"/>
                  </a:cubicBezTo>
                  <a:close/>
                  <a:moveTo>
                    <a:pt x="132961" y="66675"/>
                  </a:moveTo>
                  <a:lnTo>
                    <a:pt x="174966" y="66675"/>
                  </a:lnTo>
                  <a:cubicBezTo>
                    <a:pt x="176650" y="76126"/>
                    <a:pt x="176650" y="85799"/>
                    <a:pt x="174966" y="95250"/>
                  </a:cubicBezTo>
                  <a:lnTo>
                    <a:pt x="132961" y="95250"/>
                  </a:lnTo>
                  <a:cubicBezTo>
                    <a:pt x="133489" y="85733"/>
                    <a:pt x="133489" y="76193"/>
                    <a:pt x="132961" y="66675"/>
                  </a:cubicBezTo>
                  <a:close/>
                  <a:moveTo>
                    <a:pt x="131742" y="109538"/>
                  </a:moveTo>
                  <a:lnTo>
                    <a:pt x="171023" y="109538"/>
                  </a:lnTo>
                  <a:cubicBezTo>
                    <a:pt x="167743" y="118221"/>
                    <a:pt x="162994" y="126277"/>
                    <a:pt x="156983" y="133350"/>
                  </a:cubicBezTo>
                  <a:lnTo>
                    <a:pt x="156821" y="133541"/>
                  </a:lnTo>
                  <a:cubicBezTo>
                    <a:pt x="152301" y="138828"/>
                    <a:pt x="147121" y="143514"/>
                    <a:pt x="141410" y="147485"/>
                  </a:cubicBezTo>
                  <a:cubicBezTo>
                    <a:pt x="134319" y="152419"/>
                    <a:pt x="126482" y="156181"/>
                    <a:pt x="118197" y="158629"/>
                  </a:cubicBezTo>
                  <a:cubicBezTo>
                    <a:pt x="120331" y="154743"/>
                    <a:pt x="122217" y="150362"/>
                    <a:pt x="123884" y="145628"/>
                  </a:cubicBezTo>
                  <a:cubicBezTo>
                    <a:pt x="127446" y="135474"/>
                    <a:pt x="130151" y="123158"/>
                    <a:pt x="131742" y="109538"/>
                  </a:cubicBezTo>
                  <a:close/>
                  <a:moveTo>
                    <a:pt x="101805" y="157582"/>
                  </a:moveTo>
                  <a:cubicBezTo>
                    <a:pt x="98804" y="161192"/>
                    <a:pt x="96566" y="161925"/>
                    <a:pt x="95252" y="161925"/>
                  </a:cubicBezTo>
                  <a:cubicBezTo>
                    <a:pt x="93947" y="161925"/>
                    <a:pt x="91699" y="161192"/>
                    <a:pt x="88698" y="157582"/>
                  </a:cubicBezTo>
                  <a:cubicBezTo>
                    <a:pt x="85736" y="154019"/>
                    <a:pt x="82745" y="148428"/>
                    <a:pt x="80107" y="140894"/>
                  </a:cubicBezTo>
                  <a:cubicBezTo>
                    <a:pt x="77068" y="132264"/>
                    <a:pt x="74658" y="121577"/>
                    <a:pt x="73154" y="109538"/>
                  </a:cubicBezTo>
                  <a:lnTo>
                    <a:pt x="117350" y="109538"/>
                  </a:lnTo>
                  <a:cubicBezTo>
                    <a:pt x="115845" y="121577"/>
                    <a:pt x="113435" y="132264"/>
                    <a:pt x="110396" y="140894"/>
                  </a:cubicBezTo>
                  <a:cubicBezTo>
                    <a:pt x="107758" y="148428"/>
                    <a:pt x="104777" y="154019"/>
                    <a:pt x="101805" y="157582"/>
                  </a:cubicBezTo>
                  <a:close/>
                  <a:moveTo>
                    <a:pt x="49093" y="147485"/>
                  </a:moveTo>
                  <a:cubicBezTo>
                    <a:pt x="56104" y="152362"/>
                    <a:pt x="63924" y="156153"/>
                    <a:pt x="72306" y="158629"/>
                  </a:cubicBezTo>
                  <a:cubicBezTo>
                    <a:pt x="70062" y="154456"/>
                    <a:pt x="68160" y="150108"/>
                    <a:pt x="66619" y="145628"/>
                  </a:cubicBezTo>
                  <a:cubicBezTo>
                    <a:pt x="63057" y="135474"/>
                    <a:pt x="60352" y="123158"/>
                    <a:pt x="58761" y="109538"/>
                  </a:cubicBezTo>
                  <a:lnTo>
                    <a:pt x="19480" y="109538"/>
                  </a:lnTo>
                  <a:cubicBezTo>
                    <a:pt x="22785" y="118301"/>
                    <a:pt x="27567" y="126340"/>
                    <a:pt x="33520" y="133350"/>
                  </a:cubicBezTo>
                  <a:lnTo>
                    <a:pt x="33682" y="133541"/>
                  </a:lnTo>
                  <a:cubicBezTo>
                    <a:pt x="38202" y="138828"/>
                    <a:pt x="43382" y="143514"/>
                    <a:pt x="49093" y="147485"/>
                  </a:cubicBezTo>
                  <a:close/>
                  <a:moveTo>
                    <a:pt x="57542" y="95250"/>
                  </a:moveTo>
                  <a:lnTo>
                    <a:pt x="15537" y="95250"/>
                  </a:lnTo>
                  <a:cubicBezTo>
                    <a:pt x="13853" y="85799"/>
                    <a:pt x="13853" y="76126"/>
                    <a:pt x="15537" y="66675"/>
                  </a:cubicBezTo>
                  <a:lnTo>
                    <a:pt x="57542" y="66675"/>
                  </a:lnTo>
                  <a:cubicBezTo>
                    <a:pt x="57013" y="76193"/>
                    <a:pt x="57013" y="85733"/>
                    <a:pt x="57542" y="95250"/>
                  </a:cubicBezTo>
                  <a:close/>
                  <a:moveTo>
                    <a:pt x="71858" y="66675"/>
                  </a:moveTo>
                  <a:cubicBezTo>
                    <a:pt x="71297" y="76192"/>
                    <a:pt x="71297" y="85734"/>
                    <a:pt x="71858" y="95250"/>
                  </a:cubicBezTo>
                  <a:lnTo>
                    <a:pt x="118645" y="95250"/>
                  </a:lnTo>
                  <a:cubicBezTo>
                    <a:pt x="119206" y="85734"/>
                    <a:pt x="119206" y="76192"/>
                    <a:pt x="118645" y="66675"/>
                  </a:cubicBezTo>
                  <a:lnTo>
                    <a:pt x="71858" y="66675"/>
                  </a:lnTo>
                  <a:close/>
                  <a:moveTo>
                    <a:pt x="19052" y="133350"/>
                  </a:moveTo>
                  <a:lnTo>
                    <a:pt x="21461" y="133350"/>
                  </a:lnTo>
                  <a:cubicBezTo>
                    <a:pt x="25153" y="138541"/>
                    <a:pt x="29380" y="143329"/>
                    <a:pt x="34072" y="147638"/>
                  </a:cubicBezTo>
                  <a:lnTo>
                    <a:pt x="24481" y="147638"/>
                  </a:lnTo>
                  <a:lnTo>
                    <a:pt x="16546" y="176213"/>
                  </a:lnTo>
                  <a:lnTo>
                    <a:pt x="173957" y="176213"/>
                  </a:lnTo>
                  <a:lnTo>
                    <a:pt x="166022" y="147638"/>
                  </a:lnTo>
                  <a:lnTo>
                    <a:pt x="156431" y="147638"/>
                  </a:lnTo>
                  <a:cubicBezTo>
                    <a:pt x="161124" y="143330"/>
                    <a:pt x="165350" y="138541"/>
                    <a:pt x="169042" y="133350"/>
                  </a:cubicBezTo>
                  <a:lnTo>
                    <a:pt x="171452" y="133350"/>
                  </a:lnTo>
                  <a:cubicBezTo>
                    <a:pt x="174663" y="133349"/>
                    <a:pt x="177482" y="135493"/>
                    <a:pt x="178338" y="138589"/>
                  </a:cubicBezTo>
                  <a:lnTo>
                    <a:pt x="190244" y="181451"/>
                  </a:lnTo>
                  <a:cubicBezTo>
                    <a:pt x="191297" y="185254"/>
                    <a:pt x="189067" y="189189"/>
                    <a:pt x="185265" y="190241"/>
                  </a:cubicBezTo>
                  <a:cubicBezTo>
                    <a:pt x="184644" y="190413"/>
                    <a:pt x="184002" y="190500"/>
                    <a:pt x="183358" y="190500"/>
                  </a:cubicBezTo>
                  <a:lnTo>
                    <a:pt x="7145" y="190500"/>
                  </a:lnTo>
                  <a:cubicBezTo>
                    <a:pt x="3200" y="190501"/>
                    <a:pt x="1" y="187303"/>
                    <a:pt x="0" y="183358"/>
                  </a:cubicBezTo>
                  <a:cubicBezTo>
                    <a:pt x="0" y="182713"/>
                    <a:pt x="87" y="182072"/>
                    <a:pt x="259" y="181451"/>
                  </a:cubicBezTo>
                  <a:lnTo>
                    <a:pt x="12165" y="138589"/>
                  </a:lnTo>
                  <a:cubicBezTo>
                    <a:pt x="13022" y="135493"/>
                    <a:pt x="15839" y="133349"/>
                    <a:pt x="19052" y="133350"/>
                  </a:cubicBezTo>
                  <a:close/>
                </a:path>
              </a:pathLst>
            </a:cu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fontScale="25000" lnSpcReduction="20000"/>
            </a:bodyPr>
            <a:lstStyle/>
            <a:p>
              <a:pPr defTabSz="914344">
                <a:lnSpc>
                  <a:spcPct val="110000"/>
                </a:lnSpc>
                <a:defRPr/>
              </a:pPr>
              <a:endParaRPr lang="en-US" sz="1600">
                <a:solidFill>
                  <a:srgbClr val="FFFFFF"/>
                </a:solidFill>
                <a:latin typeface="Segoe Sans Text Semibold"/>
              </a:endParaRPr>
            </a:p>
          </p:txBody>
        </p:sp>
      </p:grpSp>
      <p:sp>
        <p:nvSpPr>
          <p:cNvPr id="35" name="Graphic 43">
            <a:extLst>
              <a:ext uri="{FF2B5EF4-FFF2-40B4-BE49-F238E27FC236}">
                <a16:creationId xmlns:a16="http://schemas.microsoft.com/office/drawing/2014/main" id="{224CC136-5214-9586-85C7-4237CABB3442}"/>
              </a:ext>
            </a:extLst>
          </p:cNvPr>
          <p:cNvSpPr/>
          <p:nvPr/>
        </p:nvSpPr>
        <p:spPr>
          <a:xfrm>
            <a:off x="911079" y="793481"/>
            <a:ext cx="523875" cy="497217"/>
          </a:xfrm>
          <a:custGeom>
            <a:avLst/>
            <a:gdLst>
              <a:gd name="connsiteX0" fmla="*/ 67760 w 327445"/>
              <a:gd name="connsiteY0" fmla="*/ 78670 h 310783"/>
              <a:gd name="connsiteX1" fmla="*/ 178361 w 327445"/>
              <a:gd name="connsiteY1" fmla="*/ 1492 h 310783"/>
              <a:gd name="connsiteX2" fmla="*/ 255540 w 327445"/>
              <a:gd name="connsiteY2" fmla="*/ 78670 h 310783"/>
              <a:gd name="connsiteX3" fmla="*/ 256982 w 327445"/>
              <a:gd name="connsiteY3" fmla="*/ 78670 h 310783"/>
              <a:gd name="connsiteX4" fmla="*/ 323300 w 327445"/>
              <a:gd name="connsiteY4" fmla="*/ 144988 h 310783"/>
              <a:gd name="connsiteX5" fmla="*/ 322538 w 327445"/>
              <a:gd name="connsiteY5" fmla="*/ 155019 h 310783"/>
              <a:gd name="connsiteX6" fmla="*/ 171692 w 327445"/>
              <a:gd name="connsiteY6" fmla="*/ 133267 h 310783"/>
              <a:gd name="connsiteX7" fmla="*/ 128790 w 327445"/>
              <a:gd name="connsiteY7" fmla="*/ 211306 h 310783"/>
              <a:gd name="connsiteX8" fmla="*/ 66318 w 327445"/>
              <a:gd name="connsiteY8" fmla="*/ 211306 h 310783"/>
              <a:gd name="connsiteX9" fmla="*/ 0 w 327445"/>
              <a:gd name="connsiteY9" fmla="*/ 144988 h 310783"/>
              <a:gd name="connsiteX10" fmla="*/ 66318 w 327445"/>
              <a:gd name="connsiteY10" fmla="*/ 78670 h 310783"/>
              <a:gd name="connsiteX11" fmla="*/ 67760 w 327445"/>
              <a:gd name="connsiteY11" fmla="*/ 78670 h 310783"/>
              <a:gd name="connsiteX12" fmla="*/ 145071 w 327445"/>
              <a:gd name="connsiteY12" fmla="*/ 219596 h 310783"/>
              <a:gd name="connsiteX13" fmla="*/ 236258 w 327445"/>
              <a:gd name="connsiteY13" fmla="*/ 310783 h 310783"/>
              <a:gd name="connsiteX14" fmla="*/ 327445 w 327445"/>
              <a:gd name="connsiteY14" fmla="*/ 219596 h 310783"/>
              <a:gd name="connsiteX15" fmla="*/ 236258 w 327445"/>
              <a:gd name="connsiteY15" fmla="*/ 128409 h 310783"/>
              <a:gd name="connsiteX16" fmla="*/ 145071 w 327445"/>
              <a:gd name="connsiteY16" fmla="*/ 219596 h 310783"/>
              <a:gd name="connsiteX17" fmla="*/ 285996 w 327445"/>
              <a:gd name="connsiteY17" fmla="*/ 161568 h 310783"/>
              <a:gd name="connsiteX18" fmla="*/ 294286 w 327445"/>
              <a:gd name="connsiteY18" fmla="*/ 169858 h 310783"/>
              <a:gd name="connsiteX19" fmla="*/ 294286 w 327445"/>
              <a:gd name="connsiteY19" fmla="*/ 203017 h 310783"/>
              <a:gd name="connsiteX20" fmla="*/ 285996 w 327445"/>
              <a:gd name="connsiteY20" fmla="*/ 211306 h 310783"/>
              <a:gd name="connsiteX21" fmla="*/ 252837 w 327445"/>
              <a:gd name="connsiteY21" fmla="*/ 211306 h 310783"/>
              <a:gd name="connsiteX22" fmla="*/ 244548 w 327445"/>
              <a:gd name="connsiteY22" fmla="*/ 203017 h 310783"/>
              <a:gd name="connsiteX23" fmla="*/ 252837 w 327445"/>
              <a:gd name="connsiteY23" fmla="*/ 194727 h 310783"/>
              <a:gd name="connsiteX24" fmla="*/ 269417 w 327445"/>
              <a:gd name="connsiteY24" fmla="*/ 194727 h 310783"/>
              <a:gd name="connsiteX25" fmla="*/ 236258 w 327445"/>
              <a:gd name="connsiteY25" fmla="*/ 178147 h 310783"/>
              <a:gd name="connsiteX26" fmla="*/ 202651 w 327445"/>
              <a:gd name="connsiteY26" fmla="*/ 195324 h 310783"/>
              <a:gd name="connsiteX27" fmla="*/ 191037 w 327445"/>
              <a:gd name="connsiteY27" fmla="*/ 196920 h 310783"/>
              <a:gd name="connsiteX28" fmla="*/ 189222 w 327445"/>
              <a:gd name="connsiteY28" fmla="*/ 185608 h 310783"/>
              <a:gd name="connsiteX29" fmla="*/ 236258 w 327445"/>
              <a:gd name="connsiteY29" fmla="*/ 161568 h 310783"/>
              <a:gd name="connsiteX30" fmla="*/ 277707 w 327445"/>
              <a:gd name="connsiteY30" fmla="*/ 178976 h 310783"/>
              <a:gd name="connsiteX31" fmla="*/ 277707 w 327445"/>
              <a:gd name="connsiteY31" fmla="*/ 169858 h 310783"/>
              <a:gd name="connsiteX32" fmla="*/ 285996 w 327445"/>
              <a:gd name="connsiteY32" fmla="*/ 161568 h 310783"/>
              <a:gd name="connsiteX33" fmla="*/ 194809 w 327445"/>
              <a:gd name="connsiteY33" fmla="*/ 260216 h 310783"/>
              <a:gd name="connsiteX34" fmla="*/ 194809 w 327445"/>
              <a:gd name="connsiteY34" fmla="*/ 269335 h 310783"/>
              <a:gd name="connsiteX35" fmla="*/ 186519 w 327445"/>
              <a:gd name="connsiteY35" fmla="*/ 277624 h 310783"/>
              <a:gd name="connsiteX36" fmla="*/ 178230 w 327445"/>
              <a:gd name="connsiteY36" fmla="*/ 269335 h 310783"/>
              <a:gd name="connsiteX37" fmla="*/ 178230 w 327445"/>
              <a:gd name="connsiteY37" fmla="*/ 236176 h 310783"/>
              <a:gd name="connsiteX38" fmla="*/ 186519 w 327445"/>
              <a:gd name="connsiteY38" fmla="*/ 227886 h 310783"/>
              <a:gd name="connsiteX39" fmla="*/ 219678 w 327445"/>
              <a:gd name="connsiteY39" fmla="*/ 227886 h 310783"/>
              <a:gd name="connsiteX40" fmla="*/ 227968 w 327445"/>
              <a:gd name="connsiteY40" fmla="*/ 236176 h 310783"/>
              <a:gd name="connsiteX41" fmla="*/ 219678 w 327445"/>
              <a:gd name="connsiteY41" fmla="*/ 244465 h 310783"/>
              <a:gd name="connsiteX42" fmla="*/ 203099 w 327445"/>
              <a:gd name="connsiteY42" fmla="*/ 244465 h 310783"/>
              <a:gd name="connsiteX43" fmla="*/ 236258 w 327445"/>
              <a:gd name="connsiteY43" fmla="*/ 261045 h 310783"/>
              <a:gd name="connsiteX44" fmla="*/ 267941 w 327445"/>
              <a:gd name="connsiteY44" fmla="*/ 246322 h 310783"/>
              <a:gd name="connsiteX45" fmla="*/ 279638 w 327445"/>
              <a:gd name="connsiteY45" fmla="*/ 245531 h 310783"/>
              <a:gd name="connsiteX46" fmla="*/ 280608 w 327445"/>
              <a:gd name="connsiteY46" fmla="*/ 257016 h 310783"/>
              <a:gd name="connsiteX47" fmla="*/ 236258 w 327445"/>
              <a:gd name="connsiteY47" fmla="*/ 277624 h 310783"/>
              <a:gd name="connsiteX48" fmla="*/ 194809 w 327445"/>
              <a:gd name="connsiteY48" fmla="*/ 260216 h 31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27445" h="310783">
                <a:moveTo>
                  <a:pt x="67760" y="78670"/>
                </a:moveTo>
                <a:cubicBezTo>
                  <a:pt x="76990" y="26816"/>
                  <a:pt x="126507" y="-7738"/>
                  <a:pt x="178361" y="1492"/>
                </a:cubicBezTo>
                <a:cubicBezTo>
                  <a:pt x="217722" y="8497"/>
                  <a:pt x="248535" y="39310"/>
                  <a:pt x="255540" y="78670"/>
                </a:cubicBezTo>
                <a:lnTo>
                  <a:pt x="256982" y="78670"/>
                </a:lnTo>
                <a:cubicBezTo>
                  <a:pt x="293608" y="78670"/>
                  <a:pt x="323300" y="108362"/>
                  <a:pt x="323300" y="144988"/>
                </a:cubicBezTo>
                <a:cubicBezTo>
                  <a:pt x="323300" y="148346"/>
                  <a:pt x="323045" y="151700"/>
                  <a:pt x="322538" y="155019"/>
                </a:cubicBezTo>
                <a:cubicBezTo>
                  <a:pt x="286890" y="107358"/>
                  <a:pt x="219353" y="97619"/>
                  <a:pt x="171692" y="133267"/>
                </a:cubicBezTo>
                <a:cubicBezTo>
                  <a:pt x="146810" y="151879"/>
                  <a:pt x="131170" y="180324"/>
                  <a:pt x="128790" y="211306"/>
                </a:cubicBezTo>
                <a:lnTo>
                  <a:pt x="66318" y="211306"/>
                </a:lnTo>
                <a:cubicBezTo>
                  <a:pt x="29692" y="211306"/>
                  <a:pt x="0" y="181614"/>
                  <a:pt x="0" y="144988"/>
                </a:cubicBezTo>
                <a:cubicBezTo>
                  <a:pt x="0" y="108362"/>
                  <a:pt x="29692" y="78670"/>
                  <a:pt x="66318" y="78670"/>
                </a:cubicBezTo>
                <a:lnTo>
                  <a:pt x="67760" y="78670"/>
                </a:lnTo>
                <a:close/>
                <a:moveTo>
                  <a:pt x="145071" y="219596"/>
                </a:moveTo>
                <a:cubicBezTo>
                  <a:pt x="145071" y="269958"/>
                  <a:pt x="185896" y="310783"/>
                  <a:pt x="236258" y="310783"/>
                </a:cubicBezTo>
                <a:cubicBezTo>
                  <a:pt x="286620" y="310783"/>
                  <a:pt x="327445" y="269958"/>
                  <a:pt x="327445" y="219596"/>
                </a:cubicBezTo>
                <a:cubicBezTo>
                  <a:pt x="327445" y="169234"/>
                  <a:pt x="286620" y="128409"/>
                  <a:pt x="236258" y="128409"/>
                </a:cubicBezTo>
                <a:cubicBezTo>
                  <a:pt x="185896" y="128409"/>
                  <a:pt x="145071" y="169234"/>
                  <a:pt x="145071" y="219596"/>
                </a:cubicBezTo>
                <a:close/>
                <a:moveTo>
                  <a:pt x="285996" y="161568"/>
                </a:moveTo>
                <a:cubicBezTo>
                  <a:pt x="290574" y="161568"/>
                  <a:pt x="294286" y="165280"/>
                  <a:pt x="294286" y="169858"/>
                </a:cubicBezTo>
                <a:lnTo>
                  <a:pt x="294286" y="203017"/>
                </a:lnTo>
                <a:cubicBezTo>
                  <a:pt x="294286" y="207594"/>
                  <a:pt x="290574" y="211306"/>
                  <a:pt x="285996" y="211306"/>
                </a:cubicBezTo>
                <a:lnTo>
                  <a:pt x="252837" y="211306"/>
                </a:lnTo>
                <a:cubicBezTo>
                  <a:pt x="248260" y="211306"/>
                  <a:pt x="244548" y="207594"/>
                  <a:pt x="244548" y="203017"/>
                </a:cubicBezTo>
                <a:cubicBezTo>
                  <a:pt x="244548" y="198439"/>
                  <a:pt x="248260" y="194727"/>
                  <a:pt x="252837" y="194727"/>
                </a:cubicBezTo>
                <a:lnTo>
                  <a:pt x="269417" y="194727"/>
                </a:lnTo>
                <a:cubicBezTo>
                  <a:pt x="261596" y="184282"/>
                  <a:pt x="249306" y="178137"/>
                  <a:pt x="236258" y="178147"/>
                </a:cubicBezTo>
                <a:cubicBezTo>
                  <a:pt x="222447" y="178147"/>
                  <a:pt x="210195" y="184895"/>
                  <a:pt x="202651" y="195324"/>
                </a:cubicBezTo>
                <a:cubicBezTo>
                  <a:pt x="199886" y="198971"/>
                  <a:pt x="194685" y="199687"/>
                  <a:pt x="191037" y="196920"/>
                </a:cubicBezTo>
                <a:cubicBezTo>
                  <a:pt x="187504" y="194243"/>
                  <a:pt x="186705" y="189257"/>
                  <a:pt x="189222" y="185608"/>
                </a:cubicBezTo>
                <a:cubicBezTo>
                  <a:pt x="200126" y="170501"/>
                  <a:pt x="217627" y="161556"/>
                  <a:pt x="236258" y="161568"/>
                </a:cubicBezTo>
                <a:cubicBezTo>
                  <a:pt x="252506" y="161568"/>
                  <a:pt x="267179" y="168249"/>
                  <a:pt x="277707" y="178976"/>
                </a:cubicBezTo>
                <a:lnTo>
                  <a:pt x="277707" y="169858"/>
                </a:lnTo>
                <a:cubicBezTo>
                  <a:pt x="277707" y="165280"/>
                  <a:pt x="281419" y="161568"/>
                  <a:pt x="285996" y="161568"/>
                </a:cubicBezTo>
                <a:close/>
                <a:moveTo>
                  <a:pt x="194809" y="260216"/>
                </a:moveTo>
                <a:lnTo>
                  <a:pt x="194809" y="269335"/>
                </a:lnTo>
                <a:cubicBezTo>
                  <a:pt x="194809" y="273912"/>
                  <a:pt x="191097" y="277624"/>
                  <a:pt x="186519" y="277624"/>
                </a:cubicBezTo>
                <a:cubicBezTo>
                  <a:pt x="181942" y="277624"/>
                  <a:pt x="178230" y="273912"/>
                  <a:pt x="178230" y="269335"/>
                </a:cubicBezTo>
                <a:lnTo>
                  <a:pt x="178230" y="236176"/>
                </a:lnTo>
                <a:cubicBezTo>
                  <a:pt x="178230" y="231598"/>
                  <a:pt x="181942" y="227886"/>
                  <a:pt x="186519" y="227886"/>
                </a:cubicBezTo>
                <a:lnTo>
                  <a:pt x="219678" y="227886"/>
                </a:lnTo>
                <a:cubicBezTo>
                  <a:pt x="224256" y="227886"/>
                  <a:pt x="227968" y="231598"/>
                  <a:pt x="227968" y="236176"/>
                </a:cubicBezTo>
                <a:cubicBezTo>
                  <a:pt x="227968" y="240753"/>
                  <a:pt x="224256" y="244465"/>
                  <a:pt x="219678" y="244465"/>
                </a:cubicBezTo>
                <a:lnTo>
                  <a:pt x="203099" y="244465"/>
                </a:lnTo>
                <a:cubicBezTo>
                  <a:pt x="210659" y="254546"/>
                  <a:pt x="222712" y="261045"/>
                  <a:pt x="236258" y="261045"/>
                </a:cubicBezTo>
                <a:cubicBezTo>
                  <a:pt x="248958" y="261045"/>
                  <a:pt x="260331" y="255341"/>
                  <a:pt x="267941" y="246322"/>
                </a:cubicBezTo>
                <a:cubicBezTo>
                  <a:pt x="270952" y="242874"/>
                  <a:pt x="276190" y="242519"/>
                  <a:pt x="279638" y="245531"/>
                </a:cubicBezTo>
                <a:cubicBezTo>
                  <a:pt x="283005" y="248471"/>
                  <a:pt x="283435" y="253553"/>
                  <a:pt x="280608" y="257016"/>
                </a:cubicBezTo>
                <a:cubicBezTo>
                  <a:pt x="269593" y="270097"/>
                  <a:pt x="253360" y="277639"/>
                  <a:pt x="236258" y="277624"/>
                </a:cubicBezTo>
                <a:cubicBezTo>
                  <a:pt x="220660" y="277646"/>
                  <a:pt x="205713" y="271369"/>
                  <a:pt x="194809" y="260216"/>
                </a:cubicBezTo>
                <a:close/>
              </a:path>
            </a:pathLst>
          </a:custGeom>
          <a:solidFill>
            <a:schemeClr val="tx1"/>
          </a:solidFill>
          <a:ln w="16272" cap="flat">
            <a:noFill/>
            <a:prstDash val="solid"/>
            <a:miter/>
          </a:ln>
        </p:spPr>
        <p:txBody>
          <a:bodyPr rtlCol="0" anchor="ctr"/>
          <a:lstStyle/>
          <a:p>
            <a:pPr defTabSz="914377">
              <a:defRPr/>
            </a:pPr>
            <a:endParaRPr lang="en-US">
              <a:solidFill>
                <a:srgbClr val="000000"/>
              </a:solidFill>
              <a:latin typeface="Segoe Sans Display" pitchFamily="2" charset="0"/>
            </a:endParaRPr>
          </a:p>
        </p:txBody>
      </p:sp>
      <p:grpSp>
        <p:nvGrpSpPr>
          <p:cNvPr id="24" name="Group 23">
            <a:extLst>
              <a:ext uri="{FF2B5EF4-FFF2-40B4-BE49-F238E27FC236}">
                <a16:creationId xmlns:a16="http://schemas.microsoft.com/office/drawing/2014/main" id="{673BE958-252E-232E-B5B1-41429FB675C7}"/>
              </a:ext>
            </a:extLst>
          </p:cNvPr>
          <p:cNvGrpSpPr/>
          <p:nvPr/>
        </p:nvGrpSpPr>
        <p:grpSpPr>
          <a:xfrm>
            <a:off x="2299788" y="1402267"/>
            <a:ext cx="8457258" cy="3669851"/>
            <a:chOff x="3274468" y="1384901"/>
            <a:chExt cx="7861617" cy="3658585"/>
          </a:xfrm>
        </p:grpSpPr>
        <p:grpSp>
          <p:nvGrpSpPr>
            <p:cNvPr id="4" name="Group 3">
              <a:extLst>
                <a:ext uri="{FF2B5EF4-FFF2-40B4-BE49-F238E27FC236}">
                  <a16:creationId xmlns:a16="http://schemas.microsoft.com/office/drawing/2014/main" id="{6D526CD8-F3D1-D2B8-4771-9C6311AF2DBB}"/>
                </a:ext>
              </a:extLst>
            </p:cNvPr>
            <p:cNvGrpSpPr/>
            <p:nvPr/>
          </p:nvGrpSpPr>
          <p:grpSpPr>
            <a:xfrm>
              <a:off x="3274468" y="1384901"/>
              <a:ext cx="7861617" cy="3658585"/>
              <a:chOff x="5672067" y="956755"/>
              <a:chExt cx="12919742" cy="9768801"/>
            </a:xfrm>
          </p:grpSpPr>
          <p:sp>
            <p:nvSpPr>
              <p:cNvPr id="5" name="Rectangle: Rounded Corners 4">
                <a:extLst>
                  <a:ext uri="{FF2B5EF4-FFF2-40B4-BE49-F238E27FC236}">
                    <a16:creationId xmlns:a16="http://schemas.microsoft.com/office/drawing/2014/main" id="{1463F15B-DD3E-768E-4BE8-397DAA07E75D}"/>
                  </a:ext>
                  <a:ext uri="{C183D7F6-B498-43B3-948B-1728B52AA6E4}">
                    <adec:decorative xmlns:adec="http://schemas.microsoft.com/office/drawing/2017/decorative" val="1"/>
                  </a:ext>
                </a:extLst>
              </p:cNvPr>
              <p:cNvSpPr>
                <a:spLocks/>
              </p:cNvSpPr>
              <p:nvPr/>
            </p:nvSpPr>
            <p:spPr>
              <a:xfrm>
                <a:off x="12258916" y="2983416"/>
                <a:ext cx="6332893" cy="7742140"/>
              </a:xfrm>
              <a:prstGeom prst="roundRect">
                <a:avLst>
                  <a:gd name="adj" fmla="val 0"/>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dirty="0">
                  <a:solidFill>
                    <a:srgbClr val="000000"/>
                  </a:solidFill>
                  <a:latin typeface="Segoe UI"/>
                  <a:cs typeface="Segoe Sans Display Semibold" pitchFamily="2" charset="0"/>
                </a:endParaRPr>
              </a:p>
            </p:txBody>
          </p:sp>
          <p:sp>
            <p:nvSpPr>
              <p:cNvPr id="15" name="Graphic 62">
                <a:extLst>
                  <a:ext uri="{FF2B5EF4-FFF2-40B4-BE49-F238E27FC236}">
                    <a16:creationId xmlns:a16="http://schemas.microsoft.com/office/drawing/2014/main" id="{08B9A3A0-D269-C278-08DC-1D0EAD539173}"/>
                  </a:ext>
                </a:extLst>
              </p:cNvPr>
              <p:cNvSpPr>
                <a:spLocks noChangeAspect="1"/>
              </p:cNvSpPr>
              <p:nvPr/>
            </p:nvSpPr>
            <p:spPr>
              <a:xfrm>
                <a:off x="5672067" y="956755"/>
                <a:ext cx="158875" cy="158869"/>
              </a:xfrm>
              <a:custGeom>
                <a:avLst/>
                <a:gdLst>
                  <a:gd name="connsiteX0" fmla="*/ 73154 w 190505"/>
                  <a:gd name="connsiteY0" fmla="*/ 52388 h 190500"/>
                  <a:gd name="connsiteX1" fmla="*/ 80107 w 190505"/>
                  <a:gd name="connsiteY1" fmla="*/ 21031 h 190500"/>
                  <a:gd name="connsiteX2" fmla="*/ 88698 w 190505"/>
                  <a:gd name="connsiteY2" fmla="*/ 4343 h 190500"/>
                  <a:gd name="connsiteX3" fmla="*/ 95252 w 190505"/>
                  <a:gd name="connsiteY3" fmla="*/ 0 h 190500"/>
                  <a:gd name="connsiteX4" fmla="*/ 101805 w 190505"/>
                  <a:gd name="connsiteY4" fmla="*/ 4343 h 190500"/>
                  <a:gd name="connsiteX5" fmla="*/ 110396 w 190505"/>
                  <a:gd name="connsiteY5" fmla="*/ 21031 h 190500"/>
                  <a:gd name="connsiteX6" fmla="*/ 117350 w 190505"/>
                  <a:gd name="connsiteY6" fmla="*/ 52388 h 190500"/>
                  <a:gd name="connsiteX7" fmla="*/ 73154 w 190505"/>
                  <a:gd name="connsiteY7" fmla="*/ 52388 h 190500"/>
                  <a:gd name="connsiteX8" fmla="*/ 66619 w 190505"/>
                  <a:gd name="connsiteY8" fmla="*/ 16288 h 190500"/>
                  <a:gd name="connsiteX9" fmla="*/ 72306 w 190505"/>
                  <a:gd name="connsiteY9" fmla="*/ 3296 h 190500"/>
                  <a:gd name="connsiteX10" fmla="*/ 19480 w 190505"/>
                  <a:gd name="connsiteY10" fmla="*/ 52388 h 190500"/>
                  <a:gd name="connsiteX11" fmla="*/ 58761 w 190505"/>
                  <a:gd name="connsiteY11" fmla="*/ 52388 h 190500"/>
                  <a:gd name="connsiteX12" fmla="*/ 66619 w 190505"/>
                  <a:gd name="connsiteY12" fmla="*/ 16288 h 190500"/>
                  <a:gd name="connsiteX13" fmla="*/ 123884 w 190505"/>
                  <a:gd name="connsiteY13" fmla="*/ 16288 h 190500"/>
                  <a:gd name="connsiteX14" fmla="*/ 118197 w 190505"/>
                  <a:gd name="connsiteY14" fmla="*/ 3296 h 190500"/>
                  <a:gd name="connsiteX15" fmla="*/ 171023 w 190505"/>
                  <a:gd name="connsiteY15" fmla="*/ 52388 h 190500"/>
                  <a:gd name="connsiteX16" fmla="*/ 131742 w 190505"/>
                  <a:gd name="connsiteY16" fmla="*/ 52388 h 190500"/>
                  <a:gd name="connsiteX17" fmla="*/ 123884 w 190505"/>
                  <a:gd name="connsiteY17" fmla="*/ 16288 h 190500"/>
                  <a:gd name="connsiteX18" fmla="*/ 132961 w 190505"/>
                  <a:gd name="connsiteY18" fmla="*/ 66675 h 190500"/>
                  <a:gd name="connsiteX19" fmla="*/ 174966 w 190505"/>
                  <a:gd name="connsiteY19" fmla="*/ 66675 h 190500"/>
                  <a:gd name="connsiteX20" fmla="*/ 174966 w 190505"/>
                  <a:gd name="connsiteY20" fmla="*/ 95250 h 190500"/>
                  <a:gd name="connsiteX21" fmla="*/ 132961 w 190505"/>
                  <a:gd name="connsiteY21" fmla="*/ 95250 h 190500"/>
                  <a:gd name="connsiteX22" fmla="*/ 132961 w 190505"/>
                  <a:gd name="connsiteY22" fmla="*/ 66675 h 190500"/>
                  <a:gd name="connsiteX23" fmla="*/ 131742 w 190505"/>
                  <a:gd name="connsiteY23" fmla="*/ 109538 h 190500"/>
                  <a:gd name="connsiteX24" fmla="*/ 171023 w 190505"/>
                  <a:gd name="connsiteY24" fmla="*/ 109538 h 190500"/>
                  <a:gd name="connsiteX25" fmla="*/ 156983 w 190505"/>
                  <a:gd name="connsiteY25" fmla="*/ 133350 h 190500"/>
                  <a:gd name="connsiteX26" fmla="*/ 156821 w 190505"/>
                  <a:gd name="connsiteY26" fmla="*/ 133541 h 190500"/>
                  <a:gd name="connsiteX27" fmla="*/ 141410 w 190505"/>
                  <a:gd name="connsiteY27" fmla="*/ 147485 h 190500"/>
                  <a:gd name="connsiteX28" fmla="*/ 118197 w 190505"/>
                  <a:gd name="connsiteY28" fmla="*/ 158629 h 190500"/>
                  <a:gd name="connsiteX29" fmla="*/ 123884 w 190505"/>
                  <a:gd name="connsiteY29" fmla="*/ 145628 h 190500"/>
                  <a:gd name="connsiteX30" fmla="*/ 131742 w 190505"/>
                  <a:gd name="connsiteY30" fmla="*/ 109538 h 190500"/>
                  <a:gd name="connsiteX31" fmla="*/ 101805 w 190505"/>
                  <a:gd name="connsiteY31" fmla="*/ 157582 h 190500"/>
                  <a:gd name="connsiteX32" fmla="*/ 95252 w 190505"/>
                  <a:gd name="connsiteY32" fmla="*/ 161925 h 190500"/>
                  <a:gd name="connsiteX33" fmla="*/ 88698 w 190505"/>
                  <a:gd name="connsiteY33" fmla="*/ 157582 h 190500"/>
                  <a:gd name="connsiteX34" fmla="*/ 80107 w 190505"/>
                  <a:gd name="connsiteY34" fmla="*/ 140894 h 190500"/>
                  <a:gd name="connsiteX35" fmla="*/ 73154 w 190505"/>
                  <a:gd name="connsiteY35" fmla="*/ 109538 h 190500"/>
                  <a:gd name="connsiteX36" fmla="*/ 117350 w 190505"/>
                  <a:gd name="connsiteY36" fmla="*/ 109538 h 190500"/>
                  <a:gd name="connsiteX37" fmla="*/ 110396 w 190505"/>
                  <a:gd name="connsiteY37" fmla="*/ 140894 h 190500"/>
                  <a:gd name="connsiteX38" fmla="*/ 101805 w 190505"/>
                  <a:gd name="connsiteY38" fmla="*/ 157582 h 190500"/>
                  <a:gd name="connsiteX39" fmla="*/ 49093 w 190505"/>
                  <a:gd name="connsiteY39" fmla="*/ 147485 h 190500"/>
                  <a:gd name="connsiteX40" fmla="*/ 72306 w 190505"/>
                  <a:gd name="connsiteY40" fmla="*/ 158629 h 190500"/>
                  <a:gd name="connsiteX41" fmla="*/ 66619 w 190505"/>
                  <a:gd name="connsiteY41" fmla="*/ 145628 h 190500"/>
                  <a:gd name="connsiteX42" fmla="*/ 58761 w 190505"/>
                  <a:gd name="connsiteY42" fmla="*/ 109538 h 190500"/>
                  <a:gd name="connsiteX43" fmla="*/ 19480 w 190505"/>
                  <a:gd name="connsiteY43" fmla="*/ 109538 h 190500"/>
                  <a:gd name="connsiteX44" fmla="*/ 33520 w 190505"/>
                  <a:gd name="connsiteY44" fmla="*/ 133350 h 190500"/>
                  <a:gd name="connsiteX45" fmla="*/ 33682 w 190505"/>
                  <a:gd name="connsiteY45" fmla="*/ 133541 h 190500"/>
                  <a:gd name="connsiteX46" fmla="*/ 49093 w 190505"/>
                  <a:gd name="connsiteY46" fmla="*/ 147485 h 190500"/>
                  <a:gd name="connsiteX47" fmla="*/ 57542 w 190505"/>
                  <a:gd name="connsiteY47" fmla="*/ 95250 h 190500"/>
                  <a:gd name="connsiteX48" fmla="*/ 15537 w 190505"/>
                  <a:gd name="connsiteY48" fmla="*/ 95250 h 190500"/>
                  <a:gd name="connsiteX49" fmla="*/ 15537 w 190505"/>
                  <a:gd name="connsiteY49" fmla="*/ 66675 h 190500"/>
                  <a:gd name="connsiteX50" fmla="*/ 57542 w 190505"/>
                  <a:gd name="connsiteY50" fmla="*/ 66675 h 190500"/>
                  <a:gd name="connsiteX51" fmla="*/ 57542 w 190505"/>
                  <a:gd name="connsiteY51" fmla="*/ 95250 h 190500"/>
                  <a:gd name="connsiteX52" fmla="*/ 71858 w 190505"/>
                  <a:gd name="connsiteY52" fmla="*/ 66675 h 190500"/>
                  <a:gd name="connsiteX53" fmla="*/ 71858 w 190505"/>
                  <a:gd name="connsiteY53" fmla="*/ 95250 h 190500"/>
                  <a:gd name="connsiteX54" fmla="*/ 118645 w 190505"/>
                  <a:gd name="connsiteY54" fmla="*/ 95250 h 190500"/>
                  <a:gd name="connsiteX55" fmla="*/ 118645 w 190505"/>
                  <a:gd name="connsiteY55" fmla="*/ 66675 h 190500"/>
                  <a:gd name="connsiteX56" fmla="*/ 71858 w 190505"/>
                  <a:gd name="connsiteY56" fmla="*/ 66675 h 190500"/>
                  <a:gd name="connsiteX57" fmla="*/ 19052 w 190505"/>
                  <a:gd name="connsiteY57" fmla="*/ 133350 h 190500"/>
                  <a:gd name="connsiteX58" fmla="*/ 21461 w 190505"/>
                  <a:gd name="connsiteY58" fmla="*/ 133350 h 190500"/>
                  <a:gd name="connsiteX59" fmla="*/ 34072 w 190505"/>
                  <a:gd name="connsiteY59" fmla="*/ 147638 h 190500"/>
                  <a:gd name="connsiteX60" fmla="*/ 24481 w 190505"/>
                  <a:gd name="connsiteY60" fmla="*/ 147638 h 190500"/>
                  <a:gd name="connsiteX61" fmla="*/ 16546 w 190505"/>
                  <a:gd name="connsiteY61" fmla="*/ 176213 h 190500"/>
                  <a:gd name="connsiteX62" fmla="*/ 173957 w 190505"/>
                  <a:gd name="connsiteY62" fmla="*/ 176213 h 190500"/>
                  <a:gd name="connsiteX63" fmla="*/ 166022 w 190505"/>
                  <a:gd name="connsiteY63" fmla="*/ 147638 h 190500"/>
                  <a:gd name="connsiteX64" fmla="*/ 156431 w 190505"/>
                  <a:gd name="connsiteY64" fmla="*/ 147638 h 190500"/>
                  <a:gd name="connsiteX65" fmla="*/ 169042 w 190505"/>
                  <a:gd name="connsiteY65" fmla="*/ 133350 h 190500"/>
                  <a:gd name="connsiteX66" fmla="*/ 171452 w 190505"/>
                  <a:gd name="connsiteY66" fmla="*/ 133350 h 190500"/>
                  <a:gd name="connsiteX67" fmla="*/ 178338 w 190505"/>
                  <a:gd name="connsiteY67" fmla="*/ 138589 h 190500"/>
                  <a:gd name="connsiteX68" fmla="*/ 190244 w 190505"/>
                  <a:gd name="connsiteY68" fmla="*/ 181451 h 190500"/>
                  <a:gd name="connsiteX69" fmla="*/ 185265 w 190505"/>
                  <a:gd name="connsiteY69" fmla="*/ 190241 h 190500"/>
                  <a:gd name="connsiteX70" fmla="*/ 183358 w 190505"/>
                  <a:gd name="connsiteY70" fmla="*/ 190500 h 190500"/>
                  <a:gd name="connsiteX71" fmla="*/ 7145 w 190505"/>
                  <a:gd name="connsiteY71" fmla="*/ 190500 h 190500"/>
                  <a:gd name="connsiteX72" fmla="*/ 0 w 190505"/>
                  <a:gd name="connsiteY72" fmla="*/ 183358 h 190500"/>
                  <a:gd name="connsiteX73" fmla="*/ 259 w 190505"/>
                  <a:gd name="connsiteY73" fmla="*/ 181451 h 190500"/>
                  <a:gd name="connsiteX74" fmla="*/ 12165 w 190505"/>
                  <a:gd name="connsiteY74" fmla="*/ 138589 h 190500"/>
                  <a:gd name="connsiteX75" fmla="*/ 19052 w 190505"/>
                  <a:gd name="connsiteY75" fmla="*/ 13335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90505" h="190500">
                    <a:moveTo>
                      <a:pt x="73154" y="52388"/>
                    </a:moveTo>
                    <a:cubicBezTo>
                      <a:pt x="74658" y="40348"/>
                      <a:pt x="77068" y="29661"/>
                      <a:pt x="80107" y="21031"/>
                    </a:cubicBezTo>
                    <a:cubicBezTo>
                      <a:pt x="82745" y="13497"/>
                      <a:pt x="85736" y="7906"/>
                      <a:pt x="88698" y="4343"/>
                    </a:cubicBezTo>
                    <a:cubicBezTo>
                      <a:pt x="91699" y="733"/>
                      <a:pt x="93937" y="0"/>
                      <a:pt x="95252" y="0"/>
                    </a:cubicBezTo>
                    <a:cubicBezTo>
                      <a:pt x="96556" y="0"/>
                      <a:pt x="98804" y="733"/>
                      <a:pt x="101805" y="4343"/>
                    </a:cubicBezTo>
                    <a:cubicBezTo>
                      <a:pt x="104767" y="7906"/>
                      <a:pt x="107758" y="13497"/>
                      <a:pt x="110396" y="21031"/>
                    </a:cubicBezTo>
                    <a:cubicBezTo>
                      <a:pt x="113435" y="29661"/>
                      <a:pt x="115845" y="40348"/>
                      <a:pt x="117350" y="52388"/>
                    </a:cubicBezTo>
                    <a:lnTo>
                      <a:pt x="73154" y="52388"/>
                    </a:lnTo>
                    <a:close/>
                    <a:moveTo>
                      <a:pt x="66619" y="16288"/>
                    </a:moveTo>
                    <a:cubicBezTo>
                      <a:pt x="68286" y="11563"/>
                      <a:pt x="70172" y="7182"/>
                      <a:pt x="72306" y="3296"/>
                    </a:cubicBezTo>
                    <a:cubicBezTo>
                      <a:pt x="47995" y="10509"/>
                      <a:pt x="28453" y="28670"/>
                      <a:pt x="19480" y="52388"/>
                    </a:cubicBezTo>
                    <a:lnTo>
                      <a:pt x="58761" y="52388"/>
                    </a:lnTo>
                    <a:cubicBezTo>
                      <a:pt x="60352" y="38767"/>
                      <a:pt x="63048" y="26451"/>
                      <a:pt x="66619" y="16288"/>
                    </a:cubicBezTo>
                    <a:close/>
                    <a:moveTo>
                      <a:pt x="123884" y="16288"/>
                    </a:moveTo>
                    <a:cubicBezTo>
                      <a:pt x="122343" y="11810"/>
                      <a:pt x="120441" y="7465"/>
                      <a:pt x="118197" y="3296"/>
                    </a:cubicBezTo>
                    <a:cubicBezTo>
                      <a:pt x="142508" y="10509"/>
                      <a:pt x="162050" y="28670"/>
                      <a:pt x="171023" y="52388"/>
                    </a:cubicBezTo>
                    <a:lnTo>
                      <a:pt x="131742" y="52388"/>
                    </a:lnTo>
                    <a:cubicBezTo>
                      <a:pt x="130151" y="38767"/>
                      <a:pt x="127456" y="26451"/>
                      <a:pt x="123884" y="16288"/>
                    </a:cubicBezTo>
                    <a:close/>
                    <a:moveTo>
                      <a:pt x="132961" y="66675"/>
                    </a:moveTo>
                    <a:lnTo>
                      <a:pt x="174966" y="66675"/>
                    </a:lnTo>
                    <a:cubicBezTo>
                      <a:pt x="176650" y="76126"/>
                      <a:pt x="176650" y="85799"/>
                      <a:pt x="174966" y="95250"/>
                    </a:cubicBezTo>
                    <a:lnTo>
                      <a:pt x="132961" y="95250"/>
                    </a:lnTo>
                    <a:cubicBezTo>
                      <a:pt x="133489" y="85733"/>
                      <a:pt x="133489" y="76193"/>
                      <a:pt x="132961" y="66675"/>
                    </a:cubicBezTo>
                    <a:close/>
                    <a:moveTo>
                      <a:pt x="131742" y="109538"/>
                    </a:moveTo>
                    <a:lnTo>
                      <a:pt x="171023" y="109538"/>
                    </a:lnTo>
                    <a:cubicBezTo>
                      <a:pt x="167743" y="118221"/>
                      <a:pt x="162994" y="126277"/>
                      <a:pt x="156983" y="133350"/>
                    </a:cubicBezTo>
                    <a:lnTo>
                      <a:pt x="156821" y="133541"/>
                    </a:lnTo>
                    <a:cubicBezTo>
                      <a:pt x="152301" y="138828"/>
                      <a:pt x="147121" y="143514"/>
                      <a:pt x="141410" y="147485"/>
                    </a:cubicBezTo>
                    <a:cubicBezTo>
                      <a:pt x="134319" y="152419"/>
                      <a:pt x="126482" y="156181"/>
                      <a:pt x="118197" y="158629"/>
                    </a:cubicBezTo>
                    <a:cubicBezTo>
                      <a:pt x="120331" y="154743"/>
                      <a:pt x="122217" y="150362"/>
                      <a:pt x="123884" y="145628"/>
                    </a:cubicBezTo>
                    <a:cubicBezTo>
                      <a:pt x="127446" y="135474"/>
                      <a:pt x="130151" y="123158"/>
                      <a:pt x="131742" y="109538"/>
                    </a:cubicBezTo>
                    <a:close/>
                    <a:moveTo>
                      <a:pt x="101805" y="157582"/>
                    </a:moveTo>
                    <a:cubicBezTo>
                      <a:pt x="98804" y="161192"/>
                      <a:pt x="96566" y="161925"/>
                      <a:pt x="95252" y="161925"/>
                    </a:cubicBezTo>
                    <a:cubicBezTo>
                      <a:pt x="93947" y="161925"/>
                      <a:pt x="91699" y="161192"/>
                      <a:pt x="88698" y="157582"/>
                    </a:cubicBezTo>
                    <a:cubicBezTo>
                      <a:pt x="85736" y="154019"/>
                      <a:pt x="82745" y="148428"/>
                      <a:pt x="80107" y="140894"/>
                    </a:cubicBezTo>
                    <a:cubicBezTo>
                      <a:pt x="77068" y="132264"/>
                      <a:pt x="74658" y="121577"/>
                      <a:pt x="73154" y="109538"/>
                    </a:cubicBezTo>
                    <a:lnTo>
                      <a:pt x="117350" y="109538"/>
                    </a:lnTo>
                    <a:cubicBezTo>
                      <a:pt x="115845" y="121577"/>
                      <a:pt x="113435" y="132264"/>
                      <a:pt x="110396" y="140894"/>
                    </a:cubicBezTo>
                    <a:cubicBezTo>
                      <a:pt x="107758" y="148428"/>
                      <a:pt x="104777" y="154019"/>
                      <a:pt x="101805" y="157582"/>
                    </a:cubicBezTo>
                    <a:close/>
                    <a:moveTo>
                      <a:pt x="49093" y="147485"/>
                    </a:moveTo>
                    <a:cubicBezTo>
                      <a:pt x="56104" y="152362"/>
                      <a:pt x="63924" y="156153"/>
                      <a:pt x="72306" y="158629"/>
                    </a:cubicBezTo>
                    <a:cubicBezTo>
                      <a:pt x="70062" y="154456"/>
                      <a:pt x="68160" y="150108"/>
                      <a:pt x="66619" y="145628"/>
                    </a:cubicBezTo>
                    <a:cubicBezTo>
                      <a:pt x="63057" y="135474"/>
                      <a:pt x="60352" y="123158"/>
                      <a:pt x="58761" y="109538"/>
                    </a:cubicBezTo>
                    <a:lnTo>
                      <a:pt x="19480" y="109538"/>
                    </a:lnTo>
                    <a:cubicBezTo>
                      <a:pt x="22785" y="118301"/>
                      <a:pt x="27567" y="126340"/>
                      <a:pt x="33520" y="133350"/>
                    </a:cubicBezTo>
                    <a:lnTo>
                      <a:pt x="33682" y="133541"/>
                    </a:lnTo>
                    <a:cubicBezTo>
                      <a:pt x="38202" y="138828"/>
                      <a:pt x="43382" y="143514"/>
                      <a:pt x="49093" y="147485"/>
                    </a:cubicBezTo>
                    <a:close/>
                    <a:moveTo>
                      <a:pt x="57542" y="95250"/>
                    </a:moveTo>
                    <a:lnTo>
                      <a:pt x="15537" y="95250"/>
                    </a:lnTo>
                    <a:cubicBezTo>
                      <a:pt x="13853" y="85799"/>
                      <a:pt x="13853" y="76126"/>
                      <a:pt x="15537" y="66675"/>
                    </a:cubicBezTo>
                    <a:lnTo>
                      <a:pt x="57542" y="66675"/>
                    </a:lnTo>
                    <a:cubicBezTo>
                      <a:pt x="57013" y="76193"/>
                      <a:pt x="57013" y="85733"/>
                      <a:pt x="57542" y="95250"/>
                    </a:cubicBezTo>
                    <a:close/>
                    <a:moveTo>
                      <a:pt x="71858" y="66675"/>
                    </a:moveTo>
                    <a:cubicBezTo>
                      <a:pt x="71297" y="76192"/>
                      <a:pt x="71297" y="85734"/>
                      <a:pt x="71858" y="95250"/>
                    </a:cubicBezTo>
                    <a:lnTo>
                      <a:pt x="118645" y="95250"/>
                    </a:lnTo>
                    <a:cubicBezTo>
                      <a:pt x="119206" y="85734"/>
                      <a:pt x="119206" y="76192"/>
                      <a:pt x="118645" y="66675"/>
                    </a:cubicBezTo>
                    <a:lnTo>
                      <a:pt x="71858" y="66675"/>
                    </a:lnTo>
                    <a:close/>
                    <a:moveTo>
                      <a:pt x="19052" y="133350"/>
                    </a:moveTo>
                    <a:lnTo>
                      <a:pt x="21461" y="133350"/>
                    </a:lnTo>
                    <a:cubicBezTo>
                      <a:pt x="25153" y="138541"/>
                      <a:pt x="29380" y="143329"/>
                      <a:pt x="34072" y="147638"/>
                    </a:cubicBezTo>
                    <a:lnTo>
                      <a:pt x="24481" y="147638"/>
                    </a:lnTo>
                    <a:lnTo>
                      <a:pt x="16546" y="176213"/>
                    </a:lnTo>
                    <a:lnTo>
                      <a:pt x="173957" y="176213"/>
                    </a:lnTo>
                    <a:lnTo>
                      <a:pt x="166022" y="147638"/>
                    </a:lnTo>
                    <a:lnTo>
                      <a:pt x="156431" y="147638"/>
                    </a:lnTo>
                    <a:cubicBezTo>
                      <a:pt x="161124" y="143330"/>
                      <a:pt x="165350" y="138541"/>
                      <a:pt x="169042" y="133350"/>
                    </a:cubicBezTo>
                    <a:lnTo>
                      <a:pt x="171452" y="133350"/>
                    </a:lnTo>
                    <a:cubicBezTo>
                      <a:pt x="174663" y="133349"/>
                      <a:pt x="177482" y="135493"/>
                      <a:pt x="178338" y="138589"/>
                    </a:cubicBezTo>
                    <a:lnTo>
                      <a:pt x="190244" y="181451"/>
                    </a:lnTo>
                    <a:cubicBezTo>
                      <a:pt x="191297" y="185254"/>
                      <a:pt x="189067" y="189189"/>
                      <a:pt x="185265" y="190241"/>
                    </a:cubicBezTo>
                    <a:cubicBezTo>
                      <a:pt x="184644" y="190413"/>
                      <a:pt x="184002" y="190500"/>
                      <a:pt x="183358" y="190500"/>
                    </a:cubicBezTo>
                    <a:lnTo>
                      <a:pt x="7145" y="190500"/>
                    </a:lnTo>
                    <a:cubicBezTo>
                      <a:pt x="3200" y="190501"/>
                      <a:pt x="1" y="187303"/>
                      <a:pt x="0" y="183358"/>
                    </a:cubicBezTo>
                    <a:cubicBezTo>
                      <a:pt x="0" y="182713"/>
                      <a:pt x="87" y="182072"/>
                      <a:pt x="259" y="181451"/>
                    </a:cubicBezTo>
                    <a:lnTo>
                      <a:pt x="12165" y="138589"/>
                    </a:lnTo>
                    <a:cubicBezTo>
                      <a:pt x="13022" y="135493"/>
                      <a:pt x="15839" y="133349"/>
                      <a:pt x="19052" y="133350"/>
                    </a:cubicBezTo>
                    <a:close/>
                  </a:path>
                </a:pathLst>
              </a:cu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fontScale="25000" lnSpcReduction="20000"/>
              </a:bodyPr>
              <a:lstStyle/>
              <a:p>
                <a:pPr defTabSz="914344">
                  <a:lnSpc>
                    <a:spcPct val="110000"/>
                  </a:lnSpc>
                  <a:defRPr/>
                </a:pPr>
                <a:endParaRPr lang="en-US" sz="1600">
                  <a:solidFill>
                    <a:srgbClr val="FFFFFF"/>
                  </a:solidFill>
                  <a:latin typeface="Segoe Sans Text Semibold"/>
                </a:endParaRPr>
              </a:p>
            </p:txBody>
          </p:sp>
        </p:grpSp>
        <p:sp>
          <p:nvSpPr>
            <p:cNvPr id="22" name="TextBox 21">
              <a:extLst>
                <a:ext uri="{FF2B5EF4-FFF2-40B4-BE49-F238E27FC236}">
                  <a16:creationId xmlns:a16="http://schemas.microsoft.com/office/drawing/2014/main" id="{F37652AE-7EBF-69BB-175A-65C0DFCCB3F4}"/>
                </a:ext>
              </a:extLst>
            </p:cNvPr>
            <p:cNvSpPr txBox="1"/>
            <p:nvPr/>
          </p:nvSpPr>
          <p:spPr>
            <a:xfrm>
              <a:off x="7761514" y="2762768"/>
              <a:ext cx="2995532" cy="1477328"/>
            </a:xfrm>
            <a:prstGeom prst="rect">
              <a:avLst/>
            </a:prstGeom>
            <a:noFill/>
          </p:spPr>
          <p:txBody>
            <a:bodyPr wrap="square">
              <a:spAutoFit/>
            </a:bodyPr>
            <a:lstStyle/>
            <a:p>
              <a:pPr defTabSz="914377">
                <a:defRPr/>
              </a:pPr>
              <a:r>
                <a:rPr lang="en-US" sz="1800" dirty="0">
                  <a:solidFill>
                    <a:srgbClr val="00A3EF"/>
                  </a:solidFill>
                </a:rPr>
                <a:t>Foundry Local: </a:t>
              </a:r>
              <a:r>
                <a:rPr lang="en-US" sz="1800" dirty="0" err="1">
                  <a:solidFill>
                    <a:srgbClr val="000000"/>
                  </a:solidFill>
                </a:rPr>
                <a:t>Ejecuta</a:t>
              </a:r>
              <a:r>
                <a:rPr lang="en-US" sz="1800" dirty="0">
                  <a:solidFill>
                    <a:srgbClr val="000000"/>
                  </a:solidFill>
                </a:rPr>
                <a:t> </a:t>
              </a:r>
              <a:r>
                <a:rPr lang="en-US" sz="1800" dirty="0" err="1">
                  <a:solidFill>
                    <a:srgbClr val="000000"/>
                  </a:solidFill>
                </a:rPr>
                <a:t>modelos</a:t>
              </a:r>
              <a:r>
                <a:rPr lang="en-US" sz="1800" dirty="0">
                  <a:solidFill>
                    <a:srgbClr val="000000"/>
                  </a:solidFill>
                </a:rPr>
                <a:t> de </a:t>
              </a:r>
              <a:r>
                <a:rPr lang="en-US" sz="1800" b="1" dirty="0">
                  <a:solidFill>
                    <a:srgbClr val="000000"/>
                  </a:solidFill>
                </a:rPr>
                <a:t>IA</a:t>
              </a:r>
              <a:r>
                <a:rPr lang="en-US" sz="1800" dirty="0">
                  <a:solidFill>
                    <a:srgbClr val="000000"/>
                  </a:solidFill>
                </a:rPr>
                <a:t>, </a:t>
              </a:r>
              <a:r>
                <a:rPr lang="en-US" sz="1800" dirty="0" err="1">
                  <a:solidFill>
                    <a:srgbClr val="000000"/>
                  </a:solidFill>
                </a:rPr>
                <a:t>agentes</a:t>
              </a:r>
              <a:r>
                <a:rPr lang="en-US" sz="1800" dirty="0">
                  <a:solidFill>
                    <a:srgbClr val="000000"/>
                  </a:solidFill>
                </a:rPr>
                <a:t> y </a:t>
              </a:r>
              <a:r>
                <a:rPr lang="en-US" sz="1800" b="1" dirty="0">
                  <a:solidFill>
                    <a:srgbClr val="000000"/>
                  </a:solidFill>
                </a:rPr>
                <a:t>agentic RAG </a:t>
              </a:r>
              <a:r>
                <a:rPr lang="en-US" sz="1800" dirty="0">
                  <a:solidFill>
                    <a:srgbClr val="000000"/>
                  </a:solidFill>
                </a:rPr>
                <a:t>con para </a:t>
              </a:r>
              <a:r>
                <a:rPr lang="en-US" sz="1800" dirty="0" err="1">
                  <a:solidFill>
                    <a:srgbClr val="000000"/>
                  </a:solidFill>
                </a:rPr>
                <a:t>habilitar</a:t>
              </a:r>
              <a:r>
                <a:rPr lang="en-US" sz="1800" dirty="0">
                  <a:solidFill>
                    <a:srgbClr val="000000"/>
                  </a:solidFill>
                </a:rPr>
                <a:t> </a:t>
              </a:r>
              <a:r>
                <a:rPr lang="en-US" sz="1800" dirty="0" err="1">
                  <a:solidFill>
                    <a:srgbClr val="000000"/>
                  </a:solidFill>
                </a:rPr>
                <a:t>capacidades</a:t>
              </a:r>
              <a:r>
                <a:rPr lang="en-US" sz="1800" dirty="0">
                  <a:solidFill>
                    <a:srgbClr val="000000"/>
                  </a:solidFill>
                </a:rPr>
                <a:t> de IA </a:t>
              </a:r>
              <a:r>
                <a:rPr lang="en-US" sz="1800" b="1" dirty="0" err="1">
                  <a:solidFill>
                    <a:srgbClr val="000000"/>
                  </a:solidFill>
                </a:rPr>
                <a:t>avanzadas</a:t>
              </a:r>
              <a:r>
                <a:rPr lang="en-US" sz="1800" dirty="0">
                  <a:solidFill>
                    <a:srgbClr val="000000"/>
                  </a:solidFill>
                </a:rPr>
                <a:t> y </a:t>
              </a:r>
              <a:r>
                <a:rPr lang="en-US" sz="1800" b="1" dirty="0" err="1">
                  <a:solidFill>
                    <a:srgbClr val="000000"/>
                  </a:solidFill>
                </a:rPr>
                <a:t>seguras</a:t>
              </a:r>
              <a:r>
                <a:rPr lang="en-US" sz="1800" dirty="0">
                  <a:solidFill>
                    <a:srgbClr val="000000"/>
                  </a:solidFill>
                </a:rPr>
                <a:t>.</a:t>
              </a:r>
            </a:p>
          </p:txBody>
        </p:sp>
      </p:grpSp>
      <p:pic>
        <p:nvPicPr>
          <p:cNvPr id="27" name="Picture 26" descr="The image depicts a series of blue, curved arrows forming a looped, abstract pattern.&#10;&#10;AI-generated content may be incorrect.">
            <a:extLst>
              <a:ext uri="{FF2B5EF4-FFF2-40B4-BE49-F238E27FC236}">
                <a16:creationId xmlns:a16="http://schemas.microsoft.com/office/drawing/2014/main" id="{9D99BE9B-E3BC-C916-5286-4532178A4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6853" y="2234503"/>
            <a:ext cx="409749" cy="409749"/>
          </a:xfrm>
          <a:prstGeom prst="rect">
            <a:avLst/>
          </a:prstGeom>
        </p:spPr>
      </p:pic>
      <p:pic>
        <p:nvPicPr>
          <p:cNvPr id="28" name="Graphic 27">
            <a:extLst>
              <a:ext uri="{FF2B5EF4-FFF2-40B4-BE49-F238E27FC236}">
                <a16:creationId xmlns:a16="http://schemas.microsoft.com/office/drawing/2014/main" id="{C5E640A7-6C46-96E1-307B-1ECE654985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96013" y="2203940"/>
            <a:ext cx="490731" cy="490731"/>
          </a:xfrm>
          <a:prstGeom prst="rect">
            <a:avLst/>
          </a:prstGeom>
        </p:spPr>
      </p:pic>
    </p:spTree>
    <p:extLst>
      <p:ext uri="{BB962C8B-B14F-4D97-AF65-F5344CB8AC3E}">
        <p14:creationId xmlns:p14="http://schemas.microsoft.com/office/powerpoint/2010/main" val="3361855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grpId="1" nodeType="withEffect">
                                  <p:stCondLst>
                                    <p:cond delay="0"/>
                                  </p:stCondLst>
                                  <p:childTnLst>
                                    <p:animMotion origin="layout" path="M -3.125E-6 3.33333E-6 L -3.125E-6 0.03541 " pathEditMode="relative" rAng="0" ptsTypes="AA">
                                      <p:cBhvr>
                                        <p:cTn id="9" dur="700" spd="-100000" fill="hold"/>
                                        <p:tgtEl>
                                          <p:spTgt spid="7"/>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par>
                                <p:cTn id="13" presetID="42" presetClass="path" presetSubtype="0" decel="100000" fill="hold" grpId="1" nodeType="withEffect">
                                  <p:stCondLst>
                                    <p:cond delay="0"/>
                                  </p:stCondLst>
                                  <p:childTnLst>
                                    <p:animMotion origin="layout" path="M -3.75E-6 2.59259E-6 L -3.75E-6 0.03541 " pathEditMode="relative" rAng="0" ptsTypes="AA">
                                      <p:cBhvr>
                                        <p:cTn id="14" dur="700" spd="-100000" fill="hold"/>
                                        <p:tgtEl>
                                          <p:spTgt spid="35"/>
                                        </p:tgtEl>
                                        <p:attrNameLst>
                                          <p:attrName>ppt_x</p:attrName>
                                          <p:attrName>ppt_y</p:attrName>
                                        </p:attrNameLst>
                                      </p:cBhvr>
                                      <p:rCtr x="0" y="1759"/>
                                    </p:animMotion>
                                  </p:childTnLst>
                                </p:cTn>
                              </p:par>
                              <p:par>
                                <p:cTn id="15" presetID="10" presetClass="entr" presetSubtype="0" fill="hold" nodeType="withEffect">
                                  <p:stCondLst>
                                    <p:cond delay="2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42" presetClass="path" presetSubtype="0" decel="100000" fill="hold" nodeType="withEffect">
                                  <p:stCondLst>
                                    <p:cond delay="200"/>
                                  </p:stCondLst>
                                  <p:childTnLst>
                                    <p:animMotion origin="layout" path="M -1.25E-6 0 L -1.25E-6 0.03542 " pathEditMode="relative" rAng="0" ptsTypes="AA">
                                      <p:cBhvr>
                                        <p:cTn id="19" dur="700" spd="-100000" fill="hold"/>
                                        <p:tgtEl>
                                          <p:spTgt spid="13"/>
                                        </p:tgtEl>
                                        <p:attrNameLst>
                                          <p:attrName>ppt_x</p:attrName>
                                          <p:attrName>ppt_y</p:attrName>
                                        </p:attrNameLst>
                                      </p:cBhvr>
                                      <p:rCtr x="0" y="1759"/>
                                    </p:animMotion>
                                  </p:childTnLst>
                                </p:cTn>
                              </p:par>
                              <p:par>
                                <p:cTn id="20" presetID="10"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42" presetClass="path" presetSubtype="0" decel="100000" fill="hold" nodeType="withEffect">
                                  <p:stCondLst>
                                    <p:cond delay="0"/>
                                  </p:stCondLst>
                                  <p:childTnLst>
                                    <p:animMotion origin="layout" path="M -8.33333E-7 -2.96296E-6 L -8.33333E-7 0.03542 " pathEditMode="relative" rAng="0" ptsTypes="AA">
                                      <p:cBhvr>
                                        <p:cTn id="24" dur="700" spd="-100000" fill="hold"/>
                                        <p:tgtEl>
                                          <p:spTgt spid="28"/>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35" grpId="0" animBg="1"/>
      <p:bldP spid="3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0F5F6-F1D8-881D-5CCE-5E4136A903D8}"/>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A377BCA3-D08B-DAAA-601D-52882AE3CB51}"/>
              </a:ext>
              <a:ext uri="{C183D7F6-B498-43B3-948B-1728B52AA6E4}">
                <adec:decorative xmlns:adec="http://schemas.microsoft.com/office/drawing/2017/decorative" val="1"/>
              </a:ext>
            </a:extLst>
          </p:cNvPr>
          <p:cNvSpPr/>
          <p:nvPr/>
        </p:nvSpPr>
        <p:spPr bwMode="auto">
          <a:xfrm>
            <a:off x="-1" y="0"/>
            <a:ext cx="3744097" cy="6858000"/>
          </a:xfrm>
          <a:prstGeom prst="rect">
            <a:avLst/>
          </a:prstGeom>
          <a:solidFill>
            <a:schemeClr val="bg1">
              <a:lumMod val="95000"/>
              <a:alpha val="47764"/>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31520" tIns="146304" rIns="0" bIns="146304" numCol="1" spcCol="0" rtlCol="0" fromWordArt="0" anchor="ctr" anchorCtr="0" forceAA="0" compatLnSpc="1">
            <a:prstTxWarp prst="textNoShape">
              <a:avLst/>
            </a:prstTxWarp>
            <a:noAutofit/>
          </a:bodyPr>
          <a:lstStyle/>
          <a:p>
            <a:pPr defTabSz="951004" fontAlgn="base">
              <a:spcBef>
                <a:spcPct val="0"/>
              </a:spcBef>
              <a:spcAft>
                <a:spcPct val="0"/>
              </a:spcAft>
              <a:defRPr/>
            </a:pPr>
            <a:endParaRPr lang="en-US" sz="1600">
              <a:solidFill>
                <a:srgbClr val="000000"/>
              </a:solidFill>
              <a:latin typeface="Segoe UI"/>
            </a:endParaRPr>
          </a:p>
        </p:txBody>
      </p:sp>
      <p:pic>
        <p:nvPicPr>
          <p:cNvPr id="6" name="Imagen 8" descr="The image displays a series of logos and text promoting events and programs related to the University of Coruￃﾱa, including the ICTS (Innovation and Technology Centre), with various elements such as a yellow icon, a yellow background, and text in Spanish.&#10;&#10;AI-generated content may be incorrect.">
            <a:extLst>
              <a:ext uri="{FF2B5EF4-FFF2-40B4-BE49-F238E27FC236}">
                <a16:creationId xmlns:a16="http://schemas.microsoft.com/office/drawing/2014/main" id="{E60AA7EE-74EC-71E9-9FCD-DB18C0416D31}"/>
              </a:ext>
            </a:extLst>
          </p:cNvPr>
          <p:cNvPicPr>
            <a:picLocks noChangeAspect="1"/>
          </p:cNvPicPr>
          <p:nvPr/>
        </p:nvPicPr>
        <p:blipFill>
          <a:blip r:embed="rId3">
            <a:alphaModFix amt="50000"/>
          </a:blip>
          <a:stretch>
            <a:fillRect/>
          </a:stretch>
        </p:blipFill>
        <p:spPr>
          <a:xfrm>
            <a:off x="0" y="5557792"/>
            <a:ext cx="12192000" cy="1300208"/>
          </a:xfrm>
          <a:prstGeom prst="rect">
            <a:avLst/>
          </a:prstGeom>
        </p:spPr>
      </p:pic>
      <p:sp>
        <p:nvSpPr>
          <p:cNvPr id="7" name="TextBox 6">
            <a:extLst>
              <a:ext uri="{FF2B5EF4-FFF2-40B4-BE49-F238E27FC236}">
                <a16:creationId xmlns:a16="http://schemas.microsoft.com/office/drawing/2014/main" id="{C1583F5A-B5E2-F699-978D-07BC486A261C}"/>
              </a:ext>
              <a:ext uri="{C183D7F6-B498-43B3-948B-1728B52AA6E4}">
                <adec:decorative xmlns:adec="http://schemas.microsoft.com/office/drawing/2017/decorative" val="1"/>
              </a:ext>
            </a:extLst>
          </p:cNvPr>
          <p:cNvSpPr txBox="1"/>
          <p:nvPr/>
        </p:nvSpPr>
        <p:spPr>
          <a:xfrm>
            <a:off x="5404801" y="2174609"/>
            <a:ext cx="1517183" cy="2978316"/>
          </a:xfrm>
          <a:prstGeom prst="rect">
            <a:avLst/>
          </a:prstGeom>
          <a:noFill/>
        </p:spPr>
        <p:txBody>
          <a:bodyPr wrap="square" lIns="0" tIns="0" rIns="0" bIns="0" rtlCol="0" anchor="t">
            <a:spAutoFit/>
          </a:bodyPr>
          <a:lstStyle/>
          <a:p>
            <a:pPr defTabSz="914377">
              <a:lnSpc>
                <a:spcPct val="200000"/>
              </a:lnSpc>
              <a:defRPr/>
            </a:pPr>
            <a:r>
              <a:rPr lang="en-US" sz="2000" b="1" dirty="0">
                <a:gradFill>
                  <a:gsLst>
                    <a:gs pos="0">
                      <a:srgbClr val="8661C5"/>
                    </a:gs>
                    <a:gs pos="94000">
                      <a:srgbClr val="0078D4"/>
                    </a:gs>
                  </a:gsLst>
                  <a:lin ang="2700000" scaled="1"/>
                </a:gradFill>
                <a:latin typeface="Segoe Sans Display Semibold" pitchFamily="2" charset="0"/>
                <a:cs typeface="Segoe Sans Display Semibold" pitchFamily="2" charset="0"/>
              </a:rPr>
              <a:t>01</a:t>
            </a:r>
          </a:p>
          <a:p>
            <a:pPr defTabSz="914377">
              <a:lnSpc>
                <a:spcPct val="200000"/>
              </a:lnSpc>
              <a:defRPr/>
            </a:pPr>
            <a:r>
              <a:rPr lang="en-US" sz="2000" b="1" dirty="0">
                <a:gradFill>
                  <a:gsLst>
                    <a:gs pos="0">
                      <a:srgbClr val="8661C5"/>
                    </a:gs>
                    <a:gs pos="94000">
                      <a:srgbClr val="0078D4"/>
                    </a:gs>
                  </a:gsLst>
                  <a:lin ang="2700000" scaled="1"/>
                </a:gradFill>
                <a:latin typeface="Segoe Sans Display Semibold" pitchFamily="2" charset="0"/>
                <a:cs typeface="Segoe Sans Display Semibold" pitchFamily="2" charset="0"/>
              </a:rPr>
              <a:t>02</a:t>
            </a:r>
          </a:p>
          <a:p>
            <a:pPr defTabSz="914377">
              <a:lnSpc>
                <a:spcPct val="200000"/>
              </a:lnSpc>
              <a:defRPr/>
            </a:pPr>
            <a:r>
              <a:rPr lang="en-US" sz="2000" b="1" dirty="0">
                <a:gradFill>
                  <a:gsLst>
                    <a:gs pos="0">
                      <a:srgbClr val="8661C5"/>
                    </a:gs>
                    <a:gs pos="94000">
                      <a:srgbClr val="0078D4"/>
                    </a:gs>
                  </a:gsLst>
                  <a:lin ang="2700000" scaled="1"/>
                </a:gradFill>
                <a:latin typeface="Segoe Sans Display Semibold" pitchFamily="2" charset="0"/>
                <a:cs typeface="Segoe Sans Display Semibold" pitchFamily="2" charset="0"/>
              </a:rPr>
              <a:t>03</a:t>
            </a:r>
          </a:p>
          <a:p>
            <a:pPr defTabSz="914377">
              <a:lnSpc>
                <a:spcPct val="200000"/>
              </a:lnSpc>
              <a:defRPr/>
            </a:pPr>
            <a:r>
              <a:rPr lang="en-US" sz="2000" b="1" dirty="0">
                <a:gradFill>
                  <a:gsLst>
                    <a:gs pos="0">
                      <a:srgbClr val="8661C5"/>
                    </a:gs>
                    <a:gs pos="94000">
                      <a:srgbClr val="0078D4"/>
                    </a:gs>
                  </a:gsLst>
                  <a:lin ang="2700000" scaled="1"/>
                </a:gradFill>
                <a:latin typeface="Segoe Sans Display Semibold" pitchFamily="2" charset="0"/>
                <a:cs typeface="Segoe Sans Display Semibold" pitchFamily="2" charset="0"/>
              </a:rPr>
              <a:t>04</a:t>
            </a:r>
          </a:p>
          <a:p>
            <a:pPr defTabSz="1219170">
              <a:lnSpc>
                <a:spcPct val="200000"/>
              </a:lnSpc>
              <a:defRPr/>
            </a:pPr>
            <a:endParaRPr lang="en-US" sz="2000" b="1" dirty="0">
              <a:gradFill>
                <a:gsLst>
                  <a:gs pos="65000">
                    <a:srgbClr val="0078D4"/>
                  </a:gs>
                  <a:gs pos="29000">
                    <a:srgbClr val="C03BC4"/>
                  </a:gs>
                  <a:gs pos="0">
                    <a:srgbClr val="FF5C39"/>
                  </a:gs>
                  <a:gs pos="99000">
                    <a:srgbClr val="2CC6C3"/>
                  </a:gs>
                </a:gsLst>
                <a:lin ang="2700000" scaled="1"/>
              </a:gradFill>
              <a:latin typeface="Segoe Sans Display Semibold" pitchFamily="2" charset="0"/>
              <a:cs typeface="Segoe Sans Display Semibold" pitchFamily="2" charset="0"/>
            </a:endParaRPr>
          </a:p>
        </p:txBody>
      </p:sp>
      <p:sp>
        <p:nvSpPr>
          <p:cNvPr id="9" name="TextBox 8">
            <a:extLst>
              <a:ext uri="{FF2B5EF4-FFF2-40B4-BE49-F238E27FC236}">
                <a16:creationId xmlns:a16="http://schemas.microsoft.com/office/drawing/2014/main" id="{8869D4CF-DA14-F869-04EB-0D76F58A0661}"/>
              </a:ext>
            </a:extLst>
          </p:cNvPr>
          <p:cNvSpPr txBox="1"/>
          <p:nvPr/>
        </p:nvSpPr>
        <p:spPr>
          <a:xfrm>
            <a:off x="6213682" y="2163459"/>
            <a:ext cx="5845920" cy="2362763"/>
          </a:xfrm>
          <a:prstGeom prst="rect">
            <a:avLst/>
          </a:prstGeom>
          <a:noFill/>
        </p:spPr>
        <p:txBody>
          <a:bodyPr wrap="square" lIns="0" tIns="0" rIns="0" bIns="0" rtlCol="0" anchor="t">
            <a:spAutoFit/>
          </a:bodyPr>
          <a:lstStyle/>
          <a:p>
            <a:pPr defTabSz="1219170">
              <a:lnSpc>
                <a:spcPct val="200000"/>
              </a:lnSpc>
              <a:defRPr/>
            </a:pPr>
            <a:r>
              <a:rPr lang="es-ES" sz="2000" dirty="0">
                <a:solidFill>
                  <a:srgbClr val="000000"/>
                </a:solidFill>
                <a:latin typeface="Segoe Sans Display" pitchFamily="2" charset="0"/>
                <a:cs typeface="Segoe Sans Display" pitchFamily="2" charset="0"/>
              </a:rPr>
              <a:t>Gestión de infraestructura</a:t>
            </a:r>
          </a:p>
          <a:p>
            <a:pPr defTabSz="1219170">
              <a:lnSpc>
                <a:spcPct val="200000"/>
              </a:lnSpc>
              <a:defRPr/>
            </a:pPr>
            <a:r>
              <a:rPr lang="es-ES" sz="2000" dirty="0">
                <a:solidFill>
                  <a:srgbClr val="000000"/>
                </a:solidFill>
                <a:latin typeface="Segoe Sans Display" pitchFamily="2" charset="0"/>
                <a:cs typeface="Segoe Sans Display" pitchFamily="2" charset="0"/>
              </a:rPr>
              <a:t>Soveranía digital</a:t>
            </a:r>
          </a:p>
          <a:p>
            <a:pPr defTabSz="1219170">
              <a:lnSpc>
                <a:spcPct val="200000"/>
              </a:lnSpc>
              <a:defRPr/>
            </a:pPr>
            <a:r>
              <a:rPr lang="es-ES" sz="2000" dirty="0">
                <a:solidFill>
                  <a:srgbClr val="000000"/>
                </a:solidFill>
                <a:latin typeface="Segoe Sans Display" pitchFamily="2" charset="0"/>
                <a:cs typeface="Segoe Sans Display" pitchFamily="2" charset="0"/>
              </a:rPr>
              <a:t>Marco de contratación</a:t>
            </a:r>
          </a:p>
          <a:p>
            <a:pPr defTabSz="1219170">
              <a:lnSpc>
                <a:spcPct val="200000"/>
              </a:lnSpc>
              <a:defRPr/>
            </a:pPr>
            <a:r>
              <a:rPr lang="es-ES" sz="2000" dirty="0">
                <a:solidFill>
                  <a:srgbClr val="000000"/>
                </a:solidFill>
                <a:latin typeface="Segoe Sans Display" pitchFamily="2" charset="0"/>
                <a:cs typeface="Segoe Sans Display" pitchFamily="2" charset="0"/>
              </a:rPr>
              <a:t>Nunsys</a:t>
            </a:r>
          </a:p>
        </p:txBody>
      </p:sp>
      <p:pic>
        <p:nvPicPr>
          <p:cNvPr id="11" name="MS logo gray - EMF" descr="Microsoft logo, gray text version">
            <a:extLst>
              <a:ext uri="{FF2B5EF4-FFF2-40B4-BE49-F238E27FC236}">
                <a16:creationId xmlns:a16="http://schemas.microsoft.com/office/drawing/2014/main" id="{897A3E58-F8BB-3E51-F932-8E1D6503F3C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grpSp>
        <p:nvGrpSpPr>
          <p:cNvPr id="16" name="Grupo 74">
            <a:extLst>
              <a:ext uri="{FF2B5EF4-FFF2-40B4-BE49-F238E27FC236}">
                <a16:creationId xmlns:a16="http://schemas.microsoft.com/office/drawing/2014/main" id="{58E7B70B-4BF8-39F9-0302-208FA862F2CA}"/>
              </a:ext>
            </a:extLst>
          </p:cNvPr>
          <p:cNvGrpSpPr/>
          <p:nvPr/>
        </p:nvGrpSpPr>
        <p:grpSpPr>
          <a:xfrm>
            <a:off x="2287394" y="477994"/>
            <a:ext cx="1249116" cy="400415"/>
            <a:chOff x="702668" y="329504"/>
            <a:chExt cx="866092" cy="255687"/>
          </a:xfrm>
          <a:solidFill>
            <a:srgbClr val="FF0099"/>
          </a:solidFill>
        </p:grpSpPr>
        <p:grpSp>
          <p:nvGrpSpPr>
            <p:cNvPr id="17" name="Imagen 1">
              <a:extLst>
                <a:ext uri="{FF2B5EF4-FFF2-40B4-BE49-F238E27FC236}">
                  <a16:creationId xmlns:a16="http://schemas.microsoft.com/office/drawing/2014/main" id="{FC80748E-8256-F481-0DF1-4C9AF56769BF}"/>
                </a:ext>
              </a:extLst>
            </p:cNvPr>
            <p:cNvGrpSpPr/>
            <p:nvPr/>
          </p:nvGrpSpPr>
          <p:grpSpPr>
            <a:xfrm>
              <a:off x="702668" y="329504"/>
              <a:ext cx="866092" cy="214696"/>
              <a:chOff x="702668" y="329504"/>
              <a:chExt cx="866092" cy="214696"/>
            </a:xfrm>
            <a:grpFill/>
          </p:grpSpPr>
          <p:grpSp>
            <p:nvGrpSpPr>
              <p:cNvPr id="29" name="Imagen 1">
                <a:extLst>
                  <a:ext uri="{FF2B5EF4-FFF2-40B4-BE49-F238E27FC236}">
                    <a16:creationId xmlns:a16="http://schemas.microsoft.com/office/drawing/2014/main" id="{06162368-5CA3-4632-72F0-42109DB539CE}"/>
                  </a:ext>
                </a:extLst>
              </p:cNvPr>
              <p:cNvGrpSpPr/>
              <p:nvPr/>
            </p:nvGrpSpPr>
            <p:grpSpPr>
              <a:xfrm>
                <a:off x="1530610" y="510920"/>
                <a:ext cx="33280" cy="33279"/>
                <a:chOff x="1530610" y="510920"/>
                <a:chExt cx="33280" cy="33279"/>
              </a:xfrm>
              <a:grpFill/>
            </p:grpSpPr>
            <p:sp>
              <p:nvSpPr>
                <p:cNvPr id="31" name="Forma libre: forma 18">
                  <a:extLst>
                    <a:ext uri="{FF2B5EF4-FFF2-40B4-BE49-F238E27FC236}">
                      <a16:creationId xmlns:a16="http://schemas.microsoft.com/office/drawing/2014/main" id="{54504F0F-9B55-73AA-2CF7-1D81A9BC18DA}"/>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endParaRPr lang="es-ES"/>
                </a:p>
              </p:txBody>
            </p:sp>
            <p:sp>
              <p:nvSpPr>
                <p:cNvPr id="32" name="Forma libre: forma 19">
                  <a:extLst>
                    <a:ext uri="{FF2B5EF4-FFF2-40B4-BE49-F238E27FC236}">
                      <a16:creationId xmlns:a16="http://schemas.microsoft.com/office/drawing/2014/main" id="{FC2265BB-44EE-B0F5-26C4-B3F3DFB71BF1}"/>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endParaRPr lang="es-ES"/>
                </a:p>
              </p:txBody>
            </p:sp>
          </p:grpSp>
          <p:sp>
            <p:nvSpPr>
              <p:cNvPr id="30" name="Forma libre: forma 17">
                <a:extLst>
                  <a:ext uri="{FF2B5EF4-FFF2-40B4-BE49-F238E27FC236}">
                    <a16:creationId xmlns:a16="http://schemas.microsoft.com/office/drawing/2014/main" id="{7441A7C7-52C7-3D5A-43DC-ABA412A1618C}"/>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endParaRPr lang="es-ES"/>
              </a:p>
            </p:txBody>
          </p:sp>
        </p:grpSp>
        <p:grpSp>
          <p:nvGrpSpPr>
            <p:cNvPr id="19" name="Imagen 1">
              <a:extLst>
                <a:ext uri="{FF2B5EF4-FFF2-40B4-BE49-F238E27FC236}">
                  <a16:creationId xmlns:a16="http://schemas.microsoft.com/office/drawing/2014/main" id="{3F1AD4DA-3E6F-C3DA-7451-BFDF3CA47242}"/>
                </a:ext>
              </a:extLst>
            </p:cNvPr>
            <p:cNvGrpSpPr/>
            <p:nvPr/>
          </p:nvGrpSpPr>
          <p:grpSpPr>
            <a:xfrm>
              <a:off x="1029786" y="526546"/>
              <a:ext cx="275981" cy="58645"/>
              <a:chOff x="1029786" y="526546"/>
              <a:chExt cx="275981" cy="58645"/>
            </a:xfrm>
            <a:grpFill/>
          </p:grpSpPr>
          <p:sp>
            <p:nvSpPr>
              <p:cNvPr id="22" name="Forma libre: forma 11">
                <a:extLst>
                  <a:ext uri="{FF2B5EF4-FFF2-40B4-BE49-F238E27FC236}">
                    <a16:creationId xmlns:a16="http://schemas.microsoft.com/office/drawing/2014/main" id="{1B921B48-3BA8-EA0A-C328-2E9EF66AEF50}"/>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endParaRPr lang="es-ES"/>
              </a:p>
            </p:txBody>
          </p:sp>
          <p:sp>
            <p:nvSpPr>
              <p:cNvPr id="23" name="Forma libre: forma 12">
                <a:extLst>
                  <a:ext uri="{FF2B5EF4-FFF2-40B4-BE49-F238E27FC236}">
                    <a16:creationId xmlns:a16="http://schemas.microsoft.com/office/drawing/2014/main" id="{AF7E94CA-1B51-4BC7-3B95-974D49DCCD89}"/>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endParaRPr lang="es-ES"/>
              </a:p>
            </p:txBody>
          </p:sp>
          <p:sp>
            <p:nvSpPr>
              <p:cNvPr id="24" name="Forma libre: forma 13">
                <a:extLst>
                  <a:ext uri="{FF2B5EF4-FFF2-40B4-BE49-F238E27FC236}">
                    <a16:creationId xmlns:a16="http://schemas.microsoft.com/office/drawing/2014/main" id="{E69862EC-8928-EF05-B231-AF48260FD2FE}"/>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endParaRPr lang="es-ES"/>
              </a:p>
            </p:txBody>
          </p:sp>
          <p:sp>
            <p:nvSpPr>
              <p:cNvPr id="25" name="Forma libre: forma 14">
                <a:extLst>
                  <a:ext uri="{FF2B5EF4-FFF2-40B4-BE49-F238E27FC236}">
                    <a16:creationId xmlns:a16="http://schemas.microsoft.com/office/drawing/2014/main" id="{C345B6C3-435E-9B3C-A3EB-72161E836C41}"/>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endParaRPr lang="es-ES"/>
              </a:p>
            </p:txBody>
          </p:sp>
          <p:sp>
            <p:nvSpPr>
              <p:cNvPr id="27" name="Forma libre: forma 15">
                <a:extLst>
                  <a:ext uri="{FF2B5EF4-FFF2-40B4-BE49-F238E27FC236}">
                    <a16:creationId xmlns:a16="http://schemas.microsoft.com/office/drawing/2014/main" id="{29A94CA1-DA86-F7E1-0D3B-A28B911B7B5E}"/>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endParaRPr lang="es-ES"/>
              </a:p>
            </p:txBody>
          </p:sp>
        </p:grpSp>
      </p:grpSp>
      <p:sp>
        <p:nvSpPr>
          <p:cNvPr id="44" name="TextBox 43">
            <a:extLst>
              <a:ext uri="{FF2B5EF4-FFF2-40B4-BE49-F238E27FC236}">
                <a16:creationId xmlns:a16="http://schemas.microsoft.com/office/drawing/2014/main" id="{0388E1EA-0727-8E4F-3A2B-F449A9A87F7B}"/>
              </a:ext>
            </a:extLst>
          </p:cNvPr>
          <p:cNvSpPr txBox="1"/>
          <p:nvPr/>
        </p:nvSpPr>
        <p:spPr>
          <a:xfrm>
            <a:off x="361661" y="3013503"/>
            <a:ext cx="3130971" cy="830997"/>
          </a:xfrm>
          <a:prstGeom prst="rect">
            <a:avLst/>
          </a:prstGeom>
          <a:noFill/>
        </p:spPr>
        <p:txBody>
          <a:bodyPr wrap="square" lIns="0" tIns="0" rIns="0" bIns="0" rtlCol="0">
            <a:spAutoFit/>
          </a:bodyPr>
          <a:lstStyle/>
          <a:p>
            <a:pPr defTabSz="1219170"/>
            <a:r>
              <a:rPr lang="en-US" sz="5400" b="1" dirty="0">
                <a:gradFill>
                  <a:gsLst>
                    <a:gs pos="0">
                      <a:srgbClr val="0078D4"/>
                    </a:gs>
                    <a:gs pos="100000">
                      <a:srgbClr val="C03BC4"/>
                    </a:gs>
                  </a:gsLst>
                  <a:lin ang="2700000" scaled="1"/>
                </a:gradFill>
                <a:latin typeface="Segoe Sans Display Semibold"/>
              </a:rPr>
              <a:t>Agenda</a:t>
            </a:r>
          </a:p>
        </p:txBody>
      </p:sp>
    </p:spTree>
    <p:extLst>
      <p:ext uri="{BB962C8B-B14F-4D97-AF65-F5344CB8AC3E}">
        <p14:creationId xmlns:p14="http://schemas.microsoft.com/office/powerpoint/2010/main" val="2646369089"/>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C6C1636-6BA1-4C87-AC2B-EA73D21AF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D769E7-0B77-480B-F606-8FF45AC735F6}"/>
              </a:ext>
            </a:extLst>
          </p:cNvPr>
          <p:cNvSpPr>
            <a:spLocks noGrp="1"/>
          </p:cNvSpPr>
          <p:nvPr>
            <p:ph type="title"/>
          </p:nvPr>
        </p:nvSpPr>
        <p:spPr/>
        <p:txBody>
          <a:bodyPr/>
          <a:lstStyle/>
          <a:p>
            <a:r>
              <a:rPr lang="en-US"/>
              <a:t>Why customers choose Sovereign Private Cloud</a:t>
            </a:r>
          </a:p>
        </p:txBody>
      </p:sp>
      <p:grpSp>
        <p:nvGrpSpPr>
          <p:cNvPr id="20" name="Group 19">
            <a:extLst>
              <a:ext uri="{FF2B5EF4-FFF2-40B4-BE49-F238E27FC236}">
                <a16:creationId xmlns:a16="http://schemas.microsoft.com/office/drawing/2014/main" id="{54ED9412-8621-90B8-8B72-43296A2827D1}"/>
              </a:ext>
            </a:extLst>
          </p:cNvPr>
          <p:cNvGrpSpPr/>
          <p:nvPr/>
        </p:nvGrpSpPr>
        <p:grpSpPr>
          <a:xfrm>
            <a:off x="588264" y="4090761"/>
            <a:ext cx="11017949" cy="1924532"/>
            <a:chOff x="841248" y="4200134"/>
            <a:chExt cx="10495787" cy="1833325"/>
          </a:xfrm>
        </p:grpSpPr>
        <p:grpSp>
          <p:nvGrpSpPr>
            <p:cNvPr id="7" name="Group 6">
              <a:extLst>
                <a:ext uri="{FF2B5EF4-FFF2-40B4-BE49-F238E27FC236}">
                  <a16:creationId xmlns:a16="http://schemas.microsoft.com/office/drawing/2014/main" id="{F754CE90-A4EB-655D-58B7-1D72D1E65AB2}"/>
                </a:ext>
              </a:extLst>
            </p:cNvPr>
            <p:cNvGrpSpPr/>
            <p:nvPr/>
          </p:nvGrpSpPr>
          <p:grpSpPr>
            <a:xfrm>
              <a:off x="841248" y="4200134"/>
              <a:ext cx="10495787" cy="1833325"/>
              <a:chOff x="841248" y="3802202"/>
              <a:chExt cx="10495787" cy="1833325"/>
            </a:xfrm>
          </p:grpSpPr>
          <p:sp>
            <p:nvSpPr>
              <p:cNvPr id="89" name="Rectangle 88">
                <a:extLst>
                  <a:ext uri="{FF2B5EF4-FFF2-40B4-BE49-F238E27FC236}">
                    <a16:creationId xmlns:a16="http://schemas.microsoft.com/office/drawing/2014/main" id="{382B5F19-E6FE-D815-D26A-D3B3036F242B}"/>
                  </a:ext>
                  <a:ext uri="{C183D7F6-B498-43B3-948B-1728B52AA6E4}">
                    <adec:decorative xmlns:adec="http://schemas.microsoft.com/office/drawing/2017/decorative" val="1"/>
                  </a:ext>
                </a:extLst>
              </p:cNvPr>
              <p:cNvSpPr/>
              <p:nvPr/>
            </p:nvSpPr>
            <p:spPr bwMode="auto">
              <a:xfrm rot="10800000">
                <a:off x="4397501" y="3802202"/>
                <a:ext cx="3383280" cy="1828800"/>
              </a:xfrm>
              <a:prstGeom prst="rect">
                <a:avLst/>
              </a:prstGeom>
              <a:solidFill>
                <a:schemeClr val="bg1">
                  <a:lumMod val="95000"/>
                </a:schemeClr>
              </a:solidFill>
              <a:ln w="9525">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algn="ctr" defTabSz="932449" fontAlgn="base">
                  <a:spcBef>
                    <a:spcPct val="0"/>
                  </a:spcBef>
                  <a:spcAft>
                    <a:spcPct val="0"/>
                  </a:spcAft>
                  <a:defRPr/>
                </a:pPr>
                <a:endParaRPr lang="en-US" sz="1400" kern="0">
                  <a:solidFill>
                    <a:prstClr val="black"/>
                  </a:solidFill>
                  <a:latin typeface="Segoe Sans Text Semibold"/>
                  <a:cs typeface="Segoe UI" panose="020B0502040204020203" pitchFamily="34" charset="0"/>
                </a:endParaRPr>
              </a:p>
            </p:txBody>
          </p:sp>
          <p:sp>
            <p:nvSpPr>
              <p:cNvPr id="91" name="Rectangle 90">
                <a:extLst>
                  <a:ext uri="{FF2B5EF4-FFF2-40B4-BE49-F238E27FC236}">
                    <a16:creationId xmlns:a16="http://schemas.microsoft.com/office/drawing/2014/main" id="{2B5DF3DC-CADC-AA57-F7B6-660FB0CA9083}"/>
                  </a:ext>
                  <a:ext uri="{C183D7F6-B498-43B3-948B-1728B52AA6E4}">
                    <adec:decorative xmlns:adec="http://schemas.microsoft.com/office/drawing/2017/decorative" val="1"/>
                  </a:ext>
                </a:extLst>
              </p:cNvPr>
              <p:cNvSpPr/>
              <p:nvPr/>
            </p:nvSpPr>
            <p:spPr bwMode="auto">
              <a:xfrm rot="10800000">
                <a:off x="7953755" y="3802202"/>
                <a:ext cx="3383280" cy="1828800"/>
              </a:xfrm>
              <a:prstGeom prst="rect">
                <a:avLst/>
              </a:prstGeom>
              <a:solidFill>
                <a:schemeClr val="bg1">
                  <a:lumMod val="95000"/>
                </a:schemeClr>
              </a:solidFill>
              <a:ln w="9525">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algn="ctr" defTabSz="932449" fontAlgn="base">
                  <a:spcBef>
                    <a:spcPct val="0"/>
                  </a:spcBef>
                  <a:spcAft>
                    <a:spcPct val="0"/>
                  </a:spcAft>
                  <a:defRPr/>
                </a:pPr>
                <a:endParaRPr lang="en-US" sz="1400" kern="0">
                  <a:solidFill>
                    <a:prstClr val="black"/>
                  </a:solidFill>
                  <a:latin typeface="Segoe Sans Text Semibold"/>
                  <a:cs typeface="Segoe UI" panose="020B0502040204020203" pitchFamily="34" charset="0"/>
                </a:endParaRPr>
              </a:p>
            </p:txBody>
          </p:sp>
          <p:sp>
            <p:nvSpPr>
              <p:cNvPr id="56" name="Rectangle 55">
                <a:extLst>
                  <a:ext uri="{FF2B5EF4-FFF2-40B4-BE49-F238E27FC236}">
                    <a16:creationId xmlns:a16="http://schemas.microsoft.com/office/drawing/2014/main" id="{7D9B7FC6-A468-5C8A-8F51-069D71833F09}"/>
                  </a:ext>
                  <a:ext uri="{C183D7F6-B498-43B3-948B-1728B52AA6E4}">
                    <adec:decorative xmlns:adec="http://schemas.microsoft.com/office/drawing/2017/decorative" val="1"/>
                  </a:ext>
                </a:extLst>
              </p:cNvPr>
              <p:cNvSpPr/>
              <p:nvPr/>
            </p:nvSpPr>
            <p:spPr bwMode="auto">
              <a:xfrm rot="10800000">
                <a:off x="841248" y="3806727"/>
                <a:ext cx="3383280" cy="1828800"/>
              </a:xfrm>
              <a:prstGeom prst="rect">
                <a:avLst/>
              </a:prstGeom>
              <a:solidFill>
                <a:schemeClr val="bg1">
                  <a:lumMod val="95000"/>
                </a:schemeClr>
              </a:solidFill>
              <a:ln w="9525">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algn="ctr" defTabSz="932449" fontAlgn="base">
                  <a:spcBef>
                    <a:spcPct val="0"/>
                  </a:spcBef>
                  <a:spcAft>
                    <a:spcPct val="0"/>
                  </a:spcAft>
                  <a:defRPr/>
                </a:pPr>
                <a:endParaRPr lang="en-US" sz="1400" kern="0">
                  <a:solidFill>
                    <a:prstClr val="black"/>
                  </a:solidFill>
                  <a:latin typeface="Segoe Sans Text Semibold"/>
                  <a:cs typeface="Segoe UI" panose="020B0502040204020203" pitchFamily="34" charset="0"/>
                </a:endParaRPr>
              </a:p>
            </p:txBody>
          </p:sp>
          <p:sp>
            <p:nvSpPr>
              <p:cNvPr id="34" name="Freeform 22, chunk 1, chunk 1">
                <a:extLst>
                  <a:ext uri="{FF2B5EF4-FFF2-40B4-BE49-F238E27FC236}">
                    <a16:creationId xmlns:a16="http://schemas.microsoft.com/office/drawing/2014/main" id="{9664B46C-64BC-60BE-7D83-3CCBD7C25D89}"/>
                  </a:ext>
                </a:extLst>
              </p:cNvPr>
              <p:cNvSpPr txBox="1"/>
              <p:nvPr/>
            </p:nvSpPr>
            <p:spPr>
              <a:xfrm>
                <a:off x="5399491" y="3982909"/>
                <a:ext cx="1710715" cy="5277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457189">
                  <a:spcBef>
                    <a:spcPts val="0"/>
                  </a:spcBef>
                  <a:spcAft>
                    <a:spcPts val="0"/>
                  </a:spcAft>
                  <a:defRPr/>
                </a:pPr>
                <a:r>
                  <a:rPr lang="en-US" sz="1800" b="0">
                    <a:solidFill>
                      <a:schemeClr val="accent1"/>
                    </a:solidFill>
                    <a:latin typeface="+mj-lt"/>
                  </a:rPr>
                  <a:t>Secure productivity </a:t>
                </a:r>
              </a:p>
            </p:txBody>
          </p:sp>
          <p:sp>
            <p:nvSpPr>
              <p:cNvPr id="35" name="Freeform 22, chunk 1, chunk 2">
                <a:extLst>
                  <a:ext uri="{FF2B5EF4-FFF2-40B4-BE49-F238E27FC236}">
                    <a16:creationId xmlns:a16="http://schemas.microsoft.com/office/drawing/2014/main" id="{234A6E26-67EB-2C10-8DE9-BD6C0073819A}"/>
                  </a:ext>
                </a:extLst>
              </p:cNvPr>
              <p:cNvSpPr txBox="1"/>
              <p:nvPr/>
            </p:nvSpPr>
            <p:spPr>
              <a:xfrm>
                <a:off x="4662678" y="4723300"/>
                <a:ext cx="3053334" cy="6157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666734">
                  <a:defRPr/>
                </a:pPr>
                <a:r>
                  <a:rPr lang="en-US" sz="1400" b="0"/>
                  <a:t>Workforce collaboration and productivity must remain entirely within customer-controlled environments. </a:t>
                </a:r>
                <a:endParaRPr lang="en-US" sz="1400"/>
              </a:p>
            </p:txBody>
          </p:sp>
          <p:sp>
            <p:nvSpPr>
              <p:cNvPr id="38" name="Freeform 19, chunk 1, chunk 1">
                <a:extLst>
                  <a:ext uri="{FF2B5EF4-FFF2-40B4-BE49-F238E27FC236}">
                    <a16:creationId xmlns:a16="http://schemas.microsoft.com/office/drawing/2014/main" id="{42EB09D8-3C07-94EF-3406-06E159843E3E}"/>
                  </a:ext>
                </a:extLst>
              </p:cNvPr>
              <p:cNvSpPr txBox="1"/>
              <p:nvPr/>
            </p:nvSpPr>
            <p:spPr>
              <a:xfrm>
                <a:off x="1828715" y="3975241"/>
                <a:ext cx="2039961" cy="5277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457189">
                  <a:spcBef>
                    <a:spcPts val="0"/>
                  </a:spcBef>
                  <a:spcAft>
                    <a:spcPts val="0"/>
                  </a:spcAft>
                  <a:defRPr/>
                </a:pPr>
                <a:r>
                  <a:rPr lang="en-US" sz="1800" b="0">
                    <a:solidFill>
                      <a:schemeClr val="accent1"/>
                    </a:solidFill>
                    <a:latin typeface="+mj-lt"/>
                  </a:rPr>
                  <a:t>Cloud-consistent management</a:t>
                </a:r>
              </a:p>
            </p:txBody>
          </p:sp>
          <p:sp>
            <p:nvSpPr>
              <p:cNvPr id="39" name="Freeform 19, chunk 1, chunk 2">
                <a:extLst>
                  <a:ext uri="{FF2B5EF4-FFF2-40B4-BE49-F238E27FC236}">
                    <a16:creationId xmlns:a16="http://schemas.microsoft.com/office/drawing/2014/main" id="{4B69A1C7-BC14-8738-0C11-71DB370C54FA}"/>
                  </a:ext>
                </a:extLst>
              </p:cNvPr>
              <p:cNvSpPr txBox="1"/>
              <p:nvPr/>
            </p:nvSpPr>
            <p:spPr>
              <a:xfrm>
                <a:off x="1092707" y="4629302"/>
                <a:ext cx="2880360" cy="82093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666734">
                  <a:defRPr/>
                </a:pPr>
                <a:r>
                  <a:rPr lang="en-US" sz="1400" b="0"/>
                  <a:t>Customers want consistent management, automation and lifecycle practices across </a:t>
                </a:r>
                <a:br>
                  <a:rPr lang="en-US" sz="1400" b="0"/>
                </a:br>
                <a:r>
                  <a:rPr lang="en-US" sz="1400" b="0"/>
                  <a:t>distributed environments.</a:t>
                </a:r>
                <a:endParaRPr lang="en-US" sz="1400"/>
              </a:p>
            </p:txBody>
          </p:sp>
          <p:sp>
            <p:nvSpPr>
              <p:cNvPr id="40" name="Freeform 25, chunk 1, chunk 1">
                <a:extLst>
                  <a:ext uri="{FF2B5EF4-FFF2-40B4-BE49-F238E27FC236}">
                    <a16:creationId xmlns:a16="http://schemas.microsoft.com/office/drawing/2014/main" id="{9FD1C1A8-4375-6DAC-5C53-9924AD3FE4F0}"/>
                  </a:ext>
                </a:extLst>
              </p:cNvPr>
              <p:cNvSpPr txBox="1"/>
              <p:nvPr/>
            </p:nvSpPr>
            <p:spPr>
              <a:xfrm>
                <a:off x="8940545" y="3982910"/>
                <a:ext cx="1612633" cy="5277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457189">
                  <a:spcBef>
                    <a:spcPts val="0"/>
                  </a:spcBef>
                  <a:spcAft>
                    <a:spcPts val="0"/>
                  </a:spcAft>
                  <a:defRPr/>
                </a:pPr>
                <a:r>
                  <a:rPr lang="en-US" sz="1800" b="0">
                    <a:solidFill>
                      <a:schemeClr val="accent1"/>
                    </a:solidFill>
                    <a:latin typeface="+mj-lt"/>
                  </a:rPr>
                  <a:t>AI on</a:t>
                </a:r>
                <a:br>
                  <a:rPr lang="en-US" sz="1800" b="0">
                    <a:solidFill>
                      <a:schemeClr val="accent1"/>
                    </a:solidFill>
                    <a:latin typeface="+mj-lt"/>
                  </a:rPr>
                </a:br>
                <a:r>
                  <a:rPr lang="en-US" sz="1800" b="0">
                    <a:solidFill>
                      <a:schemeClr val="accent1"/>
                    </a:solidFill>
                    <a:latin typeface="+mj-lt"/>
                  </a:rPr>
                  <a:t>sovereign terms</a:t>
                </a:r>
              </a:p>
            </p:txBody>
          </p:sp>
          <p:sp>
            <p:nvSpPr>
              <p:cNvPr id="41" name="Freeform 25, chunk 1, chunk 2">
                <a:extLst>
                  <a:ext uri="{FF2B5EF4-FFF2-40B4-BE49-F238E27FC236}">
                    <a16:creationId xmlns:a16="http://schemas.microsoft.com/office/drawing/2014/main" id="{B7F4FCA1-11C1-3E28-09D6-879130059797}"/>
                  </a:ext>
                </a:extLst>
              </p:cNvPr>
              <p:cNvSpPr txBox="1"/>
              <p:nvPr/>
            </p:nvSpPr>
            <p:spPr>
              <a:xfrm>
                <a:off x="8218932" y="4629301"/>
                <a:ext cx="2589018" cy="82093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666734">
                  <a:defRPr/>
                </a:pPr>
                <a:r>
                  <a:rPr lang="en-US" sz="1400" b="0"/>
                  <a:t>AI capabilities enable innovation and intelligence but need to be delivered without sacrificing data control and compliance.</a:t>
                </a:r>
                <a:endParaRPr lang="en-US" sz="1400"/>
              </a:p>
            </p:txBody>
          </p:sp>
        </p:grpSp>
        <p:sp>
          <p:nvSpPr>
            <p:cNvPr id="8" name="Graphic 130">
              <a:extLst>
                <a:ext uri="{FF2B5EF4-FFF2-40B4-BE49-F238E27FC236}">
                  <a16:creationId xmlns:a16="http://schemas.microsoft.com/office/drawing/2014/main" id="{84C0630D-7548-7004-4942-CD5AA17C722C}"/>
                </a:ext>
              </a:extLst>
            </p:cNvPr>
            <p:cNvSpPr>
              <a:spLocks noChangeAspect="1"/>
            </p:cNvSpPr>
            <p:nvPr/>
          </p:nvSpPr>
          <p:spPr>
            <a:xfrm>
              <a:off x="1113645" y="4413512"/>
              <a:ext cx="486740" cy="462403"/>
            </a:xfrm>
            <a:custGeom>
              <a:avLst/>
              <a:gdLst>
                <a:gd name="connsiteX0" fmla="*/ 73569 w 360650"/>
                <a:gd name="connsiteY0" fmla="*/ 90512 h 342617"/>
                <a:gd name="connsiteX1" fmla="*/ 180325 w 360650"/>
                <a:gd name="connsiteY1" fmla="*/ 0 h 342617"/>
                <a:gd name="connsiteX2" fmla="*/ 287081 w 360650"/>
                <a:gd name="connsiteY2" fmla="*/ 90512 h 342617"/>
                <a:gd name="connsiteX3" fmla="*/ 360650 w 360650"/>
                <a:gd name="connsiteY3" fmla="*/ 171309 h 342617"/>
                <a:gd name="connsiteX4" fmla="*/ 360170 w 360650"/>
                <a:gd name="connsiteY4" fmla="*/ 180190 h 342617"/>
                <a:gd name="connsiteX5" fmla="*/ 261471 w 360650"/>
                <a:gd name="connsiteY5" fmla="*/ 126228 h 342617"/>
                <a:gd name="connsiteX6" fmla="*/ 144260 w 360650"/>
                <a:gd name="connsiteY6" fmla="*/ 243439 h 342617"/>
                <a:gd name="connsiteX7" fmla="*/ 144601 w 360650"/>
                <a:gd name="connsiteY7" fmla="*/ 252455 h 342617"/>
                <a:gd name="connsiteX8" fmla="*/ 81146 w 360650"/>
                <a:gd name="connsiteY8" fmla="*/ 252455 h 342617"/>
                <a:gd name="connsiteX9" fmla="*/ 0 w 360650"/>
                <a:gd name="connsiteY9" fmla="*/ 171309 h 342617"/>
                <a:gd name="connsiteX10" fmla="*/ 73569 w 360650"/>
                <a:gd name="connsiteY10" fmla="*/ 90512 h 342617"/>
                <a:gd name="connsiteX11" fmla="*/ 360650 w 360650"/>
                <a:gd name="connsiteY11" fmla="*/ 243439 h 342617"/>
                <a:gd name="connsiteX12" fmla="*/ 261471 w 360650"/>
                <a:gd name="connsiteY12" fmla="*/ 342618 h 342617"/>
                <a:gd name="connsiteX13" fmla="*/ 162293 w 360650"/>
                <a:gd name="connsiteY13" fmla="*/ 243439 h 342617"/>
                <a:gd name="connsiteX14" fmla="*/ 261471 w 360650"/>
                <a:gd name="connsiteY14" fmla="*/ 144260 h 342617"/>
                <a:gd name="connsiteX15" fmla="*/ 360650 w 360650"/>
                <a:gd name="connsiteY15" fmla="*/ 243439 h 342617"/>
                <a:gd name="connsiteX16" fmla="*/ 321945 w 360650"/>
                <a:gd name="connsiteY16" fmla="*/ 200997 h 342617"/>
                <a:gd name="connsiteX17" fmla="*/ 309192 w 360650"/>
                <a:gd name="connsiteY17" fmla="*/ 200997 h 342617"/>
                <a:gd name="connsiteX18" fmla="*/ 243439 w 360650"/>
                <a:gd name="connsiteY18" fmla="*/ 266753 h 342617"/>
                <a:gd name="connsiteX19" fmla="*/ 213750 w 360650"/>
                <a:gd name="connsiteY19" fmla="*/ 237062 h 342617"/>
                <a:gd name="connsiteX20" fmla="*/ 200997 w 360650"/>
                <a:gd name="connsiteY20" fmla="*/ 237062 h 342617"/>
                <a:gd name="connsiteX21" fmla="*/ 200997 w 360650"/>
                <a:gd name="connsiteY21" fmla="*/ 249815 h 342617"/>
                <a:gd name="connsiteX22" fmla="*/ 237062 w 360650"/>
                <a:gd name="connsiteY22" fmla="*/ 285880 h 342617"/>
                <a:gd name="connsiteX23" fmla="*/ 249815 w 360650"/>
                <a:gd name="connsiteY23" fmla="*/ 285880 h 342617"/>
                <a:gd name="connsiteX24" fmla="*/ 321945 w 360650"/>
                <a:gd name="connsiteY24" fmla="*/ 213750 h 342617"/>
                <a:gd name="connsiteX25" fmla="*/ 321945 w 360650"/>
                <a:gd name="connsiteY25" fmla="*/ 200997 h 34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60650" h="342617">
                  <a:moveTo>
                    <a:pt x="73569" y="90512"/>
                  </a:moveTo>
                  <a:cubicBezTo>
                    <a:pt x="82013" y="39164"/>
                    <a:pt x="126592" y="0"/>
                    <a:pt x="180325" y="0"/>
                  </a:cubicBezTo>
                  <a:cubicBezTo>
                    <a:pt x="234058" y="0"/>
                    <a:pt x="278636" y="39165"/>
                    <a:pt x="287081" y="90512"/>
                  </a:cubicBezTo>
                  <a:cubicBezTo>
                    <a:pt x="328345" y="94333"/>
                    <a:pt x="360650" y="129048"/>
                    <a:pt x="360650" y="171309"/>
                  </a:cubicBezTo>
                  <a:cubicBezTo>
                    <a:pt x="360650" y="174309"/>
                    <a:pt x="360488" y="177272"/>
                    <a:pt x="360170" y="180190"/>
                  </a:cubicBezTo>
                  <a:cubicBezTo>
                    <a:pt x="339327" y="147731"/>
                    <a:pt x="302910" y="126228"/>
                    <a:pt x="261471" y="126228"/>
                  </a:cubicBezTo>
                  <a:cubicBezTo>
                    <a:pt x="196736" y="126228"/>
                    <a:pt x="144260" y="178704"/>
                    <a:pt x="144260" y="243439"/>
                  </a:cubicBezTo>
                  <a:cubicBezTo>
                    <a:pt x="144260" y="246472"/>
                    <a:pt x="144375" y="249480"/>
                    <a:pt x="144601" y="252455"/>
                  </a:cubicBezTo>
                  <a:lnTo>
                    <a:pt x="81146" y="252455"/>
                  </a:lnTo>
                  <a:cubicBezTo>
                    <a:pt x="36330" y="252455"/>
                    <a:pt x="0" y="216125"/>
                    <a:pt x="0" y="171309"/>
                  </a:cubicBezTo>
                  <a:cubicBezTo>
                    <a:pt x="0" y="129048"/>
                    <a:pt x="32306" y="94333"/>
                    <a:pt x="73569" y="90512"/>
                  </a:cubicBezTo>
                  <a:close/>
                  <a:moveTo>
                    <a:pt x="360650" y="243439"/>
                  </a:moveTo>
                  <a:cubicBezTo>
                    <a:pt x="360650" y="298214"/>
                    <a:pt x="316247" y="342618"/>
                    <a:pt x="261471" y="342618"/>
                  </a:cubicBezTo>
                  <a:cubicBezTo>
                    <a:pt x="206696" y="342618"/>
                    <a:pt x="162293" y="298214"/>
                    <a:pt x="162293" y="243439"/>
                  </a:cubicBezTo>
                  <a:cubicBezTo>
                    <a:pt x="162293" y="188663"/>
                    <a:pt x="206696" y="144260"/>
                    <a:pt x="261471" y="144260"/>
                  </a:cubicBezTo>
                  <a:cubicBezTo>
                    <a:pt x="316247" y="144260"/>
                    <a:pt x="360650" y="188663"/>
                    <a:pt x="360650" y="243439"/>
                  </a:cubicBezTo>
                  <a:close/>
                  <a:moveTo>
                    <a:pt x="321945" y="200997"/>
                  </a:moveTo>
                  <a:cubicBezTo>
                    <a:pt x="318423" y="197478"/>
                    <a:pt x="312714" y="197478"/>
                    <a:pt x="309192" y="200997"/>
                  </a:cubicBezTo>
                  <a:lnTo>
                    <a:pt x="243439" y="266753"/>
                  </a:lnTo>
                  <a:lnTo>
                    <a:pt x="213750" y="237062"/>
                  </a:lnTo>
                  <a:cubicBezTo>
                    <a:pt x="210228" y="233543"/>
                    <a:pt x="204519" y="233543"/>
                    <a:pt x="200997" y="237062"/>
                  </a:cubicBezTo>
                  <a:cubicBezTo>
                    <a:pt x="197478" y="240584"/>
                    <a:pt x="197478" y="246293"/>
                    <a:pt x="200997" y="249815"/>
                  </a:cubicBezTo>
                  <a:lnTo>
                    <a:pt x="237062" y="285880"/>
                  </a:lnTo>
                  <a:cubicBezTo>
                    <a:pt x="240584" y="289400"/>
                    <a:pt x="246293" y="289400"/>
                    <a:pt x="249815" y="285880"/>
                  </a:cubicBezTo>
                  <a:lnTo>
                    <a:pt x="321945" y="213750"/>
                  </a:lnTo>
                  <a:cubicBezTo>
                    <a:pt x="325465" y="210228"/>
                    <a:pt x="325465" y="204519"/>
                    <a:pt x="321945" y="200997"/>
                  </a:cubicBezTo>
                  <a:close/>
                </a:path>
              </a:pathLst>
            </a:cu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defRPr/>
              </a:pPr>
              <a:endParaRPr lang="en-CA" sz="1600">
                <a:solidFill>
                  <a:srgbClr val="FFFFFF"/>
                </a:solidFill>
                <a:latin typeface="Segoe Sans Text Semibold"/>
              </a:endParaRPr>
            </a:p>
          </p:txBody>
        </p:sp>
        <p:sp>
          <p:nvSpPr>
            <p:cNvPr id="11" name="Graphic 128">
              <a:extLst>
                <a:ext uri="{FF2B5EF4-FFF2-40B4-BE49-F238E27FC236}">
                  <a16:creationId xmlns:a16="http://schemas.microsoft.com/office/drawing/2014/main" id="{7C87DFB5-8578-82FD-03FB-37B84382A245}"/>
                </a:ext>
              </a:extLst>
            </p:cNvPr>
            <p:cNvSpPr>
              <a:spLocks noChangeAspect="1"/>
            </p:cNvSpPr>
            <p:nvPr/>
          </p:nvSpPr>
          <p:spPr>
            <a:xfrm>
              <a:off x="4732007" y="4438975"/>
              <a:ext cx="402574" cy="414121"/>
            </a:xfrm>
            <a:custGeom>
              <a:avLst/>
              <a:gdLst>
                <a:gd name="connsiteX0" fmla="*/ 274978 w 315535"/>
                <a:gd name="connsiteY0" fmla="*/ 0 h 324585"/>
                <a:gd name="connsiteX1" fmla="*/ 234423 w 315535"/>
                <a:gd name="connsiteY1" fmla="*/ 40557 h 324585"/>
                <a:gd name="connsiteX2" fmla="*/ 234423 w 315535"/>
                <a:gd name="connsiteY2" fmla="*/ 284028 h 324585"/>
                <a:gd name="connsiteX3" fmla="*/ 274978 w 315535"/>
                <a:gd name="connsiteY3" fmla="*/ 324585 h 324585"/>
                <a:gd name="connsiteX4" fmla="*/ 315535 w 315535"/>
                <a:gd name="connsiteY4" fmla="*/ 284028 h 324585"/>
                <a:gd name="connsiteX5" fmla="*/ 315535 w 315535"/>
                <a:gd name="connsiteY5" fmla="*/ 40557 h 324585"/>
                <a:gd name="connsiteX6" fmla="*/ 274978 w 315535"/>
                <a:gd name="connsiteY6" fmla="*/ 0 h 324585"/>
                <a:gd name="connsiteX7" fmla="*/ 157767 w 315535"/>
                <a:gd name="connsiteY7" fmla="*/ 72130 h 324585"/>
                <a:gd name="connsiteX8" fmla="*/ 117211 w 315535"/>
                <a:gd name="connsiteY8" fmla="*/ 112687 h 324585"/>
                <a:gd name="connsiteX9" fmla="*/ 117211 w 315535"/>
                <a:gd name="connsiteY9" fmla="*/ 284028 h 324585"/>
                <a:gd name="connsiteX10" fmla="*/ 157767 w 315535"/>
                <a:gd name="connsiteY10" fmla="*/ 324585 h 324585"/>
                <a:gd name="connsiteX11" fmla="*/ 198324 w 315535"/>
                <a:gd name="connsiteY11" fmla="*/ 284028 h 324585"/>
                <a:gd name="connsiteX12" fmla="*/ 198324 w 315535"/>
                <a:gd name="connsiteY12" fmla="*/ 112687 h 324585"/>
                <a:gd name="connsiteX13" fmla="*/ 157767 w 315535"/>
                <a:gd name="connsiteY13" fmla="*/ 72130 h 324585"/>
                <a:gd name="connsiteX14" fmla="*/ 40557 w 315535"/>
                <a:gd name="connsiteY14" fmla="*/ 144260 h 324585"/>
                <a:gd name="connsiteX15" fmla="*/ 0 w 315535"/>
                <a:gd name="connsiteY15" fmla="*/ 184817 h 324585"/>
                <a:gd name="connsiteX16" fmla="*/ 0 w 315535"/>
                <a:gd name="connsiteY16" fmla="*/ 284028 h 324585"/>
                <a:gd name="connsiteX17" fmla="*/ 40557 w 315535"/>
                <a:gd name="connsiteY17" fmla="*/ 324585 h 324585"/>
                <a:gd name="connsiteX18" fmla="*/ 81113 w 315535"/>
                <a:gd name="connsiteY18" fmla="*/ 284028 h 324585"/>
                <a:gd name="connsiteX19" fmla="*/ 81113 w 315535"/>
                <a:gd name="connsiteY19" fmla="*/ 184817 h 324585"/>
                <a:gd name="connsiteX20" fmla="*/ 40557 w 315535"/>
                <a:gd name="connsiteY20" fmla="*/ 144260 h 32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5535" h="324585">
                  <a:moveTo>
                    <a:pt x="274978" y="0"/>
                  </a:moveTo>
                  <a:cubicBezTo>
                    <a:pt x="252580" y="0"/>
                    <a:pt x="234423" y="18158"/>
                    <a:pt x="234423" y="40557"/>
                  </a:cubicBezTo>
                  <a:lnTo>
                    <a:pt x="234423" y="284028"/>
                  </a:lnTo>
                  <a:cubicBezTo>
                    <a:pt x="234423" y="306428"/>
                    <a:pt x="252580" y="324585"/>
                    <a:pt x="274978" y="324585"/>
                  </a:cubicBezTo>
                  <a:cubicBezTo>
                    <a:pt x="297378" y="324585"/>
                    <a:pt x="315535" y="306428"/>
                    <a:pt x="315535" y="284028"/>
                  </a:cubicBezTo>
                  <a:lnTo>
                    <a:pt x="315535" y="40557"/>
                  </a:lnTo>
                  <a:cubicBezTo>
                    <a:pt x="315535" y="18158"/>
                    <a:pt x="297378" y="0"/>
                    <a:pt x="274978" y="0"/>
                  </a:cubicBezTo>
                  <a:close/>
                  <a:moveTo>
                    <a:pt x="157767" y="72130"/>
                  </a:moveTo>
                  <a:cubicBezTo>
                    <a:pt x="135369" y="72130"/>
                    <a:pt x="117211" y="90288"/>
                    <a:pt x="117211" y="112687"/>
                  </a:cubicBezTo>
                  <a:lnTo>
                    <a:pt x="117211" y="284028"/>
                  </a:lnTo>
                  <a:cubicBezTo>
                    <a:pt x="117211" y="306428"/>
                    <a:pt x="135369" y="324585"/>
                    <a:pt x="157767" y="324585"/>
                  </a:cubicBezTo>
                  <a:cubicBezTo>
                    <a:pt x="180167" y="324585"/>
                    <a:pt x="198324" y="306428"/>
                    <a:pt x="198324" y="284028"/>
                  </a:cubicBezTo>
                  <a:lnTo>
                    <a:pt x="198324" y="112687"/>
                  </a:lnTo>
                  <a:cubicBezTo>
                    <a:pt x="198324" y="90288"/>
                    <a:pt x="180167" y="72130"/>
                    <a:pt x="157767" y="72130"/>
                  </a:cubicBezTo>
                  <a:close/>
                  <a:moveTo>
                    <a:pt x="40557" y="144260"/>
                  </a:moveTo>
                  <a:cubicBezTo>
                    <a:pt x="18158" y="144260"/>
                    <a:pt x="0" y="162417"/>
                    <a:pt x="0" y="184817"/>
                  </a:cubicBezTo>
                  <a:lnTo>
                    <a:pt x="0" y="284028"/>
                  </a:lnTo>
                  <a:cubicBezTo>
                    <a:pt x="0" y="306428"/>
                    <a:pt x="18158" y="324585"/>
                    <a:pt x="40557" y="324585"/>
                  </a:cubicBezTo>
                  <a:cubicBezTo>
                    <a:pt x="62955" y="324585"/>
                    <a:pt x="81113" y="306428"/>
                    <a:pt x="81113" y="284028"/>
                  </a:cubicBezTo>
                  <a:lnTo>
                    <a:pt x="81113" y="184817"/>
                  </a:lnTo>
                  <a:cubicBezTo>
                    <a:pt x="81113" y="162417"/>
                    <a:pt x="62955" y="144260"/>
                    <a:pt x="40557" y="144260"/>
                  </a:cubicBezTo>
                  <a:close/>
                </a:path>
              </a:pathLst>
            </a:cu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defRPr/>
              </a:pPr>
              <a:endParaRPr lang="en-CA" sz="1600">
                <a:solidFill>
                  <a:srgbClr val="FFFFFF"/>
                </a:solidFill>
                <a:latin typeface="Segoe Sans Text Semibold"/>
              </a:endParaRPr>
            </a:p>
          </p:txBody>
        </p:sp>
        <p:sp>
          <p:nvSpPr>
            <p:cNvPr id="13" name="Graphic 57">
              <a:extLst>
                <a:ext uri="{FF2B5EF4-FFF2-40B4-BE49-F238E27FC236}">
                  <a16:creationId xmlns:a16="http://schemas.microsoft.com/office/drawing/2014/main" id="{35206D1E-96D7-ACE7-0CD5-3B8693DF7EA4}"/>
                </a:ext>
              </a:extLst>
            </p:cNvPr>
            <p:cNvSpPr/>
            <p:nvPr/>
          </p:nvSpPr>
          <p:spPr>
            <a:xfrm>
              <a:off x="8268625" y="4395255"/>
              <a:ext cx="434950" cy="457841"/>
            </a:xfrm>
            <a:custGeom>
              <a:avLst/>
              <a:gdLst>
                <a:gd name="connsiteX0" fmla="*/ 215205 w 292064"/>
                <a:gd name="connsiteY0" fmla="*/ 30744 h 307435"/>
                <a:gd name="connsiteX1" fmla="*/ 199833 w 292064"/>
                <a:gd name="connsiteY1" fmla="*/ 15372 h 307435"/>
                <a:gd name="connsiteX2" fmla="*/ 215205 w 292064"/>
                <a:gd name="connsiteY2" fmla="*/ 0 h 307435"/>
                <a:gd name="connsiteX3" fmla="*/ 276692 w 292064"/>
                <a:gd name="connsiteY3" fmla="*/ 0 h 307435"/>
                <a:gd name="connsiteX4" fmla="*/ 292064 w 292064"/>
                <a:gd name="connsiteY4" fmla="*/ 15372 h 307435"/>
                <a:gd name="connsiteX5" fmla="*/ 292064 w 292064"/>
                <a:gd name="connsiteY5" fmla="*/ 76859 h 307435"/>
                <a:gd name="connsiteX6" fmla="*/ 276692 w 292064"/>
                <a:gd name="connsiteY6" fmla="*/ 92231 h 307435"/>
                <a:gd name="connsiteX7" fmla="*/ 261320 w 292064"/>
                <a:gd name="connsiteY7" fmla="*/ 76859 h 307435"/>
                <a:gd name="connsiteX8" fmla="*/ 261320 w 292064"/>
                <a:gd name="connsiteY8" fmla="*/ 52479 h 307435"/>
                <a:gd name="connsiteX9" fmla="*/ 172272 w 292064"/>
                <a:gd name="connsiteY9" fmla="*/ 141528 h 307435"/>
                <a:gd name="connsiteX10" fmla="*/ 150536 w 292064"/>
                <a:gd name="connsiteY10" fmla="*/ 141528 h 307435"/>
                <a:gd name="connsiteX11" fmla="*/ 107603 w 292064"/>
                <a:gd name="connsiteY11" fmla="*/ 98595 h 307435"/>
                <a:gd name="connsiteX12" fmla="*/ 26240 w 292064"/>
                <a:gd name="connsiteY12" fmla="*/ 179958 h 307435"/>
                <a:gd name="connsiteX13" fmla="*/ 4504 w 292064"/>
                <a:gd name="connsiteY13" fmla="*/ 179579 h 307435"/>
                <a:gd name="connsiteX14" fmla="*/ 4504 w 292064"/>
                <a:gd name="connsiteY14" fmla="*/ 158222 h 307435"/>
                <a:gd name="connsiteX15" fmla="*/ 96735 w 292064"/>
                <a:gd name="connsiteY15" fmla="*/ 65991 h 307435"/>
                <a:gd name="connsiteX16" fmla="*/ 118470 w 292064"/>
                <a:gd name="connsiteY16" fmla="*/ 65991 h 307435"/>
                <a:gd name="connsiteX17" fmla="*/ 161404 w 292064"/>
                <a:gd name="connsiteY17" fmla="*/ 108925 h 307435"/>
                <a:gd name="connsiteX18" fmla="*/ 239585 w 292064"/>
                <a:gd name="connsiteY18" fmla="*/ 30744 h 307435"/>
                <a:gd name="connsiteX19" fmla="*/ 215205 w 292064"/>
                <a:gd name="connsiteY19" fmla="*/ 30744 h 307435"/>
                <a:gd name="connsiteX20" fmla="*/ 30744 w 292064"/>
                <a:gd name="connsiteY20" fmla="*/ 245949 h 307435"/>
                <a:gd name="connsiteX21" fmla="*/ 30744 w 292064"/>
                <a:gd name="connsiteY21" fmla="*/ 292064 h 307435"/>
                <a:gd name="connsiteX22" fmla="*/ 15372 w 292064"/>
                <a:gd name="connsiteY22" fmla="*/ 307436 h 307435"/>
                <a:gd name="connsiteX23" fmla="*/ 0 w 292064"/>
                <a:gd name="connsiteY23" fmla="*/ 292064 h 307435"/>
                <a:gd name="connsiteX24" fmla="*/ 0 w 292064"/>
                <a:gd name="connsiteY24" fmla="*/ 245949 h 307435"/>
                <a:gd name="connsiteX25" fmla="*/ 15372 w 292064"/>
                <a:gd name="connsiteY25" fmla="*/ 230577 h 307435"/>
                <a:gd name="connsiteX26" fmla="*/ 30744 w 292064"/>
                <a:gd name="connsiteY26" fmla="*/ 245949 h 307435"/>
                <a:gd name="connsiteX27" fmla="*/ 107603 w 292064"/>
                <a:gd name="connsiteY27" fmla="*/ 184462 h 307435"/>
                <a:gd name="connsiteX28" fmla="*/ 92231 w 292064"/>
                <a:gd name="connsiteY28" fmla="*/ 169090 h 307435"/>
                <a:gd name="connsiteX29" fmla="*/ 76859 w 292064"/>
                <a:gd name="connsiteY29" fmla="*/ 184462 h 307435"/>
                <a:gd name="connsiteX30" fmla="*/ 76859 w 292064"/>
                <a:gd name="connsiteY30" fmla="*/ 292064 h 307435"/>
                <a:gd name="connsiteX31" fmla="*/ 92231 w 292064"/>
                <a:gd name="connsiteY31" fmla="*/ 307436 h 307435"/>
                <a:gd name="connsiteX32" fmla="*/ 107603 w 292064"/>
                <a:gd name="connsiteY32" fmla="*/ 292064 h 307435"/>
                <a:gd name="connsiteX33" fmla="*/ 107603 w 292064"/>
                <a:gd name="connsiteY33" fmla="*/ 184462 h 307435"/>
                <a:gd name="connsiteX34" fmla="*/ 169090 w 292064"/>
                <a:gd name="connsiteY34" fmla="*/ 199833 h 307435"/>
                <a:gd name="connsiteX35" fmla="*/ 184462 w 292064"/>
                <a:gd name="connsiteY35" fmla="*/ 215205 h 307435"/>
                <a:gd name="connsiteX36" fmla="*/ 184462 w 292064"/>
                <a:gd name="connsiteY36" fmla="*/ 292064 h 307435"/>
                <a:gd name="connsiteX37" fmla="*/ 169090 w 292064"/>
                <a:gd name="connsiteY37" fmla="*/ 307436 h 307435"/>
                <a:gd name="connsiteX38" fmla="*/ 153718 w 292064"/>
                <a:gd name="connsiteY38" fmla="*/ 292064 h 307435"/>
                <a:gd name="connsiteX39" fmla="*/ 153718 w 292064"/>
                <a:gd name="connsiteY39" fmla="*/ 215205 h 307435"/>
                <a:gd name="connsiteX40" fmla="*/ 169090 w 292064"/>
                <a:gd name="connsiteY40" fmla="*/ 199833 h 307435"/>
                <a:gd name="connsiteX41" fmla="*/ 261320 w 292064"/>
                <a:gd name="connsiteY41" fmla="*/ 138346 h 307435"/>
                <a:gd name="connsiteX42" fmla="*/ 245949 w 292064"/>
                <a:gd name="connsiteY42" fmla="*/ 122974 h 307435"/>
                <a:gd name="connsiteX43" fmla="*/ 230577 w 292064"/>
                <a:gd name="connsiteY43" fmla="*/ 138346 h 307435"/>
                <a:gd name="connsiteX44" fmla="*/ 230577 w 292064"/>
                <a:gd name="connsiteY44" fmla="*/ 292064 h 307435"/>
                <a:gd name="connsiteX45" fmla="*/ 245949 w 292064"/>
                <a:gd name="connsiteY45" fmla="*/ 307436 h 307435"/>
                <a:gd name="connsiteX46" fmla="*/ 261320 w 292064"/>
                <a:gd name="connsiteY46" fmla="*/ 292064 h 307435"/>
                <a:gd name="connsiteX47" fmla="*/ 261320 w 292064"/>
                <a:gd name="connsiteY47" fmla="*/ 138346 h 30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92064" h="307435">
                  <a:moveTo>
                    <a:pt x="215205" y="30744"/>
                  </a:moveTo>
                  <a:cubicBezTo>
                    <a:pt x="206715" y="30744"/>
                    <a:pt x="199833" y="23861"/>
                    <a:pt x="199833" y="15372"/>
                  </a:cubicBezTo>
                  <a:cubicBezTo>
                    <a:pt x="199833" y="6882"/>
                    <a:pt x="206715" y="0"/>
                    <a:pt x="215205" y="0"/>
                  </a:cubicBezTo>
                  <a:lnTo>
                    <a:pt x="276692" y="0"/>
                  </a:lnTo>
                  <a:cubicBezTo>
                    <a:pt x="285182" y="0"/>
                    <a:pt x="292064" y="6882"/>
                    <a:pt x="292064" y="15372"/>
                  </a:cubicBezTo>
                  <a:lnTo>
                    <a:pt x="292064" y="76859"/>
                  </a:lnTo>
                  <a:cubicBezTo>
                    <a:pt x="292064" y="85348"/>
                    <a:pt x="285182" y="92231"/>
                    <a:pt x="276692" y="92231"/>
                  </a:cubicBezTo>
                  <a:cubicBezTo>
                    <a:pt x="268202" y="92231"/>
                    <a:pt x="261320" y="85348"/>
                    <a:pt x="261320" y="76859"/>
                  </a:cubicBezTo>
                  <a:lnTo>
                    <a:pt x="261320" y="52479"/>
                  </a:lnTo>
                  <a:lnTo>
                    <a:pt x="172272" y="141528"/>
                  </a:lnTo>
                  <a:cubicBezTo>
                    <a:pt x="166269" y="147529"/>
                    <a:pt x="156539" y="147529"/>
                    <a:pt x="150536" y="141528"/>
                  </a:cubicBezTo>
                  <a:lnTo>
                    <a:pt x="107603" y="98595"/>
                  </a:lnTo>
                  <a:lnTo>
                    <a:pt x="26240" y="179958"/>
                  </a:lnTo>
                  <a:cubicBezTo>
                    <a:pt x="20133" y="185856"/>
                    <a:pt x="10402" y="185687"/>
                    <a:pt x="4504" y="179579"/>
                  </a:cubicBezTo>
                  <a:cubicBezTo>
                    <a:pt x="-1249" y="173623"/>
                    <a:pt x="-1249" y="164178"/>
                    <a:pt x="4504" y="158222"/>
                  </a:cubicBezTo>
                  <a:lnTo>
                    <a:pt x="96735" y="65991"/>
                  </a:lnTo>
                  <a:cubicBezTo>
                    <a:pt x="102737" y="59990"/>
                    <a:pt x="112468" y="59990"/>
                    <a:pt x="118470" y="65991"/>
                  </a:cubicBezTo>
                  <a:lnTo>
                    <a:pt x="161404" y="108925"/>
                  </a:lnTo>
                  <a:lnTo>
                    <a:pt x="239585" y="30744"/>
                  </a:lnTo>
                  <a:lnTo>
                    <a:pt x="215205" y="30744"/>
                  </a:lnTo>
                  <a:close/>
                  <a:moveTo>
                    <a:pt x="30744" y="245949"/>
                  </a:moveTo>
                  <a:lnTo>
                    <a:pt x="30744" y="292064"/>
                  </a:lnTo>
                  <a:cubicBezTo>
                    <a:pt x="30744" y="300554"/>
                    <a:pt x="23861" y="307436"/>
                    <a:pt x="15372" y="307436"/>
                  </a:cubicBezTo>
                  <a:cubicBezTo>
                    <a:pt x="6882" y="307436"/>
                    <a:pt x="0" y="300554"/>
                    <a:pt x="0" y="292064"/>
                  </a:cubicBezTo>
                  <a:lnTo>
                    <a:pt x="0" y="245949"/>
                  </a:lnTo>
                  <a:cubicBezTo>
                    <a:pt x="0" y="237459"/>
                    <a:pt x="6882" y="230577"/>
                    <a:pt x="15372" y="230577"/>
                  </a:cubicBezTo>
                  <a:cubicBezTo>
                    <a:pt x="23861" y="230577"/>
                    <a:pt x="30744" y="237459"/>
                    <a:pt x="30744" y="245949"/>
                  </a:cubicBezTo>
                  <a:close/>
                  <a:moveTo>
                    <a:pt x="107603" y="184462"/>
                  </a:moveTo>
                  <a:cubicBezTo>
                    <a:pt x="107603" y="175972"/>
                    <a:pt x="100720" y="169090"/>
                    <a:pt x="92231" y="169090"/>
                  </a:cubicBezTo>
                  <a:cubicBezTo>
                    <a:pt x="83741" y="169090"/>
                    <a:pt x="76859" y="175972"/>
                    <a:pt x="76859" y="184462"/>
                  </a:cubicBezTo>
                  <a:lnTo>
                    <a:pt x="76859" y="292064"/>
                  </a:lnTo>
                  <a:cubicBezTo>
                    <a:pt x="76859" y="300554"/>
                    <a:pt x="83741" y="307436"/>
                    <a:pt x="92231" y="307436"/>
                  </a:cubicBezTo>
                  <a:cubicBezTo>
                    <a:pt x="100720" y="307436"/>
                    <a:pt x="107603" y="300554"/>
                    <a:pt x="107603" y="292064"/>
                  </a:cubicBezTo>
                  <a:lnTo>
                    <a:pt x="107603" y="184462"/>
                  </a:lnTo>
                  <a:close/>
                  <a:moveTo>
                    <a:pt x="169090" y="199833"/>
                  </a:moveTo>
                  <a:cubicBezTo>
                    <a:pt x="177580" y="199833"/>
                    <a:pt x="184462" y="206715"/>
                    <a:pt x="184462" y="215205"/>
                  </a:cubicBezTo>
                  <a:lnTo>
                    <a:pt x="184462" y="292064"/>
                  </a:lnTo>
                  <a:cubicBezTo>
                    <a:pt x="184462" y="300554"/>
                    <a:pt x="177580" y="307436"/>
                    <a:pt x="169090" y="307436"/>
                  </a:cubicBezTo>
                  <a:cubicBezTo>
                    <a:pt x="160600" y="307436"/>
                    <a:pt x="153718" y="300554"/>
                    <a:pt x="153718" y="292064"/>
                  </a:cubicBezTo>
                  <a:lnTo>
                    <a:pt x="153718" y="215205"/>
                  </a:lnTo>
                  <a:cubicBezTo>
                    <a:pt x="153718" y="206715"/>
                    <a:pt x="160600" y="199833"/>
                    <a:pt x="169090" y="199833"/>
                  </a:cubicBezTo>
                  <a:close/>
                  <a:moveTo>
                    <a:pt x="261320" y="138346"/>
                  </a:moveTo>
                  <a:cubicBezTo>
                    <a:pt x="261320" y="129856"/>
                    <a:pt x="254439" y="122974"/>
                    <a:pt x="245949" y="122974"/>
                  </a:cubicBezTo>
                  <a:cubicBezTo>
                    <a:pt x="237459" y="122974"/>
                    <a:pt x="230577" y="129856"/>
                    <a:pt x="230577" y="138346"/>
                  </a:cubicBezTo>
                  <a:lnTo>
                    <a:pt x="230577" y="292064"/>
                  </a:lnTo>
                  <a:cubicBezTo>
                    <a:pt x="230577" y="300554"/>
                    <a:pt x="237459" y="307436"/>
                    <a:pt x="245949" y="307436"/>
                  </a:cubicBezTo>
                  <a:cubicBezTo>
                    <a:pt x="254439" y="307436"/>
                    <a:pt x="261320" y="300554"/>
                    <a:pt x="261320" y="292064"/>
                  </a:cubicBezTo>
                  <a:lnTo>
                    <a:pt x="261320" y="138346"/>
                  </a:lnTo>
                  <a:close/>
                </a:path>
              </a:pathLst>
            </a:cu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defRPr/>
              </a:pPr>
              <a:endParaRPr lang="en-US" sz="1600">
                <a:solidFill>
                  <a:srgbClr val="FFFFFF"/>
                </a:solidFill>
                <a:latin typeface="Segoe Sans Text Semibold"/>
              </a:endParaRPr>
            </a:p>
          </p:txBody>
        </p:sp>
      </p:grpSp>
      <p:grpSp>
        <p:nvGrpSpPr>
          <p:cNvPr id="19" name="Group 18">
            <a:extLst>
              <a:ext uri="{FF2B5EF4-FFF2-40B4-BE49-F238E27FC236}">
                <a16:creationId xmlns:a16="http://schemas.microsoft.com/office/drawing/2014/main" id="{046C6F70-FB5C-C1B0-AA2A-C6688489754D}"/>
              </a:ext>
            </a:extLst>
          </p:cNvPr>
          <p:cNvGrpSpPr/>
          <p:nvPr/>
        </p:nvGrpSpPr>
        <p:grpSpPr>
          <a:xfrm>
            <a:off x="588264" y="2017714"/>
            <a:ext cx="11032349" cy="1924531"/>
            <a:chOff x="841247" y="2127095"/>
            <a:chExt cx="10509505" cy="1833324"/>
          </a:xfrm>
        </p:grpSpPr>
        <p:grpSp>
          <p:nvGrpSpPr>
            <p:cNvPr id="6" name="Group 5">
              <a:extLst>
                <a:ext uri="{FF2B5EF4-FFF2-40B4-BE49-F238E27FC236}">
                  <a16:creationId xmlns:a16="http://schemas.microsoft.com/office/drawing/2014/main" id="{9BF03112-18C4-87E4-6242-2EB1C9E9CB8B}"/>
                </a:ext>
              </a:extLst>
            </p:cNvPr>
            <p:cNvGrpSpPr/>
            <p:nvPr/>
          </p:nvGrpSpPr>
          <p:grpSpPr>
            <a:xfrm>
              <a:off x="841247" y="2127095"/>
              <a:ext cx="10509505" cy="1833324"/>
              <a:chOff x="841247" y="1729163"/>
              <a:chExt cx="10509505" cy="1833324"/>
            </a:xfrm>
          </p:grpSpPr>
          <p:sp>
            <p:nvSpPr>
              <p:cNvPr id="92" name="Rectangle 91">
                <a:extLst>
                  <a:ext uri="{FF2B5EF4-FFF2-40B4-BE49-F238E27FC236}">
                    <a16:creationId xmlns:a16="http://schemas.microsoft.com/office/drawing/2014/main" id="{2C053785-6E42-1140-9C01-941AA3FD02A7}"/>
                  </a:ext>
                  <a:ext uri="{C183D7F6-B498-43B3-948B-1728B52AA6E4}">
                    <adec:decorative xmlns:adec="http://schemas.microsoft.com/office/drawing/2017/decorative" val="1"/>
                  </a:ext>
                </a:extLst>
              </p:cNvPr>
              <p:cNvSpPr/>
              <p:nvPr/>
            </p:nvSpPr>
            <p:spPr bwMode="auto">
              <a:xfrm rot="10800000">
                <a:off x="841247" y="1733687"/>
                <a:ext cx="3383280" cy="1828800"/>
              </a:xfrm>
              <a:prstGeom prst="rect">
                <a:avLst/>
              </a:prstGeom>
              <a:solidFill>
                <a:schemeClr val="bg1">
                  <a:lumMod val="95000"/>
                </a:schemeClr>
              </a:solidFill>
              <a:ln w="9525">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algn="ctr" defTabSz="932449" fontAlgn="base">
                  <a:spcBef>
                    <a:spcPct val="0"/>
                  </a:spcBef>
                  <a:spcAft>
                    <a:spcPct val="0"/>
                  </a:spcAft>
                  <a:defRPr/>
                </a:pPr>
                <a:endParaRPr lang="en-US" sz="1400" kern="0">
                  <a:solidFill>
                    <a:prstClr val="black"/>
                  </a:solidFill>
                  <a:latin typeface="Segoe Sans Text Semibold"/>
                  <a:cs typeface="Segoe UI" panose="020B0502040204020203" pitchFamily="34" charset="0"/>
                </a:endParaRPr>
              </a:p>
            </p:txBody>
          </p:sp>
          <p:sp>
            <p:nvSpPr>
              <p:cNvPr id="93" name="Rectangle 92">
                <a:extLst>
                  <a:ext uri="{FF2B5EF4-FFF2-40B4-BE49-F238E27FC236}">
                    <a16:creationId xmlns:a16="http://schemas.microsoft.com/office/drawing/2014/main" id="{79114251-FC67-F73E-2E5A-DF1AEA2825D7}"/>
                  </a:ext>
                  <a:ext uri="{C183D7F6-B498-43B3-948B-1728B52AA6E4}">
                    <adec:decorative xmlns:adec="http://schemas.microsoft.com/office/drawing/2017/decorative" val="1"/>
                  </a:ext>
                </a:extLst>
              </p:cNvPr>
              <p:cNvSpPr/>
              <p:nvPr/>
            </p:nvSpPr>
            <p:spPr bwMode="auto">
              <a:xfrm rot="10800000">
                <a:off x="4411218" y="1729163"/>
                <a:ext cx="3383280" cy="1828800"/>
              </a:xfrm>
              <a:prstGeom prst="rect">
                <a:avLst/>
              </a:prstGeom>
              <a:solidFill>
                <a:schemeClr val="bg1">
                  <a:lumMod val="95000"/>
                </a:schemeClr>
              </a:solidFill>
              <a:ln w="9525">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algn="ctr" defTabSz="932449" fontAlgn="base">
                  <a:spcBef>
                    <a:spcPct val="0"/>
                  </a:spcBef>
                  <a:spcAft>
                    <a:spcPct val="0"/>
                  </a:spcAft>
                  <a:defRPr/>
                </a:pPr>
                <a:endParaRPr lang="en-US" sz="1400" kern="0">
                  <a:solidFill>
                    <a:prstClr val="black"/>
                  </a:solidFill>
                  <a:latin typeface="Segoe Sans Text Semibold"/>
                  <a:cs typeface="Segoe UI" panose="020B0502040204020203" pitchFamily="34" charset="0"/>
                </a:endParaRPr>
              </a:p>
            </p:txBody>
          </p:sp>
          <p:sp>
            <p:nvSpPr>
              <p:cNvPr id="94" name="Rectangle 93">
                <a:extLst>
                  <a:ext uri="{FF2B5EF4-FFF2-40B4-BE49-F238E27FC236}">
                    <a16:creationId xmlns:a16="http://schemas.microsoft.com/office/drawing/2014/main" id="{6AD7C1AC-DAF2-E209-E471-A8C20B868F42}"/>
                  </a:ext>
                  <a:ext uri="{C183D7F6-B498-43B3-948B-1728B52AA6E4}">
                    <adec:decorative xmlns:adec="http://schemas.microsoft.com/office/drawing/2017/decorative" val="1"/>
                  </a:ext>
                </a:extLst>
              </p:cNvPr>
              <p:cNvSpPr/>
              <p:nvPr/>
            </p:nvSpPr>
            <p:spPr bwMode="auto">
              <a:xfrm rot="10800000">
                <a:off x="7967472" y="1729163"/>
                <a:ext cx="3383280" cy="1828800"/>
              </a:xfrm>
              <a:prstGeom prst="rect">
                <a:avLst/>
              </a:prstGeom>
              <a:solidFill>
                <a:schemeClr val="bg1">
                  <a:lumMod val="95000"/>
                </a:schemeClr>
              </a:solidFill>
              <a:ln w="9525">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algn="ctr" defTabSz="932449" fontAlgn="base">
                  <a:spcBef>
                    <a:spcPct val="0"/>
                  </a:spcBef>
                  <a:spcAft>
                    <a:spcPct val="0"/>
                  </a:spcAft>
                  <a:defRPr/>
                </a:pPr>
                <a:endParaRPr lang="en-US" sz="1400" kern="0">
                  <a:solidFill>
                    <a:prstClr val="black"/>
                  </a:solidFill>
                  <a:latin typeface="Segoe Sans Text Semibold"/>
                  <a:cs typeface="Segoe UI" panose="020B0502040204020203" pitchFamily="34" charset="0"/>
                </a:endParaRPr>
              </a:p>
            </p:txBody>
          </p:sp>
          <p:sp>
            <p:nvSpPr>
              <p:cNvPr id="36" name="Freeform 16, chunk 1, chunk 1">
                <a:extLst>
                  <a:ext uri="{FF2B5EF4-FFF2-40B4-BE49-F238E27FC236}">
                    <a16:creationId xmlns:a16="http://schemas.microsoft.com/office/drawing/2014/main" id="{3BB3A8E3-EEEF-A25F-0421-2B3CB7A88F81}"/>
                  </a:ext>
                </a:extLst>
              </p:cNvPr>
              <p:cNvSpPr txBox="1"/>
              <p:nvPr/>
            </p:nvSpPr>
            <p:spPr>
              <a:xfrm>
                <a:off x="8940547" y="1959065"/>
                <a:ext cx="2073043" cy="5277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457189">
                  <a:spcBef>
                    <a:spcPts val="0"/>
                  </a:spcBef>
                  <a:spcAft>
                    <a:spcPts val="0"/>
                  </a:spcAft>
                  <a:defRPr/>
                </a:pPr>
                <a:r>
                  <a:rPr lang="en-US" sz="1800" b="0">
                    <a:solidFill>
                      <a:schemeClr val="accent1"/>
                    </a:solidFill>
                    <a:latin typeface="+mj-lt"/>
                  </a:rPr>
                  <a:t>Disconnected and high-risk operations</a:t>
                </a:r>
              </a:p>
            </p:txBody>
          </p:sp>
          <p:sp>
            <p:nvSpPr>
              <p:cNvPr id="37" name="Freeform 16, chunk 1, chunk 2">
                <a:extLst>
                  <a:ext uri="{FF2B5EF4-FFF2-40B4-BE49-F238E27FC236}">
                    <a16:creationId xmlns:a16="http://schemas.microsoft.com/office/drawing/2014/main" id="{D7A775FE-23E4-9A6D-56FF-5308D87C30FC}"/>
                  </a:ext>
                </a:extLst>
              </p:cNvPr>
              <p:cNvSpPr txBox="1"/>
              <p:nvPr/>
            </p:nvSpPr>
            <p:spPr>
              <a:xfrm>
                <a:off x="8218932" y="2688778"/>
                <a:ext cx="3131820" cy="6157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666734">
                  <a:defRPr/>
                </a:pPr>
                <a:r>
                  <a:rPr lang="en-US" sz="1400" b="0"/>
                  <a:t>N</a:t>
                </a:r>
                <a:r>
                  <a:rPr lang="en-US" sz="1400" b="0" err="1"/>
                  <a:t>ational</a:t>
                </a:r>
                <a:r>
                  <a:rPr lang="en-US" sz="1400" b="0"/>
                  <a:t> control, security, and </a:t>
                </a:r>
                <a:br>
                  <a:rPr lang="en-US" sz="1400" b="0"/>
                </a:br>
                <a:r>
                  <a:rPr lang="en-US" sz="1400" b="0"/>
                  <a:t>resilience can't depend on </a:t>
                </a:r>
                <a:br>
                  <a:rPr lang="en-US" sz="1400" b="0"/>
                </a:br>
                <a:r>
                  <a:rPr lang="en-US" sz="1400" b="0"/>
                  <a:t>continuous access to a public cloud.</a:t>
                </a:r>
                <a:endParaRPr lang="en-US" sz="1400"/>
              </a:p>
            </p:txBody>
          </p:sp>
          <p:sp>
            <p:nvSpPr>
              <p:cNvPr id="42" name="Freeform 13, chunk 1, chunk 1">
                <a:extLst>
                  <a:ext uri="{FF2B5EF4-FFF2-40B4-BE49-F238E27FC236}">
                    <a16:creationId xmlns:a16="http://schemas.microsoft.com/office/drawing/2014/main" id="{D0E4B35E-6934-D11C-F290-222BFA4660FD}"/>
                  </a:ext>
                </a:extLst>
              </p:cNvPr>
              <p:cNvSpPr txBox="1"/>
              <p:nvPr/>
            </p:nvSpPr>
            <p:spPr>
              <a:xfrm>
                <a:off x="5398008" y="1975891"/>
                <a:ext cx="1958255" cy="5277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457189">
                  <a:spcBef>
                    <a:spcPts val="0"/>
                  </a:spcBef>
                  <a:spcAft>
                    <a:spcPts val="0"/>
                  </a:spcAft>
                  <a:defRPr/>
                </a:pPr>
                <a:r>
                  <a:rPr lang="en-US" sz="1800" b="0">
                    <a:solidFill>
                      <a:schemeClr val="accent1"/>
                    </a:solidFill>
                    <a:latin typeface="+mj-lt"/>
                  </a:rPr>
                  <a:t>Full operational control</a:t>
                </a:r>
              </a:p>
            </p:txBody>
          </p:sp>
          <p:sp>
            <p:nvSpPr>
              <p:cNvPr id="43" name="Freeform 13, chunk 1, chunk 2">
                <a:extLst>
                  <a:ext uri="{FF2B5EF4-FFF2-40B4-BE49-F238E27FC236}">
                    <a16:creationId xmlns:a16="http://schemas.microsoft.com/office/drawing/2014/main" id="{432C4C03-0E87-5DBA-20CE-7FED0B286A0A}"/>
                  </a:ext>
                </a:extLst>
              </p:cNvPr>
              <p:cNvSpPr txBox="1"/>
              <p:nvPr/>
            </p:nvSpPr>
            <p:spPr>
              <a:xfrm>
                <a:off x="4662677" y="2688777"/>
                <a:ext cx="2880360" cy="6157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666734">
                  <a:defRPr/>
                </a:pPr>
                <a:r>
                  <a:rPr lang="en-US" sz="1400" b="0"/>
                  <a:t>Customers need full control over infrastructure, access policies, operations, and lifecycle.</a:t>
                </a:r>
                <a:endParaRPr lang="en-US" sz="1400"/>
              </a:p>
            </p:txBody>
          </p:sp>
          <p:sp>
            <p:nvSpPr>
              <p:cNvPr id="44" name="Freeform 10, chunk 1, chunk 1, chunk 1">
                <a:extLst>
                  <a:ext uri="{FF2B5EF4-FFF2-40B4-BE49-F238E27FC236}">
                    <a16:creationId xmlns:a16="http://schemas.microsoft.com/office/drawing/2014/main" id="{CE02DE46-6219-CA55-05BD-45C01B5A8E17}"/>
                  </a:ext>
                </a:extLst>
              </p:cNvPr>
              <p:cNvSpPr txBox="1"/>
              <p:nvPr/>
            </p:nvSpPr>
            <p:spPr>
              <a:xfrm>
                <a:off x="1832991" y="1975889"/>
                <a:ext cx="2880360" cy="5277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457189">
                  <a:spcBef>
                    <a:spcPts val="0"/>
                  </a:spcBef>
                  <a:spcAft>
                    <a:spcPts val="0"/>
                  </a:spcAft>
                  <a:defRPr/>
                </a:pPr>
                <a:r>
                  <a:rPr lang="en-US" sz="1800" b="0">
                    <a:solidFill>
                      <a:schemeClr val="accent1"/>
                    </a:solidFill>
                    <a:latin typeface="+mj-lt"/>
                  </a:rPr>
                  <a:t>Data needs to stay </a:t>
                </a:r>
                <a:br>
                  <a:rPr lang="en-US" sz="1800" b="0">
                    <a:solidFill>
                      <a:schemeClr val="accent1"/>
                    </a:solidFill>
                    <a:latin typeface="+mj-lt"/>
                  </a:rPr>
                </a:br>
                <a:r>
                  <a:rPr lang="en-US" sz="1800" b="0">
                    <a:solidFill>
                      <a:schemeClr val="accent1"/>
                    </a:solidFill>
                    <a:latin typeface="+mj-lt"/>
                  </a:rPr>
                  <a:t>on-premises</a:t>
                </a:r>
              </a:p>
            </p:txBody>
          </p:sp>
          <p:sp>
            <p:nvSpPr>
              <p:cNvPr id="45" name="Freeform 10, chunk 1, chunk 1, chunk 2">
                <a:extLst>
                  <a:ext uri="{FF2B5EF4-FFF2-40B4-BE49-F238E27FC236}">
                    <a16:creationId xmlns:a16="http://schemas.microsoft.com/office/drawing/2014/main" id="{F6F1CBE8-AFF8-5FDE-FD39-DF9F7B02BE4E}"/>
                  </a:ext>
                </a:extLst>
              </p:cNvPr>
              <p:cNvSpPr txBox="1"/>
              <p:nvPr/>
            </p:nvSpPr>
            <p:spPr>
              <a:xfrm>
                <a:off x="1092708" y="2693304"/>
                <a:ext cx="2709570" cy="6157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spAutoFit/>
              </a:bodyPr>
              <a:lstStyle>
                <a:defPPr>
                  <a:defRPr lang="en-US"/>
                </a:defPPr>
                <a:lvl1pPr lvl="0" indent="0" defTabSz="666750">
                  <a:lnSpc>
                    <a:spcPct val="100000"/>
                  </a:lnSpc>
                  <a:spcBef>
                    <a:spcPct val="0"/>
                  </a:spcBef>
                  <a:spcAft>
                    <a:spcPct val="35000"/>
                  </a:spcAft>
                  <a:buNone/>
                  <a:defRPr kumimoji="0" sz="1500" b="1" i="0" u="none" strike="noStrike" cap="none" spc="0" normalizeH="0" baseline="0">
                    <a:ln>
                      <a:noFill/>
                    </a:ln>
                    <a:solidFill>
                      <a:srgbClr val="000000">
                        <a:hueOff val="0"/>
                        <a:satOff val="0"/>
                        <a:lumOff val="0"/>
                        <a:alphaOff val="0"/>
                      </a:srgbClr>
                    </a:solidFill>
                    <a:effectLst/>
                    <a:uLnTx/>
                    <a:uFillTx/>
                    <a:latin typeface="Segoe Sans Text"/>
                  </a:defRPr>
                </a:lvl1pPr>
                <a:lvl2pPr>
                  <a:defRPr>
                    <a:solidFill>
                      <a:schemeClr val="tx1">
                        <a:hueOff val="0"/>
                        <a:satOff val="0"/>
                        <a:lumOff val="0"/>
                        <a:alphaOff val="0"/>
                      </a:schemeClr>
                    </a:solidFill>
                  </a:defRPr>
                </a:lvl2pPr>
                <a:lvl3pPr>
                  <a:defRPr>
                    <a:solidFill>
                      <a:schemeClr val="tx1">
                        <a:hueOff val="0"/>
                        <a:satOff val="0"/>
                        <a:lumOff val="0"/>
                        <a:alphaOff val="0"/>
                      </a:schemeClr>
                    </a:solidFill>
                  </a:defRPr>
                </a:lvl3pPr>
                <a:lvl4pPr>
                  <a:defRPr>
                    <a:solidFill>
                      <a:schemeClr val="tx1">
                        <a:hueOff val="0"/>
                        <a:satOff val="0"/>
                        <a:lumOff val="0"/>
                        <a:alphaOff val="0"/>
                      </a:schemeClr>
                    </a:solidFill>
                  </a:defRPr>
                </a:lvl4pPr>
                <a:lvl5pPr>
                  <a:defRPr>
                    <a:solidFill>
                      <a:schemeClr val="tx1">
                        <a:hueOff val="0"/>
                        <a:satOff val="0"/>
                        <a:lumOff val="0"/>
                        <a:alphaOff val="0"/>
                      </a:schemeClr>
                    </a:solidFill>
                  </a:defRPr>
                </a:lvl5pPr>
                <a:lvl6pPr>
                  <a:defRPr>
                    <a:solidFill>
                      <a:schemeClr val="tx1">
                        <a:hueOff val="0"/>
                        <a:satOff val="0"/>
                        <a:lumOff val="0"/>
                        <a:alphaOff val="0"/>
                      </a:schemeClr>
                    </a:solidFill>
                  </a:defRPr>
                </a:lvl6pPr>
                <a:lvl7pPr>
                  <a:defRPr>
                    <a:solidFill>
                      <a:schemeClr val="tx1">
                        <a:hueOff val="0"/>
                        <a:satOff val="0"/>
                        <a:lumOff val="0"/>
                        <a:alphaOff val="0"/>
                      </a:schemeClr>
                    </a:solidFill>
                  </a:defRPr>
                </a:lvl7pPr>
                <a:lvl8pPr>
                  <a:defRPr>
                    <a:solidFill>
                      <a:schemeClr val="tx1">
                        <a:hueOff val="0"/>
                        <a:satOff val="0"/>
                        <a:lumOff val="0"/>
                        <a:alphaOff val="0"/>
                      </a:schemeClr>
                    </a:solidFill>
                  </a:defRPr>
                </a:lvl8pPr>
                <a:lvl9pPr>
                  <a:defRPr>
                    <a:solidFill>
                      <a:schemeClr val="tx1">
                        <a:hueOff val="0"/>
                        <a:satOff val="0"/>
                        <a:lumOff val="0"/>
                        <a:alphaOff val="0"/>
                      </a:schemeClr>
                    </a:solidFill>
                  </a:defRPr>
                </a:lvl9pPr>
              </a:lstStyle>
              <a:p>
                <a:pPr defTabSz="666734">
                  <a:defRPr/>
                </a:pPr>
                <a:r>
                  <a:rPr lang="en-US" sz="1400" b="0"/>
                  <a:t>Sensitive data and infrastructure must remain physically and legally within customer-owned facilities.</a:t>
                </a:r>
                <a:endParaRPr lang="en-US" sz="1400"/>
              </a:p>
            </p:txBody>
          </p:sp>
        </p:grpSp>
        <p:sp>
          <p:nvSpPr>
            <p:cNvPr id="5" name="Graphic 132">
              <a:extLst>
                <a:ext uri="{FF2B5EF4-FFF2-40B4-BE49-F238E27FC236}">
                  <a16:creationId xmlns:a16="http://schemas.microsoft.com/office/drawing/2014/main" id="{E5A2A8E6-CAB0-E420-A9AE-FC84089B2EEF}"/>
                </a:ext>
              </a:extLst>
            </p:cNvPr>
            <p:cNvSpPr>
              <a:spLocks noChangeAspect="1"/>
            </p:cNvSpPr>
            <p:nvPr/>
          </p:nvSpPr>
          <p:spPr>
            <a:xfrm>
              <a:off x="4681708" y="2360886"/>
              <a:ext cx="515893" cy="547211"/>
            </a:xfrm>
            <a:custGeom>
              <a:avLst/>
              <a:gdLst>
                <a:gd name="connsiteX0" fmla="*/ 120347 w 340010"/>
                <a:gd name="connsiteY0" fmla="*/ 0 h 360650"/>
                <a:gd name="connsiteX1" fmla="*/ 95527 w 340010"/>
                <a:gd name="connsiteY1" fmla="*/ 2442 h 360650"/>
                <a:gd name="connsiteX2" fmla="*/ 84895 w 340010"/>
                <a:gd name="connsiteY2" fmla="*/ 13134 h 360650"/>
                <a:gd name="connsiteX3" fmla="*/ 78406 w 340010"/>
                <a:gd name="connsiteY3" fmla="*/ 46647 h 360650"/>
                <a:gd name="connsiteX4" fmla="*/ 72509 w 340010"/>
                <a:gd name="connsiteY4" fmla="*/ 50051 h 360650"/>
                <a:gd name="connsiteX5" fmla="*/ 40219 w 340010"/>
                <a:gd name="connsiteY5" fmla="*/ 38907 h 360650"/>
                <a:gd name="connsiteX6" fmla="*/ 25665 w 340010"/>
                <a:gd name="connsiteY6" fmla="*/ 42743 h 360650"/>
                <a:gd name="connsiteX7" fmla="*/ 712 w 340010"/>
                <a:gd name="connsiteY7" fmla="*/ 85860 h 360650"/>
                <a:gd name="connsiteX8" fmla="*/ 4662 w 340010"/>
                <a:gd name="connsiteY8" fmla="*/ 100396 h 360650"/>
                <a:gd name="connsiteX9" fmla="*/ 30495 w 340010"/>
                <a:gd name="connsiteY9" fmla="*/ 122819 h 360650"/>
                <a:gd name="connsiteX10" fmla="*/ 30495 w 340010"/>
                <a:gd name="connsiteY10" fmla="*/ 129628 h 360650"/>
                <a:gd name="connsiteX11" fmla="*/ 4660 w 340010"/>
                <a:gd name="connsiteY11" fmla="*/ 152052 h 360650"/>
                <a:gd name="connsiteX12" fmla="*/ 710 w 340010"/>
                <a:gd name="connsiteY12" fmla="*/ 166588 h 360650"/>
                <a:gd name="connsiteX13" fmla="*/ 25659 w 340010"/>
                <a:gd name="connsiteY13" fmla="*/ 209705 h 360650"/>
                <a:gd name="connsiteX14" fmla="*/ 40213 w 340010"/>
                <a:gd name="connsiteY14" fmla="*/ 213541 h 360650"/>
                <a:gd name="connsiteX15" fmla="*/ 72509 w 340010"/>
                <a:gd name="connsiteY15" fmla="*/ 202395 h 360650"/>
                <a:gd name="connsiteX16" fmla="*/ 78406 w 340010"/>
                <a:gd name="connsiteY16" fmla="*/ 205800 h 360650"/>
                <a:gd name="connsiteX17" fmla="*/ 84897 w 340010"/>
                <a:gd name="connsiteY17" fmla="*/ 239322 h 360650"/>
                <a:gd name="connsiteX18" fmla="*/ 95529 w 340010"/>
                <a:gd name="connsiteY18" fmla="*/ 250013 h 360650"/>
                <a:gd name="connsiteX19" fmla="*/ 120347 w 340010"/>
                <a:gd name="connsiteY19" fmla="*/ 252455 h 360650"/>
                <a:gd name="connsiteX20" fmla="*/ 145333 w 340010"/>
                <a:gd name="connsiteY20" fmla="*/ 249979 h 360650"/>
                <a:gd name="connsiteX21" fmla="*/ 155947 w 340010"/>
                <a:gd name="connsiteY21" fmla="*/ 239291 h 360650"/>
                <a:gd name="connsiteX22" fmla="*/ 162434 w 340010"/>
                <a:gd name="connsiteY22" fmla="*/ 205800 h 360650"/>
                <a:gd name="connsiteX23" fmla="*/ 168330 w 340010"/>
                <a:gd name="connsiteY23" fmla="*/ 202395 h 360650"/>
                <a:gd name="connsiteX24" fmla="*/ 200517 w 340010"/>
                <a:gd name="connsiteY24" fmla="*/ 213503 h 360650"/>
                <a:gd name="connsiteX25" fmla="*/ 215074 w 340010"/>
                <a:gd name="connsiteY25" fmla="*/ 209662 h 360650"/>
                <a:gd name="connsiteX26" fmla="*/ 240022 w 340010"/>
                <a:gd name="connsiteY26" fmla="*/ 166480 h 360650"/>
                <a:gd name="connsiteX27" fmla="*/ 236068 w 340010"/>
                <a:gd name="connsiteY27" fmla="*/ 151954 h 360650"/>
                <a:gd name="connsiteX28" fmla="*/ 210344 w 340010"/>
                <a:gd name="connsiteY28" fmla="*/ 129628 h 360650"/>
                <a:gd name="connsiteX29" fmla="*/ 210344 w 340010"/>
                <a:gd name="connsiteY29" fmla="*/ 122819 h 360650"/>
                <a:gd name="connsiteX30" fmla="*/ 236066 w 340010"/>
                <a:gd name="connsiteY30" fmla="*/ 100493 h 360650"/>
                <a:gd name="connsiteX31" fmla="*/ 240019 w 340010"/>
                <a:gd name="connsiteY31" fmla="*/ 85968 h 360650"/>
                <a:gd name="connsiteX32" fmla="*/ 215067 w 340010"/>
                <a:gd name="connsiteY32" fmla="*/ 42786 h 360650"/>
                <a:gd name="connsiteX33" fmla="*/ 200509 w 340010"/>
                <a:gd name="connsiteY33" fmla="*/ 38945 h 360650"/>
                <a:gd name="connsiteX34" fmla="*/ 168330 w 340010"/>
                <a:gd name="connsiteY34" fmla="*/ 50051 h 360650"/>
                <a:gd name="connsiteX35" fmla="*/ 162434 w 340010"/>
                <a:gd name="connsiteY35" fmla="*/ 46647 h 360650"/>
                <a:gd name="connsiteX36" fmla="*/ 155949 w 340010"/>
                <a:gd name="connsiteY36" fmla="*/ 13164 h 360650"/>
                <a:gd name="connsiteX37" fmla="*/ 145337 w 340010"/>
                <a:gd name="connsiteY37" fmla="*/ 2476 h 360650"/>
                <a:gd name="connsiteX38" fmla="*/ 120347 w 340010"/>
                <a:gd name="connsiteY38" fmla="*/ 0 h 360650"/>
                <a:gd name="connsiteX39" fmla="*/ 88807 w 340010"/>
                <a:gd name="connsiteY39" fmla="*/ 126228 h 360650"/>
                <a:gd name="connsiteX40" fmla="*/ 120364 w 340010"/>
                <a:gd name="connsiteY40" fmla="*/ 94673 h 360650"/>
                <a:gd name="connsiteX41" fmla="*/ 151921 w 340010"/>
                <a:gd name="connsiteY41" fmla="*/ 126228 h 360650"/>
                <a:gd name="connsiteX42" fmla="*/ 120364 w 340010"/>
                <a:gd name="connsiteY42" fmla="*/ 157783 h 360650"/>
                <a:gd name="connsiteX43" fmla="*/ 88807 w 340010"/>
                <a:gd name="connsiteY43" fmla="*/ 126228 h 360650"/>
                <a:gd name="connsiteX44" fmla="*/ 199903 w 340010"/>
                <a:gd name="connsiteY44" fmla="*/ 230524 h 360650"/>
                <a:gd name="connsiteX45" fmla="*/ 209435 w 340010"/>
                <a:gd name="connsiteY45" fmla="*/ 227821 h 360650"/>
                <a:gd name="connsiteX46" fmla="*/ 232147 w 340010"/>
                <a:gd name="connsiteY46" fmla="*/ 235660 h 360650"/>
                <a:gd name="connsiteX47" fmla="*/ 242868 w 340010"/>
                <a:gd name="connsiteY47" fmla="*/ 229471 h 360650"/>
                <a:gd name="connsiteX48" fmla="*/ 247437 w 340010"/>
                <a:gd name="connsiteY48" fmla="*/ 205877 h 360650"/>
                <a:gd name="connsiteX49" fmla="*/ 254556 w 340010"/>
                <a:gd name="connsiteY49" fmla="*/ 198974 h 360650"/>
                <a:gd name="connsiteX50" fmla="*/ 264606 w 340010"/>
                <a:gd name="connsiteY50" fmla="*/ 198358 h 360650"/>
                <a:gd name="connsiteX51" fmla="*/ 274654 w 340010"/>
                <a:gd name="connsiteY51" fmla="*/ 198974 h 360650"/>
                <a:gd name="connsiteX52" fmla="*/ 281775 w 340010"/>
                <a:gd name="connsiteY52" fmla="*/ 205877 h 360650"/>
                <a:gd name="connsiteX53" fmla="*/ 286342 w 340010"/>
                <a:gd name="connsiteY53" fmla="*/ 229471 h 360650"/>
                <a:gd name="connsiteX54" fmla="*/ 297064 w 340010"/>
                <a:gd name="connsiteY54" fmla="*/ 235660 h 360650"/>
                <a:gd name="connsiteX55" fmla="*/ 319774 w 340010"/>
                <a:gd name="connsiteY55" fmla="*/ 227821 h 360650"/>
                <a:gd name="connsiteX56" fmla="*/ 329306 w 340010"/>
                <a:gd name="connsiteY56" fmla="*/ 230524 h 360650"/>
                <a:gd name="connsiteX57" fmla="*/ 339381 w 340010"/>
                <a:gd name="connsiteY57" fmla="*/ 247938 h 360650"/>
                <a:gd name="connsiteX58" fmla="*/ 336961 w 340010"/>
                <a:gd name="connsiteY58" fmla="*/ 257547 h 360650"/>
                <a:gd name="connsiteX59" fmla="*/ 318801 w 340010"/>
                <a:gd name="connsiteY59" fmla="*/ 273310 h 360650"/>
                <a:gd name="connsiteX60" fmla="*/ 318801 w 340010"/>
                <a:gd name="connsiteY60" fmla="*/ 285691 h 360650"/>
                <a:gd name="connsiteX61" fmla="*/ 336963 w 340010"/>
                <a:gd name="connsiteY61" fmla="*/ 301457 h 360650"/>
                <a:gd name="connsiteX62" fmla="*/ 339385 w 340010"/>
                <a:gd name="connsiteY62" fmla="*/ 311064 h 360650"/>
                <a:gd name="connsiteX63" fmla="*/ 329312 w 340010"/>
                <a:gd name="connsiteY63" fmla="*/ 328476 h 360650"/>
                <a:gd name="connsiteX64" fmla="*/ 319778 w 340010"/>
                <a:gd name="connsiteY64" fmla="*/ 331181 h 360650"/>
                <a:gd name="connsiteX65" fmla="*/ 297064 w 340010"/>
                <a:gd name="connsiteY65" fmla="*/ 323341 h 360650"/>
                <a:gd name="connsiteX66" fmla="*/ 286342 w 340010"/>
                <a:gd name="connsiteY66" fmla="*/ 329530 h 360650"/>
                <a:gd name="connsiteX67" fmla="*/ 281773 w 340010"/>
                <a:gd name="connsiteY67" fmla="*/ 353130 h 360650"/>
                <a:gd name="connsiteX68" fmla="*/ 274652 w 340010"/>
                <a:gd name="connsiteY68" fmla="*/ 360033 h 360650"/>
                <a:gd name="connsiteX69" fmla="*/ 264606 w 340010"/>
                <a:gd name="connsiteY69" fmla="*/ 360650 h 360650"/>
                <a:gd name="connsiteX70" fmla="*/ 254558 w 340010"/>
                <a:gd name="connsiteY70" fmla="*/ 360033 h 360650"/>
                <a:gd name="connsiteX71" fmla="*/ 247437 w 340010"/>
                <a:gd name="connsiteY71" fmla="*/ 353130 h 360650"/>
                <a:gd name="connsiteX72" fmla="*/ 242868 w 340010"/>
                <a:gd name="connsiteY72" fmla="*/ 329530 h 360650"/>
                <a:gd name="connsiteX73" fmla="*/ 232147 w 340010"/>
                <a:gd name="connsiteY73" fmla="*/ 323341 h 360650"/>
                <a:gd name="connsiteX74" fmla="*/ 209432 w 340010"/>
                <a:gd name="connsiteY74" fmla="*/ 331181 h 360650"/>
                <a:gd name="connsiteX75" fmla="*/ 199900 w 340010"/>
                <a:gd name="connsiteY75" fmla="*/ 328476 h 360650"/>
                <a:gd name="connsiteX76" fmla="*/ 189827 w 340010"/>
                <a:gd name="connsiteY76" fmla="*/ 311064 h 360650"/>
                <a:gd name="connsiteX77" fmla="*/ 192249 w 340010"/>
                <a:gd name="connsiteY77" fmla="*/ 301455 h 360650"/>
                <a:gd name="connsiteX78" fmla="*/ 210411 w 340010"/>
                <a:gd name="connsiteY78" fmla="*/ 285691 h 360650"/>
                <a:gd name="connsiteX79" fmla="*/ 210411 w 340010"/>
                <a:gd name="connsiteY79" fmla="*/ 273310 h 360650"/>
                <a:gd name="connsiteX80" fmla="*/ 192250 w 340010"/>
                <a:gd name="connsiteY80" fmla="*/ 257547 h 360650"/>
                <a:gd name="connsiteX81" fmla="*/ 189829 w 340010"/>
                <a:gd name="connsiteY81" fmla="*/ 247938 h 360650"/>
                <a:gd name="connsiteX82" fmla="*/ 199903 w 340010"/>
                <a:gd name="connsiteY82" fmla="*/ 230524 h 360650"/>
                <a:gd name="connsiteX83" fmla="*/ 287152 w 340010"/>
                <a:gd name="connsiteY83" fmla="*/ 279504 h 360650"/>
                <a:gd name="connsiteX84" fmla="*/ 264602 w 340010"/>
                <a:gd name="connsiteY84" fmla="*/ 256954 h 360650"/>
                <a:gd name="connsiteX85" fmla="*/ 242051 w 340010"/>
                <a:gd name="connsiteY85" fmla="*/ 279504 h 360650"/>
                <a:gd name="connsiteX86" fmla="*/ 264602 w 340010"/>
                <a:gd name="connsiteY86" fmla="*/ 302055 h 360650"/>
                <a:gd name="connsiteX87" fmla="*/ 287152 w 340010"/>
                <a:gd name="connsiteY87" fmla="*/ 279504 h 36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340010" h="360650">
                  <a:moveTo>
                    <a:pt x="120347" y="0"/>
                  </a:moveTo>
                  <a:cubicBezTo>
                    <a:pt x="111864" y="0"/>
                    <a:pt x="103563" y="839"/>
                    <a:pt x="95527" y="2442"/>
                  </a:cubicBezTo>
                  <a:cubicBezTo>
                    <a:pt x="90141" y="3517"/>
                    <a:pt x="85939" y="7742"/>
                    <a:pt x="84895" y="13134"/>
                  </a:cubicBezTo>
                  <a:lnTo>
                    <a:pt x="78406" y="46647"/>
                  </a:lnTo>
                  <a:cubicBezTo>
                    <a:pt x="77885" y="49339"/>
                    <a:pt x="75101" y="50946"/>
                    <a:pt x="72509" y="50051"/>
                  </a:cubicBezTo>
                  <a:lnTo>
                    <a:pt x="40219" y="38907"/>
                  </a:lnTo>
                  <a:cubicBezTo>
                    <a:pt x="35038" y="37119"/>
                    <a:pt x="29291" y="38634"/>
                    <a:pt x="25665" y="42743"/>
                  </a:cubicBezTo>
                  <a:cubicBezTo>
                    <a:pt x="14700" y="55169"/>
                    <a:pt x="6136" y="69784"/>
                    <a:pt x="712" y="85860"/>
                  </a:cubicBezTo>
                  <a:cubicBezTo>
                    <a:pt x="-1041" y="91058"/>
                    <a:pt x="519" y="96800"/>
                    <a:pt x="4662" y="100396"/>
                  </a:cubicBezTo>
                  <a:lnTo>
                    <a:pt x="30495" y="122819"/>
                  </a:lnTo>
                  <a:cubicBezTo>
                    <a:pt x="32565" y="124616"/>
                    <a:pt x="32565" y="127830"/>
                    <a:pt x="30495" y="129628"/>
                  </a:cubicBezTo>
                  <a:lnTo>
                    <a:pt x="4660" y="152052"/>
                  </a:lnTo>
                  <a:cubicBezTo>
                    <a:pt x="517" y="155648"/>
                    <a:pt x="-1043" y="161389"/>
                    <a:pt x="710" y="166588"/>
                  </a:cubicBezTo>
                  <a:cubicBezTo>
                    <a:pt x="6132" y="182664"/>
                    <a:pt x="14695" y="197277"/>
                    <a:pt x="25659" y="209705"/>
                  </a:cubicBezTo>
                  <a:cubicBezTo>
                    <a:pt x="29285" y="213815"/>
                    <a:pt x="35032" y="215330"/>
                    <a:pt x="40213" y="213541"/>
                  </a:cubicBezTo>
                  <a:lnTo>
                    <a:pt x="72509" y="202395"/>
                  </a:lnTo>
                  <a:cubicBezTo>
                    <a:pt x="75101" y="201501"/>
                    <a:pt x="77885" y="203107"/>
                    <a:pt x="78406" y="205800"/>
                  </a:cubicBezTo>
                  <a:lnTo>
                    <a:pt x="84897" y="239322"/>
                  </a:lnTo>
                  <a:cubicBezTo>
                    <a:pt x="85941" y="244714"/>
                    <a:pt x="90143" y="248939"/>
                    <a:pt x="95529" y="250013"/>
                  </a:cubicBezTo>
                  <a:cubicBezTo>
                    <a:pt x="103564" y="251616"/>
                    <a:pt x="111865" y="252455"/>
                    <a:pt x="120347" y="252455"/>
                  </a:cubicBezTo>
                  <a:cubicBezTo>
                    <a:pt x="128889" y="252455"/>
                    <a:pt x="137246" y="251604"/>
                    <a:pt x="145333" y="249979"/>
                  </a:cubicBezTo>
                  <a:cubicBezTo>
                    <a:pt x="150713" y="248899"/>
                    <a:pt x="154905" y="244678"/>
                    <a:pt x="155947" y="239291"/>
                  </a:cubicBezTo>
                  <a:lnTo>
                    <a:pt x="162434" y="205800"/>
                  </a:lnTo>
                  <a:cubicBezTo>
                    <a:pt x="162955" y="203107"/>
                    <a:pt x="165737" y="201501"/>
                    <a:pt x="168330" y="202395"/>
                  </a:cubicBezTo>
                  <a:lnTo>
                    <a:pt x="200517" y="213503"/>
                  </a:lnTo>
                  <a:cubicBezTo>
                    <a:pt x="205699" y="215292"/>
                    <a:pt x="211448" y="213775"/>
                    <a:pt x="215074" y="209662"/>
                  </a:cubicBezTo>
                  <a:cubicBezTo>
                    <a:pt x="226043" y="197216"/>
                    <a:pt x="234609" y="182579"/>
                    <a:pt x="240022" y="166480"/>
                  </a:cubicBezTo>
                  <a:cubicBezTo>
                    <a:pt x="241769" y="161284"/>
                    <a:pt x="240208" y="155548"/>
                    <a:pt x="236068" y="151954"/>
                  </a:cubicBezTo>
                  <a:lnTo>
                    <a:pt x="210344" y="129628"/>
                  </a:lnTo>
                  <a:cubicBezTo>
                    <a:pt x="208274" y="127830"/>
                    <a:pt x="208274" y="124616"/>
                    <a:pt x="210344" y="122819"/>
                  </a:cubicBezTo>
                  <a:lnTo>
                    <a:pt x="236066" y="100493"/>
                  </a:lnTo>
                  <a:cubicBezTo>
                    <a:pt x="240204" y="96900"/>
                    <a:pt x="241766" y="91164"/>
                    <a:pt x="240019" y="85968"/>
                  </a:cubicBezTo>
                  <a:cubicBezTo>
                    <a:pt x="234605" y="69868"/>
                    <a:pt x="226040" y="55231"/>
                    <a:pt x="215067" y="42786"/>
                  </a:cubicBezTo>
                  <a:cubicBezTo>
                    <a:pt x="211442" y="38673"/>
                    <a:pt x="205692" y="37157"/>
                    <a:pt x="200509" y="38945"/>
                  </a:cubicBezTo>
                  <a:lnTo>
                    <a:pt x="168330" y="50051"/>
                  </a:lnTo>
                  <a:cubicBezTo>
                    <a:pt x="165737" y="50946"/>
                    <a:pt x="162955" y="49339"/>
                    <a:pt x="162434" y="46647"/>
                  </a:cubicBezTo>
                  <a:lnTo>
                    <a:pt x="155949" y="13164"/>
                  </a:lnTo>
                  <a:cubicBezTo>
                    <a:pt x="154907" y="7778"/>
                    <a:pt x="150714" y="3556"/>
                    <a:pt x="145337" y="2476"/>
                  </a:cubicBezTo>
                  <a:cubicBezTo>
                    <a:pt x="137248" y="850"/>
                    <a:pt x="128890" y="0"/>
                    <a:pt x="120347" y="0"/>
                  </a:cubicBezTo>
                  <a:close/>
                  <a:moveTo>
                    <a:pt x="88807" y="126228"/>
                  </a:moveTo>
                  <a:cubicBezTo>
                    <a:pt x="88807" y="108801"/>
                    <a:pt x="102935" y="94673"/>
                    <a:pt x="120364" y="94673"/>
                  </a:cubicBezTo>
                  <a:cubicBezTo>
                    <a:pt x="137793" y="94673"/>
                    <a:pt x="151921" y="108801"/>
                    <a:pt x="151921" y="126228"/>
                  </a:cubicBezTo>
                  <a:cubicBezTo>
                    <a:pt x="151921" y="143655"/>
                    <a:pt x="137793" y="157783"/>
                    <a:pt x="120364" y="157783"/>
                  </a:cubicBezTo>
                  <a:cubicBezTo>
                    <a:pt x="102935" y="157783"/>
                    <a:pt x="88807" y="143655"/>
                    <a:pt x="88807" y="126228"/>
                  </a:cubicBezTo>
                  <a:close/>
                  <a:moveTo>
                    <a:pt x="199903" y="230524"/>
                  </a:moveTo>
                  <a:cubicBezTo>
                    <a:pt x="202111" y="227612"/>
                    <a:pt x="205982" y="226629"/>
                    <a:pt x="209435" y="227821"/>
                  </a:cubicBezTo>
                  <a:lnTo>
                    <a:pt x="232147" y="235660"/>
                  </a:lnTo>
                  <a:cubicBezTo>
                    <a:pt x="236859" y="237286"/>
                    <a:pt x="241921" y="234365"/>
                    <a:pt x="242868" y="229471"/>
                  </a:cubicBezTo>
                  <a:lnTo>
                    <a:pt x="247437" y="205877"/>
                  </a:lnTo>
                  <a:cubicBezTo>
                    <a:pt x="248131" y="202285"/>
                    <a:pt x="250925" y="199421"/>
                    <a:pt x="254556" y="198974"/>
                  </a:cubicBezTo>
                  <a:cubicBezTo>
                    <a:pt x="257849" y="198567"/>
                    <a:pt x="261203" y="198358"/>
                    <a:pt x="264606" y="198358"/>
                  </a:cubicBezTo>
                  <a:cubicBezTo>
                    <a:pt x="268009" y="198358"/>
                    <a:pt x="271361" y="198567"/>
                    <a:pt x="274654" y="198974"/>
                  </a:cubicBezTo>
                  <a:cubicBezTo>
                    <a:pt x="278285" y="199421"/>
                    <a:pt x="281079" y="202285"/>
                    <a:pt x="281775" y="205877"/>
                  </a:cubicBezTo>
                  <a:lnTo>
                    <a:pt x="286342" y="229471"/>
                  </a:lnTo>
                  <a:cubicBezTo>
                    <a:pt x="287291" y="234365"/>
                    <a:pt x="292351" y="237286"/>
                    <a:pt x="297064" y="235660"/>
                  </a:cubicBezTo>
                  <a:lnTo>
                    <a:pt x="319774" y="227821"/>
                  </a:lnTo>
                  <a:cubicBezTo>
                    <a:pt x="323229" y="226629"/>
                    <a:pt x="327099" y="227612"/>
                    <a:pt x="329306" y="230524"/>
                  </a:cubicBezTo>
                  <a:cubicBezTo>
                    <a:pt x="333348" y="235852"/>
                    <a:pt x="336743" y="241695"/>
                    <a:pt x="339381" y="247938"/>
                  </a:cubicBezTo>
                  <a:cubicBezTo>
                    <a:pt x="340806" y="251305"/>
                    <a:pt x="339722" y="255151"/>
                    <a:pt x="336961" y="257547"/>
                  </a:cubicBezTo>
                  <a:lnTo>
                    <a:pt x="318801" y="273310"/>
                  </a:lnTo>
                  <a:cubicBezTo>
                    <a:pt x="315036" y="276579"/>
                    <a:pt x="315036" y="282421"/>
                    <a:pt x="318801" y="285691"/>
                  </a:cubicBezTo>
                  <a:lnTo>
                    <a:pt x="336963" y="301457"/>
                  </a:lnTo>
                  <a:cubicBezTo>
                    <a:pt x="339724" y="303851"/>
                    <a:pt x="340808" y="307698"/>
                    <a:pt x="339385" y="311064"/>
                  </a:cubicBezTo>
                  <a:cubicBezTo>
                    <a:pt x="336747" y="317305"/>
                    <a:pt x="333351" y="323148"/>
                    <a:pt x="329312" y="328476"/>
                  </a:cubicBezTo>
                  <a:cubicBezTo>
                    <a:pt x="327105" y="331389"/>
                    <a:pt x="323233" y="332373"/>
                    <a:pt x="319778" y="331181"/>
                  </a:cubicBezTo>
                  <a:lnTo>
                    <a:pt x="297064" y="323341"/>
                  </a:lnTo>
                  <a:cubicBezTo>
                    <a:pt x="292351" y="321714"/>
                    <a:pt x="287291" y="324636"/>
                    <a:pt x="286342" y="329530"/>
                  </a:cubicBezTo>
                  <a:lnTo>
                    <a:pt x="281773" y="353130"/>
                  </a:lnTo>
                  <a:cubicBezTo>
                    <a:pt x="281077" y="356723"/>
                    <a:pt x="278283" y="359586"/>
                    <a:pt x="274652" y="360033"/>
                  </a:cubicBezTo>
                  <a:cubicBezTo>
                    <a:pt x="271361" y="360441"/>
                    <a:pt x="268007" y="360650"/>
                    <a:pt x="264606" y="360650"/>
                  </a:cubicBezTo>
                  <a:cubicBezTo>
                    <a:pt x="261203" y="360650"/>
                    <a:pt x="257851" y="360441"/>
                    <a:pt x="254558" y="360033"/>
                  </a:cubicBezTo>
                  <a:cubicBezTo>
                    <a:pt x="250926" y="359586"/>
                    <a:pt x="248133" y="356723"/>
                    <a:pt x="247437" y="353130"/>
                  </a:cubicBezTo>
                  <a:lnTo>
                    <a:pt x="242868" y="329530"/>
                  </a:lnTo>
                  <a:cubicBezTo>
                    <a:pt x="241921" y="324636"/>
                    <a:pt x="236859" y="321714"/>
                    <a:pt x="232147" y="323341"/>
                  </a:cubicBezTo>
                  <a:lnTo>
                    <a:pt x="209432" y="331181"/>
                  </a:lnTo>
                  <a:cubicBezTo>
                    <a:pt x="205977" y="332373"/>
                    <a:pt x="202107" y="331389"/>
                    <a:pt x="199900" y="328476"/>
                  </a:cubicBezTo>
                  <a:cubicBezTo>
                    <a:pt x="195861" y="323148"/>
                    <a:pt x="192463" y="317305"/>
                    <a:pt x="189827" y="311064"/>
                  </a:cubicBezTo>
                  <a:cubicBezTo>
                    <a:pt x="188404" y="307698"/>
                    <a:pt x="189488" y="303851"/>
                    <a:pt x="192249" y="301455"/>
                  </a:cubicBezTo>
                  <a:lnTo>
                    <a:pt x="210411" y="285691"/>
                  </a:lnTo>
                  <a:cubicBezTo>
                    <a:pt x="214174" y="282421"/>
                    <a:pt x="214174" y="276579"/>
                    <a:pt x="210411" y="273310"/>
                  </a:cubicBezTo>
                  <a:lnTo>
                    <a:pt x="192250" y="257547"/>
                  </a:lnTo>
                  <a:cubicBezTo>
                    <a:pt x="189490" y="255151"/>
                    <a:pt x="188406" y="251305"/>
                    <a:pt x="189829" y="247938"/>
                  </a:cubicBezTo>
                  <a:cubicBezTo>
                    <a:pt x="192467" y="241697"/>
                    <a:pt x="195864" y="235852"/>
                    <a:pt x="199903" y="230524"/>
                  </a:cubicBezTo>
                  <a:close/>
                  <a:moveTo>
                    <a:pt x="287152" y="279504"/>
                  </a:moveTo>
                  <a:cubicBezTo>
                    <a:pt x="287152" y="267051"/>
                    <a:pt x="277055" y="256954"/>
                    <a:pt x="264602" y="256954"/>
                  </a:cubicBezTo>
                  <a:cubicBezTo>
                    <a:pt x="252147" y="256954"/>
                    <a:pt x="242051" y="267051"/>
                    <a:pt x="242051" y="279504"/>
                  </a:cubicBezTo>
                  <a:cubicBezTo>
                    <a:pt x="242051" y="291959"/>
                    <a:pt x="252147" y="302055"/>
                    <a:pt x="264602" y="302055"/>
                  </a:cubicBezTo>
                  <a:cubicBezTo>
                    <a:pt x="277055" y="302055"/>
                    <a:pt x="287152" y="291959"/>
                    <a:pt x="287152" y="279504"/>
                  </a:cubicBezTo>
                  <a:close/>
                </a:path>
              </a:pathLst>
            </a:cu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defRPr/>
              </a:pPr>
              <a:endParaRPr lang="en-CA" sz="1600">
                <a:solidFill>
                  <a:srgbClr val="FFFFFF"/>
                </a:solidFill>
                <a:latin typeface="Segoe Sans Text Semibold"/>
              </a:endParaRPr>
            </a:p>
          </p:txBody>
        </p:sp>
        <p:sp>
          <p:nvSpPr>
            <p:cNvPr id="12" name="Graphic 38">
              <a:extLst>
                <a:ext uri="{FF2B5EF4-FFF2-40B4-BE49-F238E27FC236}">
                  <a16:creationId xmlns:a16="http://schemas.microsoft.com/office/drawing/2014/main" id="{40B7F13E-DC2F-F2E8-516C-292208278A09}"/>
                </a:ext>
              </a:extLst>
            </p:cNvPr>
            <p:cNvSpPr/>
            <p:nvPr/>
          </p:nvSpPr>
          <p:spPr>
            <a:xfrm>
              <a:off x="8218932" y="2384535"/>
              <a:ext cx="451866" cy="474460"/>
            </a:xfrm>
            <a:custGeom>
              <a:avLst/>
              <a:gdLst>
                <a:gd name="connsiteX0" fmla="*/ 0 w 499342"/>
                <a:gd name="connsiteY0" fmla="*/ 93627 h 524309"/>
                <a:gd name="connsiteX1" fmla="*/ 18725 w 499342"/>
                <a:gd name="connsiteY1" fmla="*/ 74901 h 524309"/>
                <a:gd name="connsiteX2" fmla="*/ 213469 w 499342"/>
                <a:gd name="connsiteY2" fmla="*/ 3745 h 524309"/>
                <a:gd name="connsiteX3" fmla="*/ 235939 w 499342"/>
                <a:gd name="connsiteY3" fmla="*/ 3745 h 524309"/>
                <a:gd name="connsiteX4" fmla="*/ 430683 w 499342"/>
                <a:gd name="connsiteY4" fmla="*/ 74901 h 524309"/>
                <a:gd name="connsiteX5" fmla="*/ 449408 w 499342"/>
                <a:gd name="connsiteY5" fmla="*/ 93627 h 524309"/>
                <a:gd name="connsiteX6" fmla="*/ 449408 w 499342"/>
                <a:gd name="connsiteY6" fmla="*/ 224704 h 524309"/>
                <a:gd name="connsiteX7" fmla="*/ 448410 w 499342"/>
                <a:gd name="connsiteY7" fmla="*/ 249571 h 524309"/>
                <a:gd name="connsiteX8" fmla="*/ 224614 w 499342"/>
                <a:gd name="connsiteY8" fmla="*/ 300454 h 524309"/>
                <a:gd name="connsiteX9" fmla="*/ 240433 w 499342"/>
                <a:gd name="connsiteY9" fmla="*/ 494474 h 524309"/>
                <a:gd name="connsiteX10" fmla="*/ 231570 w 499342"/>
                <a:gd name="connsiteY10" fmla="*/ 498044 h 524309"/>
                <a:gd name="connsiteX11" fmla="*/ 217838 w 499342"/>
                <a:gd name="connsiteY11" fmla="*/ 498044 h 524309"/>
                <a:gd name="connsiteX12" fmla="*/ 0 w 499342"/>
                <a:gd name="connsiteY12" fmla="*/ 224704 h 524309"/>
                <a:gd name="connsiteX13" fmla="*/ 0 w 499342"/>
                <a:gd name="connsiteY13" fmla="*/ 93627 h 524309"/>
                <a:gd name="connsiteX14" fmla="*/ 499343 w 499342"/>
                <a:gd name="connsiteY14" fmla="*/ 386990 h 524309"/>
                <a:gd name="connsiteX15" fmla="*/ 362023 w 499342"/>
                <a:gd name="connsiteY15" fmla="*/ 249671 h 524309"/>
                <a:gd name="connsiteX16" fmla="*/ 224704 w 499342"/>
                <a:gd name="connsiteY16" fmla="*/ 386990 h 524309"/>
                <a:gd name="connsiteX17" fmla="*/ 362023 w 499342"/>
                <a:gd name="connsiteY17" fmla="*/ 524310 h 524309"/>
                <a:gd name="connsiteX18" fmla="*/ 499343 w 499342"/>
                <a:gd name="connsiteY18" fmla="*/ 386990 h 524309"/>
                <a:gd name="connsiteX19" fmla="*/ 445763 w 499342"/>
                <a:gd name="connsiteY19" fmla="*/ 328218 h 524309"/>
                <a:gd name="connsiteX20" fmla="*/ 445786 w 499342"/>
                <a:gd name="connsiteY20" fmla="*/ 345872 h 524309"/>
                <a:gd name="connsiteX21" fmla="*/ 445763 w 499342"/>
                <a:gd name="connsiteY21" fmla="*/ 345895 h 524309"/>
                <a:gd name="connsiteX22" fmla="*/ 345895 w 499342"/>
                <a:gd name="connsiteY22" fmla="*/ 445763 h 524309"/>
                <a:gd name="connsiteX23" fmla="*/ 328240 w 499342"/>
                <a:gd name="connsiteY23" fmla="*/ 445786 h 524309"/>
                <a:gd name="connsiteX24" fmla="*/ 328218 w 499342"/>
                <a:gd name="connsiteY24" fmla="*/ 445763 h 524309"/>
                <a:gd name="connsiteX25" fmla="*/ 278284 w 499342"/>
                <a:gd name="connsiteY25" fmla="*/ 395829 h 524309"/>
                <a:gd name="connsiteX26" fmla="*/ 278284 w 499342"/>
                <a:gd name="connsiteY26" fmla="*/ 378152 h 524309"/>
                <a:gd name="connsiteX27" fmla="*/ 295960 w 499342"/>
                <a:gd name="connsiteY27" fmla="*/ 378152 h 524309"/>
                <a:gd name="connsiteX28" fmla="*/ 337056 w 499342"/>
                <a:gd name="connsiteY28" fmla="*/ 419273 h 524309"/>
                <a:gd name="connsiteX29" fmla="*/ 428086 w 499342"/>
                <a:gd name="connsiteY29" fmla="*/ 328218 h 524309"/>
                <a:gd name="connsiteX30" fmla="*/ 445741 w 499342"/>
                <a:gd name="connsiteY30" fmla="*/ 328195 h 524309"/>
                <a:gd name="connsiteX31" fmla="*/ 445763 w 499342"/>
                <a:gd name="connsiteY31" fmla="*/ 328218 h 52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99342" h="524309">
                  <a:moveTo>
                    <a:pt x="0" y="93627"/>
                  </a:moveTo>
                  <a:cubicBezTo>
                    <a:pt x="0" y="83285"/>
                    <a:pt x="8384" y="74901"/>
                    <a:pt x="18725" y="74901"/>
                  </a:cubicBezTo>
                  <a:cubicBezTo>
                    <a:pt x="85213" y="74901"/>
                    <a:pt x="150003" y="51357"/>
                    <a:pt x="213469" y="3745"/>
                  </a:cubicBezTo>
                  <a:cubicBezTo>
                    <a:pt x="220128" y="-1248"/>
                    <a:pt x="229281" y="-1248"/>
                    <a:pt x="235939" y="3745"/>
                  </a:cubicBezTo>
                  <a:cubicBezTo>
                    <a:pt x="299406" y="51357"/>
                    <a:pt x="364195" y="74901"/>
                    <a:pt x="430683" y="74901"/>
                  </a:cubicBezTo>
                  <a:cubicBezTo>
                    <a:pt x="441024" y="74901"/>
                    <a:pt x="449408" y="83285"/>
                    <a:pt x="449408" y="93627"/>
                  </a:cubicBezTo>
                  <a:lnTo>
                    <a:pt x="449408" y="224704"/>
                  </a:lnTo>
                  <a:cubicBezTo>
                    <a:pt x="449408" y="233143"/>
                    <a:pt x="449059" y="241432"/>
                    <a:pt x="448410" y="249571"/>
                  </a:cubicBezTo>
                  <a:cubicBezTo>
                    <a:pt x="372559" y="201822"/>
                    <a:pt x="272361" y="224604"/>
                    <a:pt x="224614" y="300454"/>
                  </a:cubicBezTo>
                  <a:cubicBezTo>
                    <a:pt x="186207" y="361462"/>
                    <a:pt x="192651" y="440493"/>
                    <a:pt x="240433" y="494474"/>
                  </a:cubicBezTo>
                  <a:lnTo>
                    <a:pt x="231570" y="498044"/>
                  </a:lnTo>
                  <a:cubicBezTo>
                    <a:pt x="227158" y="499782"/>
                    <a:pt x="222250" y="499782"/>
                    <a:pt x="217838" y="498044"/>
                  </a:cubicBezTo>
                  <a:cubicBezTo>
                    <a:pt x="73853" y="441319"/>
                    <a:pt x="0" y="349540"/>
                    <a:pt x="0" y="224704"/>
                  </a:cubicBezTo>
                  <a:lnTo>
                    <a:pt x="0" y="93627"/>
                  </a:lnTo>
                  <a:close/>
                  <a:moveTo>
                    <a:pt x="499343" y="386990"/>
                  </a:moveTo>
                  <a:cubicBezTo>
                    <a:pt x="499343" y="311150"/>
                    <a:pt x="437863" y="249671"/>
                    <a:pt x="362023" y="249671"/>
                  </a:cubicBezTo>
                  <a:cubicBezTo>
                    <a:pt x="286183" y="249671"/>
                    <a:pt x="224704" y="311150"/>
                    <a:pt x="224704" y="386990"/>
                  </a:cubicBezTo>
                  <a:cubicBezTo>
                    <a:pt x="224704" y="462831"/>
                    <a:pt x="286183" y="524310"/>
                    <a:pt x="362023" y="524310"/>
                  </a:cubicBezTo>
                  <a:cubicBezTo>
                    <a:pt x="437863" y="524310"/>
                    <a:pt x="499343" y="462831"/>
                    <a:pt x="499343" y="386990"/>
                  </a:cubicBezTo>
                  <a:close/>
                  <a:moveTo>
                    <a:pt x="445763" y="328218"/>
                  </a:moveTo>
                  <a:cubicBezTo>
                    <a:pt x="450644" y="333086"/>
                    <a:pt x="450654" y="340991"/>
                    <a:pt x="445786" y="345872"/>
                  </a:cubicBezTo>
                  <a:cubicBezTo>
                    <a:pt x="445778" y="345880"/>
                    <a:pt x="445771" y="345887"/>
                    <a:pt x="445763" y="345895"/>
                  </a:cubicBezTo>
                  <a:lnTo>
                    <a:pt x="345895" y="445763"/>
                  </a:lnTo>
                  <a:cubicBezTo>
                    <a:pt x="341026" y="450644"/>
                    <a:pt x="333121" y="450654"/>
                    <a:pt x="328240" y="445786"/>
                  </a:cubicBezTo>
                  <a:cubicBezTo>
                    <a:pt x="328233" y="445778"/>
                    <a:pt x="328225" y="445771"/>
                    <a:pt x="328218" y="445763"/>
                  </a:cubicBezTo>
                  <a:lnTo>
                    <a:pt x="278284" y="395829"/>
                  </a:lnTo>
                  <a:cubicBezTo>
                    <a:pt x="273403" y="390948"/>
                    <a:pt x="273403" y="383033"/>
                    <a:pt x="278284" y="378152"/>
                  </a:cubicBezTo>
                  <a:cubicBezTo>
                    <a:pt x="283165" y="373271"/>
                    <a:pt x="291079" y="373271"/>
                    <a:pt x="295960" y="378152"/>
                  </a:cubicBezTo>
                  <a:lnTo>
                    <a:pt x="337056" y="419273"/>
                  </a:lnTo>
                  <a:lnTo>
                    <a:pt x="428086" y="328218"/>
                  </a:lnTo>
                  <a:cubicBezTo>
                    <a:pt x="432955" y="323337"/>
                    <a:pt x="440860" y="323327"/>
                    <a:pt x="445741" y="328195"/>
                  </a:cubicBezTo>
                  <a:cubicBezTo>
                    <a:pt x="445748" y="328203"/>
                    <a:pt x="445756" y="328210"/>
                    <a:pt x="445763" y="328218"/>
                  </a:cubicBezTo>
                  <a:close/>
                </a:path>
              </a:pathLst>
            </a:cu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defRPr/>
              </a:pPr>
              <a:endParaRPr lang="en-US" sz="1600">
                <a:solidFill>
                  <a:srgbClr val="FFFFFF"/>
                </a:solidFill>
                <a:latin typeface="Segoe Sans Text Semibold"/>
              </a:endParaRPr>
            </a:p>
          </p:txBody>
        </p:sp>
        <p:sp>
          <p:nvSpPr>
            <p:cNvPr id="14" name="Graphic 17">
              <a:extLst>
                <a:ext uri="{FF2B5EF4-FFF2-40B4-BE49-F238E27FC236}">
                  <a16:creationId xmlns:a16="http://schemas.microsoft.com/office/drawing/2014/main" id="{0A650C76-E902-A8C0-4561-C04CB3BF1415}"/>
                </a:ext>
              </a:extLst>
            </p:cNvPr>
            <p:cNvSpPr/>
            <p:nvPr/>
          </p:nvSpPr>
          <p:spPr>
            <a:xfrm>
              <a:off x="1162335" y="2360186"/>
              <a:ext cx="313925" cy="523209"/>
            </a:xfrm>
            <a:custGeom>
              <a:avLst/>
              <a:gdLst>
                <a:gd name="connsiteX0" fmla="*/ 28575 w 114300"/>
                <a:gd name="connsiteY0" fmla="*/ 0 h 190500"/>
                <a:gd name="connsiteX1" fmla="*/ 0 w 114300"/>
                <a:gd name="connsiteY1" fmla="*/ 28575 h 190500"/>
                <a:gd name="connsiteX2" fmla="*/ 0 w 114300"/>
                <a:gd name="connsiteY2" fmla="*/ 161925 h 190500"/>
                <a:gd name="connsiteX3" fmla="*/ 28575 w 114300"/>
                <a:gd name="connsiteY3" fmla="*/ 190500 h 190500"/>
                <a:gd name="connsiteX4" fmla="*/ 85725 w 114300"/>
                <a:gd name="connsiteY4" fmla="*/ 190500 h 190500"/>
                <a:gd name="connsiteX5" fmla="*/ 114300 w 114300"/>
                <a:gd name="connsiteY5" fmla="*/ 161925 h 190500"/>
                <a:gd name="connsiteX6" fmla="*/ 114300 w 114300"/>
                <a:gd name="connsiteY6" fmla="*/ 28575 h 190500"/>
                <a:gd name="connsiteX7" fmla="*/ 85725 w 114300"/>
                <a:gd name="connsiteY7" fmla="*/ 0 h 190500"/>
                <a:gd name="connsiteX8" fmla="*/ 28575 w 114300"/>
                <a:gd name="connsiteY8" fmla="*/ 0 h 190500"/>
                <a:gd name="connsiteX9" fmla="*/ 23813 w 114300"/>
                <a:gd name="connsiteY9" fmla="*/ 45244 h 190500"/>
                <a:gd name="connsiteX10" fmla="*/ 30956 w 114300"/>
                <a:gd name="connsiteY10" fmla="*/ 38100 h 190500"/>
                <a:gd name="connsiteX11" fmla="*/ 83344 w 114300"/>
                <a:gd name="connsiteY11" fmla="*/ 38100 h 190500"/>
                <a:gd name="connsiteX12" fmla="*/ 90488 w 114300"/>
                <a:gd name="connsiteY12" fmla="*/ 45244 h 190500"/>
                <a:gd name="connsiteX13" fmla="*/ 83344 w 114300"/>
                <a:gd name="connsiteY13" fmla="*/ 52388 h 190500"/>
                <a:gd name="connsiteX14" fmla="*/ 30956 w 114300"/>
                <a:gd name="connsiteY14" fmla="*/ 52388 h 190500"/>
                <a:gd name="connsiteX15" fmla="*/ 23813 w 114300"/>
                <a:gd name="connsiteY15" fmla="*/ 45244 h 190500"/>
                <a:gd name="connsiteX16" fmla="*/ 23813 w 114300"/>
                <a:gd name="connsiteY16" fmla="*/ 150019 h 190500"/>
                <a:gd name="connsiteX17" fmla="*/ 30956 w 114300"/>
                <a:gd name="connsiteY17" fmla="*/ 142875 h 190500"/>
                <a:gd name="connsiteX18" fmla="*/ 83344 w 114300"/>
                <a:gd name="connsiteY18" fmla="*/ 142875 h 190500"/>
                <a:gd name="connsiteX19" fmla="*/ 90488 w 114300"/>
                <a:gd name="connsiteY19" fmla="*/ 150019 h 190500"/>
                <a:gd name="connsiteX20" fmla="*/ 83344 w 114300"/>
                <a:gd name="connsiteY20" fmla="*/ 157163 h 190500"/>
                <a:gd name="connsiteX21" fmla="*/ 30956 w 114300"/>
                <a:gd name="connsiteY21" fmla="*/ 157163 h 190500"/>
                <a:gd name="connsiteX22" fmla="*/ 23813 w 114300"/>
                <a:gd name="connsiteY22" fmla="*/ 150019 h 190500"/>
                <a:gd name="connsiteX23" fmla="*/ 23813 w 114300"/>
                <a:gd name="connsiteY23" fmla="*/ 121444 h 190500"/>
                <a:gd name="connsiteX24" fmla="*/ 30956 w 114300"/>
                <a:gd name="connsiteY24" fmla="*/ 114300 h 190500"/>
                <a:gd name="connsiteX25" fmla="*/ 83344 w 114300"/>
                <a:gd name="connsiteY25" fmla="*/ 114300 h 190500"/>
                <a:gd name="connsiteX26" fmla="*/ 90488 w 114300"/>
                <a:gd name="connsiteY26" fmla="*/ 121444 h 190500"/>
                <a:gd name="connsiteX27" fmla="*/ 83344 w 114300"/>
                <a:gd name="connsiteY27" fmla="*/ 128588 h 190500"/>
                <a:gd name="connsiteX28" fmla="*/ 30956 w 114300"/>
                <a:gd name="connsiteY28" fmla="*/ 128588 h 190500"/>
                <a:gd name="connsiteX29" fmla="*/ 23813 w 114300"/>
                <a:gd name="connsiteY29" fmla="*/ 121444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4300" h="190500">
                  <a:moveTo>
                    <a:pt x="28575" y="0"/>
                  </a:moveTo>
                  <a:cubicBezTo>
                    <a:pt x="12794" y="0"/>
                    <a:pt x="0" y="12794"/>
                    <a:pt x="0" y="28575"/>
                  </a:cubicBezTo>
                  <a:lnTo>
                    <a:pt x="0" y="161925"/>
                  </a:lnTo>
                  <a:cubicBezTo>
                    <a:pt x="0" y="177707"/>
                    <a:pt x="12794" y="190500"/>
                    <a:pt x="28575" y="190500"/>
                  </a:cubicBezTo>
                  <a:lnTo>
                    <a:pt x="85725" y="190500"/>
                  </a:lnTo>
                  <a:cubicBezTo>
                    <a:pt x="101507" y="190500"/>
                    <a:pt x="114300" y="177707"/>
                    <a:pt x="114300" y="161925"/>
                  </a:cubicBezTo>
                  <a:lnTo>
                    <a:pt x="114300" y="28575"/>
                  </a:lnTo>
                  <a:cubicBezTo>
                    <a:pt x="114300" y="12794"/>
                    <a:pt x="101507" y="0"/>
                    <a:pt x="85725" y="0"/>
                  </a:cubicBezTo>
                  <a:lnTo>
                    <a:pt x="28575" y="0"/>
                  </a:lnTo>
                  <a:close/>
                  <a:moveTo>
                    <a:pt x="23813" y="45244"/>
                  </a:moveTo>
                  <a:cubicBezTo>
                    <a:pt x="23813" y="41298"/>
                    <a:pt x="27011" y="38100"/>
                    <a:pt x="30956" y="38100"/>
                  </a:cubicBezTo>
                  <a:lnTo>
                    <a:pt x="83344" y="38100"/>
                  </a:lnTo>
                  <a:cubicBezTo>
                    <a:pt x="87289" y="38100"/>
                    <a:pt x="90488" y="41298"/>
                    <a:pt x="90488" y="45244"/>
                  </a:cubicBezTo>
                  <a:cubicBezTo>
                    <a:pt x="90488" y="49189"/>
                    <a:pt x="87289" y="52388"/>
                    <a:pt x="83344" y="52388"/>
                  </a:cubicBezTo>
                  <a:lnTo>
                    <a:pt x="30956" y="52388"/>
                  </a:lnTo>
                  <a:cubicBezTo>
                    <a:pt x="27011" y="52388"/>
                    <a:pt x="23813" y="49189"/>
                    <a:pt x="23813" y="45244"/>
                  </a:cubicBezTo>
                  <a:close/>
                  <a:moveTo>
                    <a:pt x="23813" y="150019"/>
                  </a:moveTo>
                  <a:cubicBezTo>
                    <a:pt x="23813" y="146074"/>
                    <a:pt x="27011" y="142875"/>
                    <a:pt x="30956" y="142875"/>
                  </a:cubicBezTo>
                  <a:lnTo>
                    <a:pt x="83344" y="142875"/>
                  </a:lnTo>
                  <a:cubicBezTo>
                    <a:pt x="87289" y="142875"/>
                    <a:pt x="90488" y="146074"/>
                    <a:pt x="90488" y="150019"/>
                  </a:cubicBezTo>
                  <a:cubicBezTo>
                    <a:pt x="90488" y="153964"/>
                    <a:pt x="87289" y="157163"/>
                    <a:pt x="83344" y="157163"/>
                  </a:cubicBezTo>
                  <a:lnTo>
                    <a:pt x="30956" y="157163"/>
                  </a:lnTo>
                  <a:cubicBezTo>
                    <a:pt x="27011" y="157163"/>
                    <a:pt x="23813" y="153964"/>
                    <a:pt x="23813" y="150019"/>
                  </a:cubicBezTo>
                  <a:close/>
                  <a:moveTo>
                    <a:pt x="23813" y="121444"/>
                  </a:moveTo>
                  <a:cubicBezTo>
                    <a:pt x="23813" y="117499"/>
                    <a:pt x="27011" y="114300"/>
                    <a:pt x="30956" y="114300"/>
                  </a:cubicBezTo>
                  <a:lnTo>
                    <a:pt x="83344" y="114300"/>
                  </a:lnTo>
                  <a:cubicBezTo>
                    <a:pt x="87289" y="114300"/>
                    <a:pt x="90488" y="117499"/>
                    <a:pt x="90488" y="121444"/>
                  </a:cubicBezTo>
                  <a:cubicBezTo>
                    <a:pt x="90488" y="125389"/>
                    <a:pt x="87289" y="128588"/>
                    <a:pt x="83344" y="128588"/>
                  </a:cubicBezTo>
                  <a:lnTo>
                    <a:pt x="30956" y="128588"/>
                  </a:lnTo>
                  <a:cubicBezTo>
                    <a:pt x="27011" y="128588"/>
                    <a:pt x="23813" y="125389"/>
                    <a:pt x="23813" y="121444"/>
                  </a:cubicBezTo>
                  <a:close/>
                </a:path>
              </a:pathLst>
            </a:cu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defRPr/>
              </a:pPr>
              <a:endParaRPr lang="en-US" sz="1600">
                <a:solidFill>
                  <a:srgbClr val="FFFFFF"/>
                </a:solidFill>
                <a:latin typeface="Segoe Sans Text Semibold"/>
              </a:endParaRPr>
            </a:p>
          </p:txBody>
        </p:sp>
      </p:grpSp>
      <p:sp>
        <p:nvSpPr>
          <p:cNvPr id="4" name="TextBox 3">
            <a:extLst>
              <a:ext uri="{FF2B5EF4-FFF2-40B4-BE49-F238E27FC236}">
                <a16:creationId xmlns:a16="http://schemas.microsoft.com/office/drawing/2014/main" id="{11440575-9767-05F6-BF12-31FCA03683BE}"/>
              </a:ext>
            </a:extLst>
          </p:cNvPr>
          <p:cNvSpPr txBox="1"/>
          <p:nvPr/>
        </p:nvSpPr>
        <p:spPr>
          <a:xfrm>
            <a:off x="588271" y="1266087"/>
            <a:ext cx="11196919" cy="276999"/>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400"/>
              </a:spcAft>
              <a:buClrTx/>
              <a:buSzTx/>
              <a:buFontTx/>
              <a:buNone/>
              <a:tabLst/>
              <a:defRPr kumimoji="0" b="0" i="0" u="none" strike="noStrike" cap="none" spc="0" normalizeH="0" baseline="0">
                <a:ln>
                  <a:noFill/>
                </a:ln>
                <a:solidFill>
                  <a:srgbClr val="000000"/>
                </a:solidFill>
                <a:effectLst/>
                <a:uLnTx/>
                <a:uFillTx/>
                <a:latin typeface="Segoe Sans Text Semibold"/>
                <a:cs typeface="Segoe Sans Display" pitchFamily="2" charset="0"/>
              </a:defRPr>
            </a:lvl1pPr>
          </a:lstStyle>
          <a:p>
            <a:pPr lvl="0">
              <a:defRPr/>
            </a:pPr>
            <a:r>
              <a:rPr lang="en-US">
                <a:latin typeface="+mn-lt"/>
              </a:rPr>
              <a:t>When data control, operational authority, and resilience are non-negotiable</a:t>
            </a:r>
          </a:p>
        </p:txBody>
      </p:sp>
    </p:spTree>
    <p:extLst>
      <p:ext uri="{BB962C8B-B14F-4D97-AF65-F5344CB8AC3E}">
        <p14:creationId xmlns:p14="http://schemas.microsoft.com/office/powerpoint/2010/main" val="2667998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0"/>
                                  </p:stCondLst>
                                  <p:childTnLst>
                                    <p:animMotion origin="layout" path="M -1.875E-6 -1.11111E-6 L -1.875E-6 0.03542 " pathEditMode="relative" rAng="0" ptsTypes="AA">
                                      <p:cBhvr>
                                        <p:cTn id="9" dur="700" spd="-100000" fill="hold"/>
                                        <p:tgtEl>
                                          <p:spTgt spid="4"/>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42" presetClass="path" presetSubtype="0" decel="100000" fill="hold" grpId="1" nodeType="withEffect">
                                  <p:stCondLst>
                                    <p:cond delay="0"/>
                                  </p:stCondLst>
                                  <p:childTnLst>
                                    <p:animMotion origin="layout" path="M -3.125E-6 3.33333E-6 L -3.125E-6 0.03541 " pathEditMode="relative" rAng="0" ptsTypes="AA">
                                      <p:cBhvr>
                                        <p:cTn id="14" dur="700" spd="-100000" fill="hold"/>
                                        <p:tgtEl>
                                          <p:spTgt spid="2"/>
                                        </p:tgtEl>
                                        <p:attrNameLst>
                                          <p:attrName>ppt_x</p:attrName>
                                          <p:attrName>ppt_y</p:attrName>
                                        </p:attrNameLst>
                                      </p:cBhvr>
                                      <p:rCtr x="0" y="1759"/>
                                    </p:animMotion>
                                  </p:childTnLst>
                                </p:cTn>
                              </p:par>
                              <p:par>
                                <p:cTn id="15" presetID="10" presetClass="entr" presetSubtype="0" fill="hold" nodeType="withEffect">
                                  <p:stCondLst>
                                    <p:cond delay="10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42" presetClass="path" presetSubtype="0" decel="100000" fill="hold" nodeType="withEffect">
                                  <p:stCondLst>
                                    <p:cond delay="100"/>
                                  </p:stCondLst>
                                  <p:childTnLst>
                                    <p:animMotion origin="layout" path="M -8.33333E-7 -3.7037E-7 L -8.33333E-7 0.03542 " pathEditMode="relative" rAng="0" ptsTypes="AA">
                                      <p:cBhvr>
                                        <p:cTn id="19" dur="700" spd="-100000" fill="hold"/>
                                        <p:tgtEl>
                                          <p:spTgt spid="19"/>
                                        </p:tgtEl>
                                        <p:attrNameLst>
                                          <p:attrName>ppt_x</p:attrName>
                                          <p:attrName>ppt_y</p:attrName>
                                        </p:attrNameLst>
                                      </p:cBhvr>
                                      <p:rCtr x="0" y="1759"/>
                                    </p:animMotion>
                                  </p:childTnLst>
                                </p:cTn>
                              </p:par>
                              <p:par>
                                <p:cTn id="20" presetID="10" presetClass="entr" presetSubtype="0" fill="hold" nodeType="withEffect">
                                  <p:stCondLst>
                                    <p:cond delay="20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42" presetClass="path" presetSubtype="0" decel="100000" fill="hold" nodeType="withEffect">
                                  <p:stCondLst>
                                    <p:cond delay="200"/>
                                  </p:stCondLst>
                                  <p:childTnLst>
                                    <p:animMotion origin="layout" path="M -8.33333E-7 -3.7037E-7 L -8.33333E-7 0.03542 " pathEditMode="relative" rAng="0" ptsTypes="AA">
                                      <p:cBhvr>
                                        <p:cTn id="24" dur="700" spd="-100000" fill="hold"/>
                                        <p:tgtEl>
                                          <p:spTgt spid="20"/>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74B6C1D-B10E-B4E0-84A2-37EEC478368B}"/>
            </a:ext>
          </a:extLst>
        </p:cNvPr>
        <p:cNvGrpSpPr/>
        <p:nvPr/>
      </p:nvGrpSpPr>
      <p:grpSpPr>
        <a:xfrm>
          <a:off x="0" y="0"/>
          <a:ext cx="0" cy="0"/>
          <a:chOff x="0" y="0"/>
          <a:chExt cx="0" cy="0"/>
        </a:xfrm>
      </p:grpSpPr>
      <p:sp>
        <p:nvSpPr>
          <p:cNvPr id="47" name="Freeform 46">
            <a:extLst>
              <a:ext uri="{FF2B5EF4-FFF2-40B4-BE49-F238E27FC236}">
                <a16:creationId xmlns:a16="http://schemas.microsoft.com/office/drawing/2014/main" id="{B1EBF228-8F52-C42F-D0FE-3D7A474B327E}"/>
              </a:ext>
            </a:extLst>
          </p:cNvPr>
          <p:cNvSpPr/>
          <p:nvPr/>
        </p:nvSpPr>
        <p:spPr>
          <a:xfrm>
            <a:off x="9557138" y="1819484"/>
            <a:ext cx="3871" cy="3291125"/>
          </a:xfrm>
          <a:custGeom>
            <a:avLst/>
            <a:gdLst>
              <a:gd name="csX0" fmla="*/ 0 w 8297"/>
              <a:gd name="csY0" fmla="*/ 0 h 7054820"/>
              <a:gd name="csX1" fmla="*/ 0 w 8297"/>
              <a:gd name="csY1" fmla="*/ 7054821 h 7054820"/>
            </a:gdLst>
            <a:ahLst/>
            <a:cxnLst>
              <a:cxn ang="0">
                <a:pos x="csX0" y="csY0"/>
              </a:cxn>
              <a:cxn ang="0">
                <a:pos x="csX1" y="csY1"/>
              </a:cxn>
            </a:cxnLst>
            <a:rect l="l" t="t" r="r" b="b"/>
            <a:pathLst>
              <a:path w="8297" h="7054820">
                <a:moveTo>
                  <a:pt x="0" y="0"/>
                </a:moveTo>
                <a:lnTo>
                  <a:pt x="0" y="7054821"/>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65" name="Rounded Rectangle 21">
            <a:extLst>
              <a:ext uri="{FF2B5EF4-FFF2-40B4-BE49-F238E27FC236}">
                <a16:creationId xmlns:a16="http://schemas.microsoft.com/office/drawing/2014/main" id="{53983A5C-490C-6353-2FE4-9FA6F5277B1B}"/>
              </a:ext>
            </a:extLst>
          </p:cNvPr>
          <p:cNvSpPr/>
          <p:nvPr/>
        </p:nvSpPr>
        <p:spPr>
          <a:xfrm rot="5400000">
            <a:off x="9511565" y="1623699"/>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67" name="Rounded Rectangle 23">
            <a:extLst>
              <a:ext uri="{FF2B5EF4-FFF2-40B4-BE49-F238E27FC236}">
                <a16:creationId xmlns:a16="http://schemas.microsoft.com/office/drawing/2014/main" id="{1FBCED23-7C95-8E80-6B0F-B739DCBA777D}"/>
              </a:ext>
            </a:extLst>
          </p:cNvPr>
          <p:cNvSpPr/>
          <p:nvPr/>
        </p:nvSpPr>
        <p:spPr>
          <a:xfrm rot="5400000">
            <a:off x="9511565" y="5214443"/>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69" name="Rounded Rectangle 25">
            <a:extLst>
              <a:ext uri="{FF2B5EF4-FFF2-40B4-BE49-F238E27FC236}">
                <a16:creationId xmlns:a16="http://schemas.microsoft.com/office/drawing/2014/main" id="{A87F88DF-1D8B-223C-BD3E-8F9AD410ED2A}"/>
              </a:ext>
            </a:extLst>
          </p:cNvPr>
          <p:cNvSpPr/>
          <p:nvPr/>
        </p:nvSpPr>
        <p:spPr>
          <a:xfrm rot="5400000">
            <a:off x="9511565" y="6539121"/>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1" name="Rounded Rectangle 31">
            <a:extLst>
              <a:ext uri="{FF2B5EF4-FFF2-40B4-BE49-F238E27FC236}">
                <a16:creationId xmlns:a16="http://schemas.microsoft.com/office/drawing/2014/main" id="{7381F350-A27E-195F-63E8-551E691D9BF2}"/>
              </a:ext>
            </a:extLst>
          </p:cNvPr>
          <p:cNvSpPr/>
          <p:nvPr/>
        </p:nvSpPr>
        <p:spPr>
          <a:xfrm rot="5400000">
            <a:off x="9511565" y="1113085"/>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3" name="Rounded Rectangle 32">
            <a:extLst>
              <a:ext uri="{FF2B5EF4-FFF2-40B4-BE49-F238E27FC236}">
                <a16:creationId xmlns:a16="http://schemas.microsoft.com/office/drawing/2014/main" id="{3A35B7A0-C0BC-4B91-362C-C84B934AD0BF}"/>
              </a:ext>
            </a:extLst>
          </p:cNvPr>
          <p:cNvSpPr/>
          <p:nvPr/>
        </p:nvSpPr>
        <p:spPr>
          <a:xfrm rot="5400000">
            <a:off x="9511565" y="5416537"/>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grpSp>
        <p:nvGrpSpPr>
          <p:cNvPr id="114" name="Group 113">
            <a:extLst>
              <a:ext uri="{FF2B5EF4-FFF2-40B4-BE49-F238E27FC236}">
                <a16:creationId xmlns:a16="http://schemas.microsoft.com/office/drawing/2014/main" id="{808F6061-2870-D6E0-6A87-08873455EBBB}"/>
              </a:ext>
            </a:extLst>
          </p:cNvPr>
          <p:cNvGrpSpPr/>
          <p:nvPr/>
        </p:nvGrpSpPr>
        <p:grpSpPr>
          <a:xfrm>
            <a:off x="9" y="5260024"/>
            <a:ext cx="7378201" cy="91139"/>
            <a:chOff x="1108497" y="4478282"/>
            <a:chExt cx="7378201" cy="91139"/>
          </a:xfrm>
        </p:grpSpPr>
        <p:sp>
          <p:nvSpPr>
            <p:cNvPr id="51" name="Rounded Rectangle 7">
              <a:extLst>
                <a:ext uri="{FF2B5EF4-FFF2-40B4-BE49-F238E27FC236}">
                  <a16:creationId xmlns:a16="http://schemas.microsoft.com/office/drawing/2014/main" id="{4871F70F-FA96-24CF-1CF2-FAAE74D1508C}"/>
                </a:ext>
              </a:extLst>
            </p:cNvPr>
            <p:cNvSpPr/>
            <p:nvPr/>
          </p:nvSpPr>
          <p:spPr>
            <a:xfrm>
              <a:off x="6263040" y="4478282"/>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53" name="Rounded Rectangle 8">
              <a:extLst>
                <a:ext uri="{FF2B5EF4-FFF2-40B4-BE49-F238E27FC236}">
                  <a16:creationId xmlns:a16="http://schemas.microsoft.com/office/drawing/2014/main" id="{8F69D26B-A7E2-E8D1-D0B4-950FFDB7A4A3}"/>
                </a:ext>
              </a:extLst>
            </p:cNvPr>
            <p:cNvSpPr/>
            <p:nvPr/>
          </p:nvSpPr>
          <p:spPr>
            <a:xfrm>
              <a:off x="7477859" y="4478282"/>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55" name="Rounded Rectangle 9">
              <a:extLst>
                <a:ext uri="{FF2B5EF4-FFF2-40B4-BE49-F238E27FC236}">
                  <a16:creationId xmlns:a16="http://schemas.microsoft.com/office/drawing/2014/main" id="{3560D0A8-0A71-18CA-C26C-00FD61969B85}"/>
                </a:ext>
              </a:extLst>
            </p:cNvPr>
            <p:cNvSpPr/>
            <p:nvPr/>
          </p:nvSpPr>
          <p:spPr>
            <a:xfrm>
              <a:off x="8395535" y="4478282"/>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57" name="Rounded Rectangle 10">
              <a:extLst>
                <a:ext uri="{FF2B5EF4-FFF2-40B4-BE49-F238E27FC236}">
                  <a16:creationId xmlns:a16="http://schemas.microsoft.com/office/drawing/2014/main" id="{DFEDD926-507F-12AF-4AC6-10FC5502E405}"/>
                </a:ext>
              </a:extLst>
            </p:cNvPr>
            <p:cNvSpPr/>
            <p:nvPr/>
          </p:nvSpPr>
          <p:spPr>
            <a:xfrm>
              <a:off x="7681671" y="4478282"/>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75" name="Rounded Rectangle 28">
              <a:extLst>
                <a:ext uri="{FF2B5EF4-FFF2-40B4-BE49-F238E27FC236}">
                  <a16:creationId xmlns:a16="http://schemas.microsoft.com/office/drawing/2014/main" id="{811D2544-1504-4435-4E99-521E5411A810}"/>
                </a:ext>
              </a:extLst>
            </p:cNvPr>
            <p:cNvSpPr/>
            <p:nvPr/>
          </p:nvSpPr>
          <p:spPr>
            <a:xfrm>
              <a:off x="6761053" y="4478282"/>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7" name="Freeform 35">
              <a:extLst>
                <a:ext uri="{FF2B5EF4-FFF2-40B4-BE49-F238E27FC236}">
                  <a16:creationId xmlns:a16="http://schemas.microsoft.com/office/drawing/2014/main" id="{87E99190-F062-FD8A-8646-F3D37956BC64}"/>
                </a:ext>
              </a:extLst>
            </p:cNvPr>
            <p:cNvSpPr/>
            <p:nvPr/>
          </p:nvSpPr>
          <p:spPr>
            <a:xfrm>
              <a:off x="6458877" y="4523872"/>
              <a:ext cx="194482" cy="3870"/>
            </a:xfrm>
            <a:custGeom>
              <a:avLst/>
              <a:gdLst>
                <a:gd name="csX0" fmla="*/ 0 w 416890"/>
                <a:gd name="csY0" fmla="*/ 0 h 8295"/>
                <a:gd name="csX1" fmla="*/ 416891 w 416890"/>
                <a:gd name="csY1" fmla="*/ 0 h 8295"/>
              </a:gdLst>
              <a:ahLst/>
              <a:cxnLst>
                <a:cxn ang="0">
                  <a:pos x="csX0" y="csY0"/>
                </a:cxn>
                <a:cxn ang="0">
                  <a:pos x="csX1" y="csY1"/>
                </a:cxn>
              </a:cxnLst>
              <a:rect l="l" t="t" r="r" b="b"/>
              <a:pathLst>
                <a:path w="416890" h="8295">
                  <a:moveTo>
                    <a:pt x="0" y="0"/>
                  </a:moveTo>
                  <a:lnTo>
                    <a:pt x="416891"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89" name="Freeform 36">
              <a:extLst>
                <a:ext uri="{FF2B5EF4-FFF2-40B4-BE49-F238E27FC236}">
                  <a16:creationId xmlns:a16="http://schemas.microsoft.com/office/drawing/2014/main" id="{D134F5CF-4E9E-5279-2DBA-751771EFBC75}"/>
                </a:ext>
              </a:extLst>
            </p:cNvPr>
            <p:cNvSpPr/>
            <p:nvPr/>
          </p:nvSpPr>
          <p:spPr>
            <a:xfrm>
              <a:off x="1108497" y="4523872"/>
              <a:ext cx="5039959" cy="3870"/>
            </a:xfrm>
            <a:custGeom>
              <a:avLst/>
              <a:gdLst>
                <a:gd name="csX0" fmla="*/ 0 w 538871"/>
                <a:gd name="csY0" fmla="*/ 0 h 8295"/>
                <a:gd name="csX1" fmla="*/ 538871 w 538871"/>
                <a:gd name="csY1" fmla="*/ 0 h 8295"/>
              </a:gdLst>
              <a:ahLst/>
              <a:cxnLst>
                <a:cxn ang="0">
                  <a:pos x="csX0" y="csY0"/>
                </a:cxn>
                <a:cxn ang="0">
                  <a:pos x="csX1" y="csY1"/>
                </a:cxn>
              </a:cxnLst>
              <a:rect l="l" t="t" r="r" b="b"/>
              <a:pathLst>
                <a:path w="538871" h="8295">
                  <a:moveTo>
                    <a:pt x="0" y="0"/>
                  </a:moveTo>
                  <a:lnTo>
                    <a:pt x="538871"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91" name="Freeform 37">
              <a:extLst>
                <a:ext uri="{FF2B5EF4-FFF2-40B4-BE49-F238E27FC236}">
                  <a16:creationId xmlns:a16="http://schemas.microsoft.com/office/drawing/2014/main" id="{35458E2B-4C62-38A6-6F4D-E315DA498EED}"/>
                </a:ext>
              </a:extLst>
            </p:cNvPr>
            <p:cNvSpPr/>
            <p:nvPr/>
          </p:nvSpPr>
          <p:spPr>
            <a:xfrm>
              <a:off x="6960181" y="4523872"/>
              <a:ext cx="413856" cy="3870"/>
            </a:xfrm>
            <a:custGeom>
              <a:avLst/>
              <a:gdLst>
                <a:gd name="csX0" fmla="*/ 0 w 887137"/>
                <a:gd name="csY0" fmla="*/ 0 h 8295"/>
                <a:gd name="csX1" fmla="*/ 887137 w 887137"/>
                <a:gd name="csY1" fmla="*/ 0 h 8295"/>
              </a:gdLst>
              <a:ahLst/>
              <a:cxnLst>
                <a:cxn ang="0">
                  <a:pos x="csX0" y="csY0"/>
                </a:cxn>
                <a:cxn ang="0">
                  <a:pos x="csX1" y="csY1"/>
                </a:cxn>
              </a:cxnLst>
              <a:rect l="l" t="t" r="r" b="b"/>
              <a:pathLst>
                <a:path w="887137" h="8295">
                  <a:moveTo>
                    <a:pt x="0" y="0"/>
                  </a:moveTo>
                  <a:lnTo>
                    <a:pt x="887137"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93" name="Freeform 38">
              <a:extLst>
                <a:ext uri="{FF2B5EF4-FFF2-40B4-BE49-F238E27FC236}">
                  <a16:creationId xmlns:a16="http://schemas.microsoft.com/office/drawing/2014/main" id="{36BDF2F8-0C6B-DB57-1193-958DB4A1C5FF}"/>
                </a:ext>
              </a:extLst>
            </p:cNvPr>
            <p:cNvSpPr/>
            <p:nvPr/>
          </p:nvSpPr>
          <p:spPr>
            <a:xfrm>
              <a:off x="7875883" y="4523872"/>
              <a:ext cx="414050" cy="3870"/>
            </a:xfrm>
            <a:custGeom>
              <a:avLst/>
              <a:gdLst>
                <a:gd name="csX0" fmla="*/ 0 w 887552"/>
                <a:gd name="csY0" fmla="*/ 0 h 8295"/>
                <a:gd name="csX1" fmla="*/ 887552 w 887552"/>
                <a:gd name="csY1" fmla="*/ 0 h 8295"/>
              </a:gdLst>
              <a:ahLst/>
              <a:cxnLst>
                <a:cxn ang="0">
                  <a:pos x="csX0" y="csY0"/>
                </a:cxn>
                <a:cxn ang="0">
                  <a:pos x="csX1" y="csY1"/>
                </a:cxn>
              </a:cxnLst>
              <a:rect l="l" t="t" r="r" b="b"/>
              <a:pathLst>
                <a:path w="887552" h="8295">
                  <a:moveTo>
                    <a:pt x="0" y="0"/>
                  </a:moveTo>
                  <a:lnTo>
                    <a:pt x="887552"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grpSp>
      <p:grpSp>
        <p:nvGrpSpPr>
          <p:cNvPr id="112" name="Group 111">
            <a:extLst>
              <a:ext uri="{FF2B5EF4-FFF2-40B4-BE49-F238E27FC236}">
                <a16:creationId xmlns:a16="http://schemas.microsoft.com/office/drawing/2014/main" id="{4FAAC899-C52B-9A3E-1E98-00AF32D66E9F}"/>
              </a:ext>
            </a:extLst>
          </p:cNvPr>
          <p:cNvGrpSpPr/>
          <p:nvPr/>
        </p:nvGrpSpPr>
        <p:grpSpPr>
          <a:xfrm>
            <a:off x="11146041" y="1"/>
            <a:ext cx="91139" cy="4034843"/>
            <a:chOff x="10141051" y="710298"/>
            <a:chExt cx="91139" cy="4034843"/>
          </a:xfrm>
        </p:grpSpPr>
        <p:sp>
          <p:nvSpPr>
            <p:cNvPr id="59" name="Rounded Rectangle 18">
              <a:extLst>
                <a:ext uri="{FF2B5EF4-FFF2-40B4-BE49-F238E27FC236}">
                  <a16:creationId xmlns:a16="http://schemas.microsoft.com/office/drawing/2014/main" id="{B86C76C4-513D-32F3-50C5-CB5F8BF7444B}"/>
                </a:ext>
              </a:extLst>
            </p:cNvPr>
            <p:cNvSpPr/>
            <p:nvPr/>
          </p:nvSpPr>
          <p:spPr>
            <a:xfrm rot="16200000">
              <a:off x="10141039" y="4653990"/>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77" name="Rounded Rectangle 29">
              <a:extLst>
                <a:ext uri="{FF2B5EF4-FFF2-40B4-BE49-F238E27FC236}">
                  <a16:creationId xmlns:a16="http://schemas.microsoft.com/office/drawing/2014/main" id="{75B5C928-EBB3-E6C7-3ABE-C1EF15B14D88}"/>
                </a:ext>
              </a:extLst>
            </p:cNvPr>
            <p:cNvSpPr/>
            <p:nvPr/>
          </p:nvSpPr>
          <p:spPr>
            <a:xfrm rot="16200000">
              <a:off x="10141039" y="2529297"/>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95" name="Freeform 39">
              <a:extLst>
                <a:ext uri="{FF2B5EF4-FFF2-40B4-BE49-F238E27FC236}">
                  <a16:creationId xmlns:a16="http://schemas.microsoft.com/office/drawing/2014/main" id="{EADBC543-2BA6-4AA6-1F5D-F49B940ED6C8}"/>
                </a:ext>
              </a:extLst>
            </p:cNvPr>
            <p:cNvSpPr/>
            <p:nvPr/>
          </p:nvSpPr>
          <p:spPr>
            <a:xfrm>
              <a:off x="10186641" y="2724192"/>
              <a:ext cx="3871" cy="1825152"/>
            </a:xfrm>
            <a:custGeom>
              <a:avLst/>
              <a:gdLst>
                <a:gd name="csX0" fmla="*/ 0 w 8297"/>
                <a:gd name="csY0" fmla="*/ 3912376 h 3912376"/>
                <a:gd name="csX1" fmla="*/ 0 w 8297"/>
                <a:gd name="csY1" fmla="*/ 0 h 3912376"/>
              </a:gdLst>
              <a:ahLst/>
              <a:cxnLst>
                <a:cxn ang="0">
                  <a:pos x="csX0" y="csY0"/>
                </a:cxn>
                <a:cxn ang="0">
                  <a:pos x="csX1" y="csY1"/>
                </a:cxn>
              </a:cxnLst>
              <a:rect l="l" t="t" r="r" b="b"/>
              <a:pathLst>
                <a:path w="8297" h="3912376">
                  <a:moveTo>
                    <a:pt x="0" y="3912376"/>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97" name="Freeform 40">
              <a:extLst>
                <a:ext uri="{FF2B5EF4-FFF2-40B4-BE49-F238E27FC236}">
                  <a16:creationId xmlns:a16="http://schemas.microsoft.com/office/drawing/2014/main" id="{870FB156-A409-18A0-A7CF-9F4DBC28B408}"/>
                </a:ext>
              </a:extLst>
            </p:cNvPr>
            <p:cNvSpPr/>
            <p:nvPr/>
          </p:nvSpPr>
          <p:spPr>
            <a:xfrm>
              <a:off x="10186641" y="710298"/>
              <a:ext cx="3871" cy="1711489"/>
            </a:xfrm>
            <a:custGeom>
              <a:avLst/>
              <a:gdLst>
                <a:gd name="csX0" fmla="*/ 0 w 8297"/>
                <a:gd name="csY0" fmla="*/ 3668729 h 3668729"/>
                <a:gd name="csX1" fmla="*/ 0 w 8297"/>
                <a:gd name="csY1" fmla="*/ 0 h 3668729"/>
              </a:gdLst>
              <a:ahLst/>
              <a:cxnLst>
                <a:cxn ang="0">
                  <a:pos x="csX0" y="csY0"/>
                </a:cxn>
                <a:cxn ang="0">
                  <a:pos x="csX1" y="csY1"/>
                </a:cxn>
              </a:cxnLst>
              <a:rect l="l" t="t" r="r" b="b"/>
              <a:pathLst>
                <a:path w="8297" h="3668729">
                  <a:moveTo>
                    <a:pt x="0" y="3668729"/>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grpSp>
      <p:grpSp>
        <p:nvGrpSpPr>
          <p:cNvPr id="113" name="Group 112">
            <a:extLst>
              <a:ext uri="{FF2B5EF4-FFF2-40B4-BE49-F238E27FC236}">
                <a16:creationId xmlns:a16="http://schemas.microsoft.com/office/drawing/2014/main" id="{233ECF4D-C8F6-CC90-A0EE-C4256DCA8592}"/>
              </a:ext>
            </a:extLst>
          </p:cNvPr>
          <p:cNvGrpSpPr/>
          <p:nvPr/>
        </p:nvGrpSpPr>
        <p:grpSpPr>
          <a:xfrm>
            <a:off x="11421981" y="3352063"/>
            <a:ext cx="91177" cy="4061367"/>
            <a:chOff x="10416982" y="2702847"/>
            <a:chExt cx="91177" cy="4061366"/>
          </a:xfrm>
        </p:grpSpPr>
        <p:sp>
          <p:nvSpPr>
            <p:cNvPr id="45" name="Freeform 42">
              <a:extLst>
                <a:ext uri="{FF2B5EF4-FFF2-40B4-BE49-F238E27FC236}">
                  <a16:creationId xmlns:a16="http://schemas.microsoft.com/office/drawing/2014/main" id="{D7F1EB9A-54A7-9CB3-DB8C-421168ACDE55}"/>
                </a:ext>
              </a:extLst>
            </p:cNvPr>
            <p:cNvSpPr/>
            <p:nvPr/>
          </p:nvSpPr>
          <p:spPr>
            <a:xfrm>
              <a:off x="10462571" y="2909752"/>
              <a:ext cx="3871" cy="2748351"/>
            </a:xfrm>
            <a:custGeom>
              <a:avLst/>
              <a:gdLst>
                <a:gd name="csX0" fmla="*/ 0 w 8297"/>
                <a:gd name="csY0" fmla="*/ 5891337 h 5891336"/>
                <a:gd name="csX1" fmla="*/ 0 w 8297"/>
                <a:gd name="csY1" fmla="*/ 0 h 5891336"/>
              </a:gdLst>
              <a:ahLst/>
              <a:cxnLst>
                <a:cxn ang="0">
                  <a:pos x="csX0" y="csY0"/>
                </a:cxn>
                <a:cxn ang="0">
                  <a:pos x="csX1" y="csY1"/>
                </a:cxn>
              </a:cxnLst>
              <a:rect l="l" t="t" r="r" b="b"/>
              <a:pathLst>
                <a:path w="8297" h="5891336">
                  <a:moveTo>
                    <a:pt x="0" y="5891337"/>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71" name="Rounded Rectangle 26">
              <a:extLst>
                <a:ext uri="{FF2B5EF4-FFF2-40B4-BE49-F238E27FC236}">
                  <a16:creationId xmlns:a16="http://schemas.microsoft.com/office/drawing/2014/main" id="{3AFA368F-E748-08B6-000F-00D4D2EC9698}"/>
                </a:ext>
              </a:extLst>
            </p:cNvPr>
            <p:cNvSpPr/>
            <p:nvPr/>
          </p:nvSpPr>
          <p:spPr>
            <a:xfrm rot="16200000">
              <a:off x="10416970" y="6673062"/>
              <a:ext cx="91163" cy="91139"/>
            </a:xfrm>
            <a:prstGeom prst="roundRect">
              <a:avLst>
                <a:gd name="adj" fmla="val 22511"/>
              </a:avLst>
            </a:prstGeom>
            <a:solidFill>
              <a:srgbClr val="E2E2E2"/>
            </a:solidFill>
            <a:ln w="8293" cap="flat">
              <a:noFill/>
              <a:prstDash val="solid"/>
              <a:miter/>
            </a:ln>
          </p:spPr>
          <p:txBody>
            <a:bodyPr/>
            <a:lstStyle/>
            <a:p>
              <a:pPr defTabSz="914377">
                <a:defRPr/>
              </a:pPr>
              <a:endParaRPr lang="en-US">
                <a:solidFill>
                  <a:prstClr val="black"/>
                </a:solidFill>
                <a:latin typeface="Segoe Sans Display"/>
              </a:endParaRPr>
            </a:p>
          </p:txBody>
        </p:sp>
        <p:sp>
          <p:nvSpPr>
            <p:cNvPr id="73" name="Rounded Rectangle 27">
              <a:extLst>
                <a:ext uri="{FF2B5EF4-FFF2-40B4-BE49-F238E27FC236}">
                  <a16:creationId xmlns:a16="http://schemas.microsoft.com/office/drawing/2014/main" id="{C91030A8-7696-466F-75EE-47E772A3A0E9}"/>
                </a:ext>
              </a:extLst>
            </p:cNvPr>
            <p:cNvSpPr/>
            <p:nvPr/>
          </p:nvSpPr>
          <p:spPr>
            <a:xfrm rot="16200000">
              <a:off x="10417008" y="5765613"/>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85" name="Rounded Rectangle 33">
              <a:extLst>
                <a:ext uri="{FF2B5EF4-FFF2-40B4-BE49-F238E27FC236}">
                  <a16:creationId xmlns:a16="http://schemas.microsoft.com/office/drawing/2014/main" id="{BE940947-C420-2216-A100-2E083BD4B771}"/>
                </a:ext>
              </a:extLst>
            </p:cNvPr>
            <p:cNvSpPr/>
            <p:nvPr/>
          </p:nvSpPr>
          <p:spPr>
            <a:xfrm rot="16200000">
              <a:off x="10416970" y="2702859"/>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99" name="Freeform 41">
              <a:extLst>
                <a:ext uri="{FF2B5EF4-FFF2-40B4-BE49-F238E27FC236}">
                  <a16:creationId xmlns:a16="http://schemas.microsoft.com/office/drawing/2014/main" id="{84D05AA4-E69F-D16C-9425-D90C38C8D4B5}"/>
                </a:ext>
              </a:extLst>
            </p:cNvPr>
            <p:cNvSpPr/>
            <p:nvPr/>
          </p:nvSpPr>
          <p:spPr>
            <a:xfrm>
              <a:off x="10462571" y="5960548"/>
              <a:ext cx="3871" cy="607868"/>
            </a:xfrm>
            <a:custGeom>
              <a:avLst/>
              <a:gdLst>
                <a:gd name="csX0" fmla="*/ 0 w 8297"/>
                <a:gd name="csY0" fmla="*/ 1303020 h 1303019"/>
                <a:gd name="csX1" fmla="*/ 0 w 8297"/>
                <a:gd name="csY1" fmla="*/ 0 h 1303019"/>
              </a:gdLst>
              <a:ahLst/>
              <a:cxnLst>
                <a:cxn ang="0">
                  <a:pos x="csX0" y="csY0"/>
                </a:cxn>
                <a:cxn ang="0">
                  <a:pos x="csX1" y="csY1"/>
                </a:cxn>
              </a:cxnLst>
              <a:rect l="l" t="t" r="r" b="b"/>
              <a:pathLst>
                <a:path w="8297" h="1303019">
                  <a:moveTo>
                    <a:pt x="0" y="1303020"/>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grpSp>
      <p:grpSp>
        <p:nvGrpSpPr>
          <p:cNvPr id="115" name="Group 114">
            <a:extLst>
              <a:ext uri="{FF2B5EF4-FFF2-40B4-BE49-F238E27FC236}">
                <a16:creationId xmlns:a16="http://schemas.microsoft.com/office/drawing/2014/main" id="{C971DF9D-E59C-1584-E433-B861BCC92A71}"/>
              </a:ext>
            </a:extLst>
          </p:cNvPr>
          <p:cNvGrpSpPr/>
          <p:nvPr/>
        </p:nvGrpSpPr>
        <p:grpSpPr>
          <a:xfrm>
            <a:off x="8972504" y="5416524"/>
            <a:ext cx="91139" cy="1994491"/>
            <a:chOff x="7480581" y="5365324"/>
            <a:chExt cx="91139" cy="1994490"/>
          </a:xfrm>
        </p:grpSpPr>
        <p:sp>
          <p:nvSpPr>
            <p:cNvPr id="61" name="Rounded Rectangle 19">
              <a:extLst>
                <a:ext uri="{FF2B5EF4-FFF2-40B4-BE49-F238E27FC236}">
                  <a16:creationId xmlns:a16="http://schemas.microsoft.com/office/drawing/2014/main" id="{732CC348-FF67-0081-80F9-F997C2E0DA9E}"/>
                </a:ext>
              </a:extLst>
            </p:cNvPr>
            <p:cNvSpPr/>
            <p:nvPr/>
          </p:nvSpPr>
          <p:spPr>
            <a:xfrm rot="16200000">
              <a:off x="7480569" y="7268663"/>
              <a:ext cx="91163" cy="91139"/>
            </a:xfrm>
            <a:prstGeom prst="roundRect">
              <a:avLst>
                <a:gd name="adj" fmla="val 22511"/>
              </a:avLst>
            </a:prstGeom>
            <a:solidFill>
              <a:srgbClr val="E2E2E2"/>
            </a:solidFill>
            <a:ln w="8293" cap="flat">
              <a:noFill/>
              <a:prstDash val="solid"/>
              <a:miter/>
            </a:ln>
          </p:spPr>
          <p:txBody>
            <a:bodyPr/>
            <a:lstStyle/>
            <a:p>
              <a:pPr defTabSz="914377">
                <a:defRPr/>
              </a:pPr>
              <a:endParaRPr lang="en-US">
                <a:solidFill>
                  <a:prstClr val="black"/>
                </a:solidFill>
                <a:latin typeface="Segoe Sans Display"/>
              </a:endParaRPr>
            </a:p>
          </p:txBody>
        </p:sp>
        <p:sp>
          <p:nvSpPr>
            <p:cNvPr id="63" name="Rounded Rectangle 20">
              <a:extLst>
                <a:ext uri="{FF2B5EF4-FFF2-40B4-BE49-F238E27FC236}">
                  <a16:creationId xmlns:a16="http://schemas.microsoft.com/office/drawing/2014/main" id="{1E61AF00-F3EA-AAD0-C600-8771A20CED73}"/>
                </a:ext>
              </a:extLst>
            </p:cNvPr>
            <p:cNvSpPr/>
            <p:nvPr/>
          </p:nvSpPr>
          <p:spPr>
            <a:xfrm rot="16200000">
              <a:off x="7480569" y="6518648"/>
              <a:ext cx="91163" cy="91139"/>
            </a:xfrm>
            <a:prstGeom prst="roundRect">
              <a:avLst>
                <a:gd name="adj" fmla="val 22511"/>
              </a:avLst>
            </a:prstGeom>
            <a:solidFill>
              <a:srgbClr val="737373"/>
            </a:solidFill>
            <a:ln w="8293" cap="flat">
              <a:noFill/>
              <a:prstDash val="solid"/>
              <a:miter/>
            </a:ln>
          </p:spPr>
          <p:txBody>
            <a:bodyPr/>
            <a:lstStyle/>
            <a:p>
              <a:pPr defTabSz="914377">
                <a:defRPr/>
              </a:pPr>
              <a:endParaRPr lang="en-US">
                <a:solidFill>
                  <a:prstClr val="black"/>
                </a:solidFill>
                <a:latin typeface="Segoe Sans Display"/>
              </a:endParaRPr>
            </a:p>
          </p:txBody>
        </p:sp>
        <p:sp>
          <p:nvSpPr>
            <p:cNvPr id="79" name="Rounded Rectangle 30">
              <a:extLst>
                <a:ext uri="{FF2B5EF4-FFF2-40B4-BE49-F238E27FC236}">
                  <a16:creationId xmlns:a16="http://schemas.microsoft.com/office/drawing/2014/main" id="{E312B45D-8F9C-7EBF-B8E3-E2FD3100C946}"/>
                </a:ext>
              </a:extLst>
            </p:cNvPr>
            <p:cNvSpPr/>
            <p:nvPr/>
          </p:nvSpPr>
          <p:spPr>
            <a:xfrm rot="16200000">
              <a:off x="7480569" y="5365336"/>
              <a:ext cx="91163" cy="91139"/>
            </a:xfrm>
            <a:prstGeom prst="roundRect">
              <a:avLst>
                <a:gd name="adj" fmla="val 50000"/>
              </a:avLst>
            </a:prstGeom>
            <a:solidFill>
              <a:srgbClr val="00A4EF"/>
            </a:solidFill>
            <a:ln w="8293" cap="flat">
              <a:noFill/>
              <a:prstDash val="solid"/>
              <a:miter/>
            </a:ln>
          </p:spPr>
          <p:txBody>
            <a:bodyPr/>
            <a:lstStyle/>
            <a:p>
              <a:pPr defTabSz="914377">
                <a:defRPr/>
              </a:pPr>
              <a:endParaRPr lang="en-US">
                <a:solidFill>
                  <a:prstClr val="black"/>
                </a:solidFill>
                <a:latin typeface="Segoe Sans Display"/>
              </a:endParaRPr>
            </a:p>
          </p:txBody>
        </p:sp>
        <p:sp>
          <p:nvSpPr>
            <p:cNvPr id="101" name="Freeform 43">
              <a:extLst>
                <a:ext uri="{FF2B5EF4-FFF2-40B4-BE49-F238E27FC236}">
                  <a16:creationId xmlns:a16="http://schemas.microsoft.com/office/drawing/2014/main" id="{4EC53149-2B39-4A56-6A3E-E7F4E8F4B647}"/>
                </a:ext>
              </a:extLst>
            </p:cNvPr>
            <p:cNvSpPr/>
            <p:nvPr/>
          </p:nvSpPr>
          <p:spPr>
            <a:xfrm>
              <a:off x="7526170" y="6721516"/>
              <a:ext cx="3871" cy="442462"/>
            </a:xfrm>
            <a:custGeom>
              <a:avLst/>
              <a:gdLst>
                <a:gd name="csX0" fmla="*/ 0 w 8297"/>
                <a:gd name="csY0" fmla="*/ 948458 h 948457"/>
                <a:gd name="csX1" fmla="*/ 0 w 8297"/>
                <a:gd name="csY1" fmla="*/ 0 h 948457"/>
              </a:gdLst>
              <a:ahLst/>
              <a:cxnLst>
                <a:cxn ang="0">
                  <a:pos x="csX0" y="csY0"/>
                </a:cxn>
                <a:cxn ang="0">
                  <a:pos x="csX1" y="csY1"/>
                </a:cxn>
              </a:cxnLst>
              <a:rect l="l" t="t" r="r" b="b"/>
              <a:pathLst>
                <a:path w="8297" h="948457">
                  <a:moveTo>
                    <a:pt x="0" y="948458"/>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103" name="Freeform 44">
              <a:extLst>
                <a:ext uri="{FF2B5EF4-FFF2-40B4-BE49-F238E27FC236}">
                  <a16:creationId xmlns:a16="http://schemas.microsoft.com/office/drawing/2014/main" id="{A5E756E2-9D71-4CF5-F561-5F08D3477121}"/>
                </a:ext>
              </a:extLst>
            </p:cNvPr>
            <p:cNvSpPr/>
            <p:nvPr/>
          </p:nvSpPr>
          <p:spPr>
            <a:xfrm>
              <a:off x="7526170" y="5560193"/>
              <a:ext cx="3871" cy="848856"/>
            </a:xfrm>
            <a:custGeom>
              <a:avLst/>
              <a:gdLst>
                <a:gd name="csX0" fmla="*/ 0 w 8297"/>
                <a:gd name="csY0" fmla="*/ 1819598 h 1819598"/>
                <a:gd name="csX1" fmla="*/ 0 w 8297"/>
                <a:gd name="csY1" fmla="*/ 0 h 1819598"/>
              </a:gdLst>
              <a:ahLst/>
              <a:cxnLst>
                <a:cxn ang="0">
                  <a:pos x="csX0" y="csY0"/>
                </a:cxn>
                <a:cxn ang="0">
                  <a:pos x="csX1" y="csY1"/>
                </a:cxn>
              </a:cxnLst>
              <a:rect l="l" t="t" r="r" b="b"/>
              <a:pathLst>
                <a:path w="8297" h="1819598">
                  <a:moveTo>
                    <a:pt x="0" y="1819598"/>
                  </a:moveTo>
                  <a:lnTo>
                    <a:pt x="0" y="0"/>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grpSp>
      <p:sp>
        <p:nvSpPr>
          <p:cNvPr id="105" name="Freeform 45">
            <a:extLst>
              <a:ext uri="{FF2B5EF4-FFF2-40B4-BE49-F238E27FC236}">
                <a16:creationId xmlns:a16="http://schemas.microsoft.com/office/drawing/2014/main" id="{92DF0E95-56F2-6373-CBAC-65008AECD954}"/>
              </a:ext>
            </a:extLst>
          </p:cNvPr>
          <p:cNvSpPr/>
          <p:nvPr/>
        </p:nvSpPr>
        <p:spPr>
          <a:xfrm>
            <a:off x="9557138" y="1308841"/>
            <a:ext cx="3871" cy="203951"/>
          </a:xfrm>
          <a:custGeom>
            <a:avLst/>
            <a:gdLst>
              <a:gd name="csX0" fmla="*/ 0 w 8297"/>
              <a:gd name="csY0" fmla="*/ 0 h 437188"/>
              <a:gd name="csX1" fmla="*/ 0 w 8297"/>
              <a:gd name="csY1" fmla="*/ 437188 h 437188"/>
            </a:gdLst>
            <a:ahLst/>
            <a:cxnLst>
              <a:cxn ang="0">
                <a:pos x="csX0" y="csY0"/>
              </a:cxn>
              <a:cxn ang="0">
                <a:pos x="csX1" y="csY1"/>
              </a:cxn>
            </a:cxnLst>
            <a:rect l="l" t="t" r="r" b="b"/>
            <a:pathLst>
              <a:path w="8297" h="437188">
                <a:moveTo>
                  <a:pt x="0" y="0"/>
                </a:moveTo>
                <a:lnTo>
                  <a:pt x="0" y="437188"/>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107" name="Freeform 47">
            <a:extLst>
              <a:ext uri="{FF2B5EF4-FFF2-40B4-BE49-F238E27FC236}">
                <a16:creationId xmlns:a16="http://schemas.microsoft.com/office/drawing/2014/main" id="{5139DEBD-4B78-C225-6EA8-1FC7ADB75784}"/>
              </a:ext>
            </a:extLst>
          </p:cNvPr>
          <p:cNvSpPr/>
          <p:nvPr/>
        </p:nvSpPr>
        <p:spPr>
          <a:xfrm>
            <a:off x="9557138" y="5612331"/>
            <a:ext cx="3871" cy="820604"/>
          </a:xfrm>
          <a:custGeom>
            <a:avLst/>
            <a:gdLst>
              <a:gd name="csX0" fmla="*/ 0 w 8297"/>
              <a:gd name="csY0" fmla="*/ 0 h 1759038"/>
              <a:gd name="csX1" fmla="*/ 0 w 8297"/>
              <a:gd name="csY1" fmla="*/ 1759039 h 1759038"/>
            </a:gdLst>
            <a:ahLst/>
            <a:cxnLst>
              <a:cxn ang="0">
                <a:pos x="csX0" y="csY0"/>
              </a:cxn>
              <a:cxn ang="0">
                <a:pos x="csX1" y="csY1"/>
              </a:cxn>
            </a:cxnLst>
            <a:rect l="l" t="t" r="r" b="b"/>
            <a:pathLst>
              <a:path w="8297" h="1759038">
                <a:moveTo>
                  <a:pt x="0" y="0"/>
                </a:moveTo>
                <a:lnTo>
                  <a:pt x="0" y="1759039"/>
                </a:lnTo>
              </a:path>
            </a:pathLst>
          </a:custGeom>
          <a:ln w="18411" cap="flat">
            <a:solidFill>
              <a:srgbClr val="C9C9CD"/>
            </a:solidFill>
            <a:prstDash val="solid"/>
            <a:miter/>
          </a:ln>
        </p:spPr>
        <p:txBody>
          <a:bodyPr/>
          <a:lstStyle/>
          <a:p>
            <a:pPr defTabSz="914377">
              <a:defRPr/>
            </a:pPr>
            <a:endParaRPr lang="en-US">
              <a:solidFill>
                <a:prstClr val="black"/>
              </a:solidFill>
              <a:latin typeface="Segoe Sans Display"/>
            </a:endParaRPr>
          </a:p>
        </p:txBody>
      </p:sp>
      <p:sp>
        <p:nvSpPr>
          <p:cNvPr id="2" name="Title 1">
            <a:extLst>
              <a:ext uri="{FF2B5EF4-FFF2-40B4-BE49-F238E27FC236}">
                <a16:creationId xmlns:a16="http://schemas.microsoft.com/office/drawing/2014/main" id="{25E78A6A-F935-FC71-8094-068092D0E56B}"/>
              </a:ext>
            </a:extLst>
          </p:cNvPr>
          <p:cNvSpPr>
            <a:spLocks noGrp="1"/>
          </p:cNvSpPr>
          <p:nvPr>
            <p:ph type="title"/>
          </p:nvPr>
        </p:nvSpPr>
        <p:spPr>
          <a:xfrm>
            <a:off x="585216" y="3121233"/>
            <a:ext cx="6182171" cy="615553"/>
          </a:xfrm>
        </p:spPr>
        <p:txBody>
          <a:bodyPr wrap="square">
            <a:spAutoFit/>
          </a:bodyPr>
          <a:lstStyle/>
          <a:p>
            <a:r>
              <a:rPr lang="en-US" dirty="0">
                <a:solidFill>
                  <a:schemeClr val="tx1"/>
                </a:solidFill>
              </a:rPr>
              <a:t>Nube </a:t>
            </a:r>
            <a:r>
              <a:rPr lang="en-US" dirty="0" err="1">
                <a:solidFill>
                  <a:schemeClr val="tx1"/>
                </a:solidFill>
              </a:rPr>
              <a:t>pública</a:t>
            </a:r>
            <a:r>
              <a:rPr lang="en-US" dirty="0">
                <a:solidFill>
                  <a:schemeClr val="tx1"/>
                </a:solidFill>
              </a:rPr>
              <a:t> </a:t>
            </a:r>
            <a:r>
              <a:rPr lang="en-US" dirty="0" err="1">
                <a:solidFill>
                  <a:schemeClr val="tx1"/>
                </a:solidFill>
              </a:rPr>
              <a:t>soberana</a:t>
            </a:r>
            <a:endParaRPr lang="en-US" dirty="0">
              <a:solidFill>
                <a:schemeClr val="tx1"/>
              </a:solidFill>
            </a:endParaRPr>
          </a:p>
        </p:txBody>
      </p:sp>
      <p:pic>
        <p:nvPicPr>
          <p:cNvPr id="4" name="Picture 3">
            <a:extLst>
              <a:ext uri="{FF2B5EF4-FFF2-40B4-BE49-F238E27FC236}">
                <a16:creationId xmlns:a16="http://schemas.microsoft.com/office/drawing/2014/main" id="{52C5FEDC-D6FF-1F06-82F8-D38ADB02B8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735752" y="1032643"/>
            <a:ext cx="3138229" cy="4792717"/>
          </a:xfrm>
          <a:prstGeom prst="rect">
            <a:avLst/>
          </a:prstGeom>
        </p:spPr>
      </p:pic>
    </p:spTree>
    <p:extLst>
      <p:ext uri="{BB962C8B-B14F-4D97-AF65-F5344CB8AC3E}">
        <p14:creationId xmlns:p14="http://schemas.microsoft.com/office/powerpoint/2010/main" val="109071446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C9A27FF-D9FD-45A2-03FA-9D21FE6CF45C}"/>
            </a:ext>
          </a:extLst>
        </p:cNvPr>
        <p:cNvGrpSpPr/>
        <p:nvPr/>
      </p:nvGrpSpPr>
      <p:grpSpPr>
        <a:xfrm>
          <a:off x="0" y="0"/>
          <a:ext cx="0" cy="0"/>
          <a:chOff x="0" y="0"/>
          <a:chExt cx="0" cy="0"/>
        </a:xfrm>
      </p:grpSpPr>
      <p:grpSp>
        <p:nvGrpSpPr>
          <p:cNvPr id="239" name="Group 238">
            <a:extLst>
              <a:ext uri="{FF2B5EF4-FFF2-40B4-BE49-F238E27FC236}">
                <a16:creationId xmlns:a16="http://schemas.microsoft.com/office/drawing/2014/main" id="{54AF9E26-892B-3E37-1E1F-F61627761E8C}"/>
              </a:ext>
            </a:extLst>
          </p:cNvPr>
          <p:cNvGrpSpPr/>
          <p:nvPr/>
        </p:nvGrpSpPr>
        <p:grpSpPr>
          <a:xfrm>
            <a:off x="-1578630" y="955321"/>
            <a:ext cx="11763376" cy="5984082"/>
            <a:chOff x="-1494959" y="955321"/>
            <a:chExt cx="11763376" cy="5984082"/>
          </a:xfrm>
        </p:grpSpPr>
        <p:pic>
          <p:nvPicPr>
            <p:cNvPr id="4" name="Picture 3">
              <a:extLst>
                <a:ext uri="{FF2B5EF4-FFF2-40B4-BE49-F238E27FC236}">
                  <a16:creationId xmlns:a16="http://schemas.microsoft.com/office/drawing/2014/main" id="{FCFECA06-5048-FC17-A704-40FDB9784C63}"/>
                </a:ext>
              </a:extLst>
            </p:cNvPr>
            <p:cNvPicPr>
              <a:picLocks noChangeAspect="1"/>
            </p:cNvPicPr>
            <p:nvPr/>
          </p:nvPicPr>
          <p:blipFill>
            <a:blip r:embed="rId3">
              <a:alphaModFix amt="30000"/>
              <a:extLst>
                <a:ext uri="{28A0092B-C50C-407E-A947-70E740481C1C}">
                  <a14:useLocalDpi xmlns:a14="http://schemas.microsoft.com/office/drawing/2010/main" val="0"/>
                </a:ext>
              </a:extLst>
            </a:blip>
            <a:stretch>
              <a:fillRect/>
            </a:stretch>
          </p:blipFill>
          <p:spPr>
            <a:xfrm>
              <a:off x="-1494959" y="955321"/>
              <a:ext cx="11763376" cy="5984082"/>
            </a:xfrm>
            <a:prstGeom prst="rect">
              <a:avLst/>
            </a:prstGeom>
          </p:spPr>
        </p:pic>
        <p:grpSp>
          <p:nvGrpSpPr>
            <p:cNvPr id="200" name="Group 199">
              <a:extLst>
                <a:ext uri="{FF2B5EF4-FFF2-40B4-BE49-F238E27FC236}">
                  <a16:creationId xmlns:a16="http://schemas.microsoft.com/office/drawing/2014/main" id="{FD30C41D-13EA-DEDD-FF80-234EEBB1B14C}"/>
                </a:ext>
              </a:extLst>
            </p:cNvPr>
            <p:cNvGrpSpPr/>
            <p:nvPr/>
          </p:nvGrpSpPr>
          <p:grpSpPr>
            <a:xfrm>
              <a:off x="6162794" y="3997294"/>
              <a:ext cx="287653" cy="180316"/>
              <a:chOff x="-1960961" y="3738477"/>
              <a:chExt cx="316418" cy="198348"/>
            </a:xfrm>
            <a:solidFill>
              <a:schemeClr val="tx1"/>
            </a:solidFill>
          </p:grpSpPr>
          <p:sp>
            <p:nvSpPr>
              <p:cNvPr id="107" name="Freeform: Shape 276">
                <a:extLst>
                  <a:ext uri="{FF2B5EF4-FFF2-40B4-BE49-F238E27FC236}">
                    <a16:creationId xmlns:a16="http://schemas.microsoft.com/office/drawing/2014/main" id="{51DA9987-BE38-E13E-29A0-16A0DFE357F6}"/>
                  </a:ext>
                  <a:ext uri="{C183D7F6-B498-43B3-948B-1728B52AA6E4}">
                    <adec:decorative xmlns:adec="http://schemas.microsoft.com/office/drawing/2017/decorative" val="1"/>
                  </a:ext>
                </a:extLst>
              </p:cNvPr>
              <p:cNvSpPr>
                <a:spLocks noChangeAspect="1"/>
              </p:cNvSpPr>
              <p:nvPr/>
            </p:nvSpPr>
            <p:spPr>
              <a:xfrm>
                <a:off x="-1907847" y="3754944"/>
                <a:ext cx="94132" cy="90771"/>
              </a:xfrm>
              <a:custGeom>
                <a:avLst/>
                <a:gdLst>
                  <a:gd name="connsiteX0" fmla="*/ 82773 w 160020"/>
                  <a:gd name="connsiteY0" fmla="*/ 0 h 154305"/>
                  <a:gd name="connsiteX1" fmla="*/ 77248 w 160020"/>
                  <a:gd name="connsiteY1" fmla="*/ 0 h 154305"/>
                  <a:gd name="connsiteX2" fmla="*/ 25051 w 160020"/>
                  <a:gd name="connsiteY2" fmla="*/ 21050 h 154305"/>
                  <a:gd name="connsiteX3" fmla="*/ 23051 w 160020"/>
                  <a:gd name="connsiteY3" fmla="*/ 22955 h 154305"/>
                  <a:gd name="connsiteX4" fmla="*/ 0 w 160020"/>
                  <a:gd name="connsiteY4" fmla="*/ 77153 h 154305"/>
                  <a:gd name="connsiteX5" fmla="*/ 0 w 160020"/>
                  <a:gd name="connsiteY5" fmla="*/ 77153 h 154305"/>
                  <a:gd name="connsiteX6" fmla="*/ 23051 w 160020"/>
                  <a:gd name="connsiteY6" fmla="*/ 131350 h 154305"/>
                  <a:gd name="connsiteX7" fmla="*/ 25051 w 160020"/>
                  <a:gd name="connsiteY7" fmla="*/ 133255 h 154305"/>
                  <a:gd name="connsiteX8" fmla="*/ 77248 w 160020"/>
                  <a:gd name="connsiteY8" fmla="*/ 154305 h 154305"/>
                  <a:gd name="connsiteX9" fmla="*/ 82773 w 160020"/>
                  <a:gd name="connsiteY9" fmla="*/ 154305 h 154305"/>
                  <a:gd name="connsiteX10" fmla="*/ 134970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70 w 160020"/>
                  <a:gd name="connsiteY15" fmla="*/ 21050 h 154305"/>
                  <a:gd name="connsiteX16" fmla="*/ 82773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3" y="0"/>
                    </a:moveTo>
                    <a:lnTo>
                      <a:pt x="77248" y="0"/>
                    </a:lnTo>
                    <a:cubicBezTo>
                      <a:pt x="57722" y="0"/>
                      <a:pt x="39052" y="7525"/>
                      <a:pt x="25051" y="21050"/>
                    </a:cubicBezTo>
                    <a:lnTo>
                      <a:pt x="23051" y="22955"/>
                    </a:lnTo>
                    <a:cubicBezTo>
                      <a:pt x="8382" y="37147"/>
                      <a:pt x="0" y="56674"/>
                      <a:pt x="0" y="77153"/>
                    </a:cubicBezTo>
                    <a:lnTo>
                      <a:pt x="0" y="77153"/>
                    </a:lnTo>
                    <a:cubicBezTo>
                      <a:pt x="0" y="97536"/>
                      <a:pt x="8287" y="117157"/>
                      <a:pt x="23051" y="131350"/>
                    </a:cubicBezTo>
                    <a:lnTo>
                      <a:pt x="25051" y="133255"/>
                    </a:lnTo>
                    <a:cubicBezTo>
                      <a:pt x="39052" y="146780"/>
                      <a:pt x="57816" y="154305"/>
                      <a:pt x="77248" y="154305"/>
                    </a:cubicBezTo>
                    <a:lnTo>
                      <a:pt x="82773" y="154305"/>
                    </a:lnTo>
                    <a:cubicBezTo>
                      <a:pt x="102298" y="154305"/>
                      <a:pt x="120967" y="146780"/>
                      <a:pt x="134970" y="133255"/>
                    </a:cubicBezTo>
                    <a:lnTo>
                      <a:pt x="136970" y="131350"/>
                    </a:lnTo>
                    <a:cubicBezTo>
                      <a:pt x="151638" y="117157"/>
                      <a:pt x="160020" y="97631"/>
                      <a:pt x="160020" y="77153"/>
                    </a:cubicBezTo>
                    <a:lnTo>
                      <a:pt x="160020" y="77153"/>
                    </a:lnTo>
                    <a:cubicBezTo>
                      <a:pt x="160020" y="56769"/>
                      <a:pt x="151734" y="37147"/>
                      <a:pt x="136970" y="22955"/>
                    </a:cubicBezTo>
                    <a:lnTo>
                      <a:pt x="134970" y="21050"/>
                    </a:lnTo>
                    <a:cubicBezTo>
                      <a:pt x="120967" y="7525"/>
                      <a:pt x="102203"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08" name="Freeform: Shape 277">
                <a:extLst>
                  <a:ext uri="{FF2B5EF4-FFF2-40B4-BE49-F238E27FC236}">
                    <a16:creationId xmlns:a16="http://schemas.microsoft.com/office/drawing/2014/main" id="{8CC706BA-1ADB-EE4D-4606-DACCDD7C6DD6}"/>
                  </a:ext>
                  <a:ext uri="{C183D7F6-B498-43B3-948B-1728B52AA6E4}">
                    <adec:decorative xmlns:adec="http://schemas.microsoft.com/office/drawing/2017/decorative" val="1"/>
                  </a:ext>
                </a:extLst>
              </p:cNvPr>
              <p:cNvSpPr>
                <a:spLocks noChangeAspect="1"/>
              </p:cNvSpPr>
              <p:nvPr/>
            </p:nvSpPr>
            <p:spPr>
              <a:xfrm>
                <a:off x="-1738675" y="3846054"/>
                <a:ext cx="94132" cy="90771"/>
              </a:xfrm>
              <a:custGeom>
                <a:avLst/>
                <a:gdLst>
                  <a:gd name="connsiteX0" fmla="*/ 82773 w 160020"/>
                  <a:gd name="connsiteY0" fmla="*/ 0 h 154305"/>
                  <a:gd name="connsiteX1" fmla="*/ 77249 w 160020"/>
                  <a:gd name="connsiteY1" fmla="*/ 0 h 154305"/>
                  <a:gd name="connsiteX2" fmla="*/ 25051 w 160020"/>
                  <a:gd name="connsiteY2" fmla="*/ 21050 h 154305"/>
                  <a:gd name="connsiteX3" fmla="*/ 23051 w 160020"/>
                  <a:gd name="connsiteY3" fmla="*/ 22955 h 154305"/>
                  <a:gd name="connsiteX4" fmla="*/ 0 w 160020"/>
                  <a:gd name="connsiteY4" fmla="*/ 77153 h 154305"/>
                  <a:gd name="connsiteX5" fmla="*/ 0 w 160020"/>
                  <a:gd name="connsiteY5" fmla="*/ 77153 h 154305"/>
                  <a:gd name="connsiteX6" fmla="*/ 23051 w 160020"/>
                  <a:gd name="connsiteY6" fmla="*/ 131350 h 154305"/>
                  <a:gd name="connsiteX7" fmla="*/ 25051 w 160020"/>
                  <a:gd name="connsiteY7" fmla="*/ 133255 h 154305"/>
                  <a:gd name="connsiteX8" fmla="*/ 77249 w 160020"/>
                  <a:gd name="connsiteY8" fmla="*/ 154305 h 154305"/>
                  <a:gd name="connsiteX9" fmla="*/ 82773 w 160020"/>
                  <a:gd name="connsiteY9" fmla="*/ 154305 h 154305"/>
                  <a:gd name="connsiteX10" fmla="*/ 134970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70 w 160020"/>
                  <a:gd name="connsiteY15" fmla="*/ 21050 h 154305"/>
                  <a:gd name="connsiteX16" fmla="*/ 82773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3" y="0"/>
                    </a:moveTo>
                    <a:lnTo>
                      <a:pt x="77249" y="0"/>
                    </a:lnTo>
                    <a:cubicBezTo>
                      <a:pt x="57722" y="0"/>
                      <a:pt x="39053" y="7525"/>
                      <a:pt x="25051" y="21050"/>
                    </a:cubicBezTo>
                    <a:lnTo>
                      <a:pt x="23051" y="22955"/>
                    </a:lnTo>
                    <a:cubicBezTo>
                      <a:pt x="8382" y="37147"/>
                      <a:pt x="0" y="56674"/>
                      <a:pt x="0" y="77153"/>
                    </a:cubicBezTo>
                    <a:lnTo>
                      <a:pt x="0" y="77153"/>
                    </a:lnTo>
                    <a:cubicBezTo>
                      <a:pt x="0" y="97536"/>
                      <a:pt x="8287" y="117158"/>
                      <a:pt x="23051" y="131350"/>
                    </a:cubicBezTo>
                    <a:lnTo>
                      <a:pt x="25051" y="133255"/>
                    </a:lnTo>
                    <a:cubicBezTo>
                      <a:pt x="39053" y="146780"/>
                      <a:pt x="57817" y="154305"/>
                      <a:pt x="77249" y="154305"/>
                    </a:cubicBezTo>
                    <a:lnTo>
                      <a:pt x="82773" y="154305"/>
                    </a:lnTo>
                    <a:cubicBezTo>
                      <a:pt x="102298" y="154305"/>
                      <a:pt x="120968" y="146780"/>
                      <a:pt x="134970" y="133255"/>
                    </a:cubicBezTo>
                    <a:lnTo>
                      <a:pt x="136970" y="131350"/>
                    </a:lnTo>
                    <a:cubicBezTo>
                      <a:pt x="151638" y="117158"/>
                      <a:pt x="160020" y="97631"/>
                      <a:pt x="160020" y="77153"/>
                    </a:cubicBezTo>
                    <a:lnTo>
                      <a:pt x="160020" y="77153"/>
                    </a:lnTo>
                    <a:cubicBezTo>
                      <a:pt x="160020" y="56769"/>
                      <a:pt x="151734" y="37147"/>
                      <a:pt x="136970" y="22955"/>
                    </a:cubicBezTo>
                    <a:lnTo>
                      <a:pt x="134970" y="21050"/>
                    </a:lnTo>
                    <a:cubicBezTo>
                      <a:pt x="120968" y="7525"/>
                      <a:pt x="102204"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37" name="Freeform: Shape 306">
                <a:extLst>
                  <a:ext uri="{FF2B5EF4-FFF2-40B4-BE49-F238E27FC236}">
                    <a16:creationId xmlns:a16="http://schemas.microsoft.com/office/drawing/2014/main" id="{30DCAE6F-2225-FF2D-5612-50C57F31F733}"/>
                  </a:ext>
                  <a:ext uri="{C183D7F6-B498-43B3-948B-1728B52AA6E4}">
                    <adec:decorative xmlns:adec="http://schemas.microsoft.com/office/drawing/2017/decorative" val="1"/>
                  </a:ext>
                </a:extLst>
              </p:cNvPr>
              <p:cNvSpPr>
                <a:spLocks noChangeAspect="1"/>
              </p:cNvSpPr>
              <p:nvPr/>
            </p:nvSpPr>
            <p:spPr>
              <a:xfrm>
                <a:off x="-1960961" y="3738477"/>
                <a:ext cx="94132" cy="90771"/>
              </a:xfrm>
              <a:custGeom>
                <a:avLst/>
                <a:gdLst>
                  <a:gd name="connsiteX0" fmla="*/ 82773 w 160020"/>
                  <a:gd name="connsiteY0" fmla="*/ 0 h 154305"/>
                  <a:gd name="connsiteX1" fmla="*/ 77248 w 160020"/>
                  <a:gd name="connsiteY1" fmla="*/ 0 h 154305"/>
                  <a:gd name="connsiteX2" fmla="*/ 25051 w 160020"/>
                  <a:gd name="connsiteY2" fmla="*/ 21050 h 154305"/>
                  <a:gd name="connsiteX3" fmla="*/ 23051 w 160020"/>
                  <a:gd name="connsiteY3" fmla="*/ 22955 h 154305"/>
                  <a:gd name="connsiteX4" fmla="*/ 0 w 160020"/>
                  <a:gd name="connsiteY4" fmla="*/ 77153 h 154305"/>
                  <a:gd name="connsiteX5" fmla="*/ 0 w 160020"/>
                  <a:gd name="connsiteY5" fmla="*/ 77153 h 154305"/>
                  <a:gd name="connsiteX6" fmla="*/ 23051 w 160020"/>
                  <a:gd name="connsiteY6" fmla="*/ 131350 h 154305"/>
                  <a:gd name="connsiteX7" fmla="*/ 25051 w 160020"/>
                  <a:gd name="connsiteY7" fmla="*/ 133255 h 154305"/>
                  <a:gd name="connsiteX8" fmla="*/ 77248 w 160020"/>
                  <a:gd name="connsiteY8" fmla="*/ 154305 h 154305"/>
                  <a:gd name="connsiteX9" fmla="*/ 82773 w 160020"/>
                  <a:gd name="connsiteY9" fmla="*/ 154305 h 154305"/>
                  <a:gd name="connsiteX10" fmla="*/ 134970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70 w 160020"/>
                  <a:gd name="connsiteY15" fmla="*/ 21050 h 154305"/>
                  <a:gd name="connsiteX16" fmla="*/ 82773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3" y="0"/>
                    </a:moveTo>
                    <a:lnTo>
                      <a:pt x="77248" y="0"/>
                    </a:lnTo>
                    <a:cubicBezTo>
                      <a:pt x="57722" y="0"/>
                      <a:pt x="39052" y="7525"/>
                      <a:pt x="25051" y="21050"/>
                    </a:cubicBezTo>
                    <a:lnTo>
                      <a:pt x="23051" y="22955"/>
                    </a:lnTo>
                    <a:cubicBezTo>
                      <a:pt x="8382" y="37147"/>
                      <a:pt x="0" y="56674"/>
                      <a:pt x="0" y="77153"/>
                    </a:cubicBezTo>
                    <a:lnTo>
                      <a:pt x="0" y="77153"/>
                    </a:lnTo>
                    <a:cubicBezTo>
                      <a:pt x="0" y="97536"/>
                      <a:pt x="8287" y="117157"/>
                      <a:pt x="23051" y="131350"/>
                    </a:cubicBezTo>
                    <a:lnTo>
                      <a:pt x="25051" y="133255"/>
                    </a:lnTo>
                    <a:cubicBezTo>
                      <a:pt x="39052" y="146780"/>
                      <a:pt x="57816" y="154305"/>
                      <a:pt x="77248" y="154305"/>
                    </a:cubicBezTo>
                    <a:lnTo>
                      <a:pt x="82773" y="154305"/>
                    </a:lnTo>
                    <a:cubicBezTo>
                      <a:pt x="102298" y="154305"/>
                      <a:pt x="120967" y="146780"/>
                      <a:pt x="134970" y="133255"/>
                    </a:cubicBezTo>
                    <a:lnTo>
                      <a:pt x="136970" y="131350"/>
                    </a:lnTo>
                    <a:cubicBezTo>
                      <a:pt x="151638" y="117157"/>
                      <a:pt x="160020" y="97631"/>
                      <a:pt x="160020" y="77153"/>
                    </a:cubicBezTo>
                    <a:lnTo>
                      <a:pt x="160020" y="77153"/>
                    </a:lnTo>
                    <a:cubicBezTo>
                      <a:pt x="160020" y="56769"/>
                      <a:pt x="151734" y="37147"/>
                      <a:pt x="136970" y="22955"/>
                    </a:cubicBezTo>
                    <a:lnTo>
                      <a:pt x="134970" y="21050"/>
                    </a:lnTo>
                    <a:cubicBezTo>
                      <a:pt x="120967" y="7525"/>
                      <a:pt x="102203"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46" name="Freeform: Shape 312">
                <a:extLst>
                  <a:ext uri="{FF2B5EF4-FFF2-40B4-BE49-F238E27FC236}">
                    <a16:creationId xmlns:a16="http://schemas.microsoft.com/office/drawing/2014/main" id="{57027C29-0C4A-5F58-920E-15278AF3317F}"/>
                  </a:ext>
                  <a:ext uri="{C183D7F6-B498-43B3-948B-1728B52AA6E4}">
                    <adec:decorative xmlns:adec="http://schemas.microsoft.com/office/drawing/2017/decorative" val="1"/>
                  </a:ext>
                </a:extLst>
              </p:cNvPr>
              <p:cNvSpPr>
                <a:spLocks noChangeAspect="1"/>
              </p:cNvSpPr>
              <p:nvPr/>
            </p:nvSpPr>
            <p:spPr>
              <a:xfrm>
                <a:off x="-1816154" y="3765075"/>
                <a:ext cx="93200" cy="89872"/>
              </a:xfrm>
              <a:custGeom>
                <a:avLst/>
                <a:gdLst>
                  <a:gd name="connsiteX0" fmla="*/ 82772 w 160019"/>
                  <a:gd name="connsiteY0" fmla="*/ 0 h 154305"/>
                  <a:gd name="connsiteX1" fmla="*/ 77248 w 160019"/>
                  <a:gd name="connsiteY1" fmla="*/ 0 h 154305"/>
                  <a:gd name="connsiteX2" fmla="*/ 25051 w 160019"/>
                  <a:gd name="connsiteY2" fmla="*/ 21050 h 154305"/>
                  <a:gd name="connsiteX3" fmla="*/ 23050 w 160019"/>
                  <a:gd name="connsiteY3" fmla="*/ 22955 h 154305"/>
                  <a:gd name="connsiteX4" fmla="*/ 0 w 160019"/>
                  <a:gd name="connsiteY4" fmla="*/ 77153 h 154305"/>
                  <a:gd name="connsiteX5" fmla="*/ 0 w 160019"/>
                  <a:gd name="connsiteY5" fmla="*/ 77153 h 154305"/>
                  <a:gd name="connsiteX6" fmla="*/ 23050 w 160019"/>
                  <a:gd name="connsiteY6" fmla="*/ 131350 h 154305"/>
                  <a:gd name="connsiteX7" fmla="*/ 25051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70 w 160019"/>
                  <a:gd name="connsiteY11" fmla="*/ 131350 h 154305"/>
                  <a:gd name="connsiteX12" fmla="*/ 160019 w 160019"/>
                  <a:gd name="connsiteY12" fmla="*/ 77153 h 154305"/>
                  <a:gd name="connsiteX13" fmla="*/ 160019 w 160019"/>
                  <a:gd name="connsiteY13" fmla="*/ 77153 h 154305"/>
                  <a:gd name="connsiteX14" fmla="*/ 136970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1" y="0"/>
                      <a:pt x="39052" y="7525"/>
                      <a:pt x="25051" y="21050"/>
                    </a:cubicBezTo>
                    <a:lnTo>
                      <a:pt x="23050" y="22955"/>
                    </a:lnTo>
                    <a:cubicBezTo>
                      <a:pt x="8382" y="37148"/>
                      <a:pt x="0" y="56674"/>
                      <a:pt x="0" y="77153"/>
                    </a:cubicBezTo>
                    <a:lnTo>
                      <a:pt x="0" y="77153"/>
                    </a:lnTo>
                    <a:cubicBezTo>
                      <a:pt x="0" y="97536"/>
                      <a:pt x="8287" y="117158"/>
                      <a:pt x="23050" y="131350"/>
                    </a:cubicBezTo>
                    <a:lnTo>
                      <a:pt x="25051" y="133255"/>
                    </a:lnTo>
                    <a:cubicBezTo>
                      <a:pt x="39052" y="146780"/>
                      <a:pt x="57816" y="154305"/>
                      <a:pt x="77248" y="154305"/>
                    </a:cubicBezTo>
                    <a:lnTo>
                      <a:pt x="82772" y="154305"/>
                    </a:lnTo>
                    <a:cubicBezTo>
                      <a:pt x="102298" y="154305"/>
                      <a:pt x="120967" y="146780"/>
                      <a:pt x="134969" y="133255"/>
                    </a:cubicBezTo>
                    <a:lnTo>
                      <a:pt x="136970" y="131350"/>
                    </a:lnTo>
                    <a:cubicBezTo>
                      <a:pt x="151637" y="117158"/>
                      <a:pt x="160019" y="97631"/>
                      <a:pt x="160019" y="77153"/>
                    </a:cubicBezTo>
                    <a:lnTo>
                      <a:pt x="160019" y="77153"/>
                    </a:lnTo>
                    <a:cubicBezTo>
                      <a:pt x="160019" y="56769"/>
                      <a:pt x="151733" y="37148"/>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291817">
                    <a:alpha val="10000"/>
                  </a:srgbClr>
                </a:outerShdw>
              </a:effectLst>
            </p:spPr>
            <p:txBody>
              <a:bodyPr rtlCol="0" anchor="ctr"/>
              <a:lstStyle/>
              <a:p>
                <a:pPr defTabSz="457189">
                  <a:defRPr/>
                </a:pPr>
                <a:endParaRPr lang="en-US" sz="568" kern="0">
                  <a:solidFill>
                    <a:srgbClr val="FFFFFF"/>
                  </a:solidFill>
                  <a:latin typeface="Segoe Sans Text"/>
                </a:endParaRPr>
              </a:p>
            </p:txBody>
          </p:sp>
        </p:grpSp>
        <p:grpSp>
          <p:nvGrpSpPr>
            <p:cNvPr id="156" name="Group 155">
              <a:extLst>
                <a:ext uri="{FF2B5EF4-FFF2-40B4-BE49-F238E27FC236}">
                  <a16:creationId xmlns:a16="http://schemas.microsoft.com/office/drawing/2014/main" id="{5DD54990-9F2A-E31F-B2F6-72E420DBBA42}"/>
                </a:ext>
              </a:extLst>
            </p:cNvPr>
            <p:cNvGrpSpPr/>
            <p:nvPr/>
          </p:nvGrpSpPr>
          <p:grpSpPr>
            <a:xfrm>
              <a:off x="641316" y="3230483"/>
              <a:ext cx="1453176" cy="772875"/>
              <a:chOff x="-7928150" y="2867763"/>
              <a:chExt cx="1598494" cy="850163"/>
            </a:xfrm>
            <a:solidFill>
              <a:schemeClr val="tx1"/>
            </a:solidFill>
          </p:grpSpPr>
          <p:sp>
            <p:nvSpPr>
              <p:cNvPr id="157" name="Freeform: Shape 294">
                <a:extLst>
                  <a:ext uri="{FF2B5EF4-FFF2-40B4-BE49-F238E27FC236}">
                    <a16:creationId xmlns:a16="http://schemas.microsoft.com/office/drawing/2014/main" id="{0CD9BD3D-2C77-E48F-C922-91A62A911F72}"/>
                  </a:ext>
                  <a:ext uri="{C183D7F6-B498-43B3-948B-1728B52AA6E4}">
                    <adec:decorative xmlns:adec="http://schemas.microsoft.com/office/drawing/2017/decorative" val="1"/>
                  </a:ext>
                </a:extLst>
              </p:cNvPr>
              <p:cNvSpPr>
                <a:spLocks noChangeAspect="1"/>
              </p:cNvSpPr>
              <p:nvPr/>
            </p:nvSpPr>
            <p:spPr>
              <a:xfrm>
                <a:off x="-7134884" y="3058829"/>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0 w 160019"/>
                  <a:gd name="connsiteY3" fmla="*/ 22955 h 154304"/>
                  <a:gd name="connsiteX4" fmla="*/ 0 w 160019"/>
                  <a:gd name="connsiteY4" fmla="*/ 77153 h 154304"/>
                  <a:gd name="connsiteX5" fmla="*/ 0 w 160019"/>
                  <a:gd name="connsiteY5" fmla="*/ 77153 h 154304"/>
                  <a:gd name="connsiteX6" fmla="*/ 23050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20 w 160019"/>
                  <a:gd name="connsiteY12" fmla="*/ 77153 h 154304"/>
                  <a:gd name="connsiteX13" fmla="*/ 160020 w 160019"/>
                  <a:gd name="connsiteY13" fmla="*/ 77153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3" y="7525"/>
                      <a:pt x="25051" y="21050"/>
                    </a:cubicBezTo>
                    <a:lnTo>
                      <a:pt x="23050" y="22955"/>
                    </a:lnTo>
                    <a:cubicBezTo>
                      <a:pt x="8382" y="37147"/>
                      <a:pt x="0" y="56674"/>
                      <a:pt x="0" y="77153"/>
                    </a:cubicBezTo>
                    <a:lnTo>
                      <a:pt x="0" y="77153"/>
                    </a:lnTo>
                    <a:cubicBezTo>
                      <a:pt x="0" y="97536"/>
                      <a:pt x="8287" y="117158"/>
                      <a:pt x="23050" y="131350"/>
                    </a:cubicBezTo>
                    <a:lnTo>
                      <a:pt x="25051" y="133255"/>
                    </a:lnTo>
                    <a:cubicBezTo>
                      <a:pt x="39053" y="146780"/>
                      <a:pt x="57817" y="154305"/>
                      <a:pt x="77248" y="154305"/>
                    </a:cubicBezTo>
                    <a:lnTo>
                      <a:pt x="82772" y="154305"/>
                    </a:lnTo>
                    <a:cubicBezTo>
                      <a:pt x="102298" y="154305"/>
                      <a:pt x="120968" y="146780"/>
                      <a:pt x="134969" y="133255"/>
                    </a:cubicBezTo>
                    <a:lnTo>
                      <a:pt x="136970" y="131350"/>
                    </a:lnTo>
                    <a:cubicBezTo>
                      <a:pt x="151638" y="117158"/>
                      <a:pt x="160020" y="97631"/>
                      <a:pt x="160020" y="77153"/>
                    </a:cubicBezTo>
                    <a:lnTo>
                      <a:pt x="160020" y="77153"/>
                    </a:lnTo>
                    <a:cubicBezTo>
                      <a:pt x="160020" y="56769"/>
                      <a:pt x="151733" y="37147"/>
                      <a:pt x="136970"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58" name="Freeform: Shape 295">
                <a:extLst>
                  <a:ext uri="{FF2B5EF4-FFF2-40B4-BE49-F238E27FC236}">
                    <a16:creationId xmlns:a16="http://schemas.microsoft.com/office/drawing/2014/main" id="{7E6AB4C0-AF1D-C871-C617-A61CF7B1BF67}"/>
                  </a:ext>
                  <a:ext uri="{C183D7F6-B498-43B3-948B-1728B52AA6E4}">
                    <adec:decorative xmlns:adec="http://schemas.microsoft.com/office/drawing/2017/decorative" val="1"/>
                  </a:ext>
                </a:extLst>
              </p:cNvPr>
              <p:cNvSpPr>
                <a:spLocks noChangeAspect="1"/>
              </p:cNvSpPr>
              <p:nvPr/>
            </p:nvSpPr>
            <p:spPr>
              <a:xfrm>
                <a:off x="-7543552" y="2999905"/>
                <a:ext cx="94132" cy="90771"/>
              </a:xfrm>
              <a:custGeom>
                <a:avLst/>
                <a:gdLst>
                  <a:gd name="connsiteX0" fmla="*/ 82772 w 160019"/>
                  <a:gd name="connsiteY0" fmla="*/ 0 h 154305"/>
                  <a:gd name="connsiteX1" fmla="*/ 77248 w 160019"/>
                  <a:gd name="connsiteY1" fmla="*/ 0 h 154305"/>
                  <a:gd name="connsiteX2" fmla="*/ 25051 w 160019"/>
                  <a:gd name="connsiteY2" fmla="*/ 21050 h 154305"/>
                  <a:gd name="connsiteX3" fmla="*/ 23050 w 160019"/>
                  <a:gd name="connsiteY3" fmla="*/ 22955 h 154305"/>
                  <a:gd name="connsiteX4" fmla="*/ 0 w 160019"/>
                  <a:gd name="connsiteY4" fmla="*/ 77153 h 154305"/>
                  <a:gd name="connsiteX5" fmla="*/ 0 w 160019"/>
                  <a:gd name="connsiteY5" fmla="*/ 77153 h 154305"/>
                  <a:gd name="connsiteX6" fmla="*/ 23050 w 160019"/>
                  <a:gd name="connsiteY6" fmla="*/ 131350 h 154305"/>
                  <a:gd name="connsiteX7" fmla="*/ 25051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69 w 160019"/>
                  <a:gd name="connsiteY11" fmla="*/ 131350 h 154305"/>
                  <a:gd name="connsiteX12" fmla="*/ 160020 w 160019"/>
                  <a:gd name="connsiteY12" fmla="*/ 77153 h 154305"/>
                  <a:gd name="connsiteX13" fmla="*/ 160020 w 160019"/>
                  <a:gd name="connsiteY13" fmla="*/ 77153 h 154305"/>
                  <a:gd name="connsiteX14" fmla="*/ 136969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2" y="0"/>
                      <a:pt x="39052" y="7525"/>
                      <a:pt x="25051" y="21050"/>
                    </a:cubicBezTo>
                    <a:lnTo>
                      <a:pt x="23050" y="22955"/>
                    </a:lnTo>
                    <a:cubicBezTo>
                      <a:pt x="8382" y="37148"/>
                      <a:pt x="0" y="56674"/>
                      <a:pt x="0" y="77153"/>
                    </a:cubicBezTo>
                    <a:lnTo>
                      <a:pt x="0" y="77153"/>
                    </a:lnTo>
                    <a:cubicBezTo>
                      <a:pt x="0" y="97536"/>
                      <a:pt x="8287" y="117158"/>
                      <a:pt x="23050" y="131350"/>
                    </a:cubicBezTo>
                    <a:lnTo>
                      <a:pt x="25051" y="133255"/>
                    </a:lnTo>
                    <a:cubicBezTo>
                      <a:pt x="39052" y="146780"/>
                      <a:pt x="57817" y="154305"/>
                      <a:pt x="77248" y="154305"/>
                    </a:cubicBezTo>
                    <a:lnTo>
                      <a:pt x="82772" y="154305"/>
                    </a:lnTo>
                    <a:cubicBezTo>
                      <a:pt x="102298" y="154305"/>
                      <a:pt x="120968" y="146780"/>
                      <a:pt x="134969" y="133255"/>
                    </a:cubicBezTo>
                    <a:lnTo>
                      <a:pt x="136969" y="131350"/>
                    </a:lnTo>
                    <a:cubicBezTo>
                      <a:pt x="151638" y="117158"/>
                      <a:pt x="160020" y="97631"/>
                      <a:pt x="160020" y="77153"/>
                    </a:cubicBezTo>
                    <a:lnTo>
                      <a:pt x="160020" y="77153"/>
                    </a:lnTo>
                    <a:cubicBezTo>
                      <a:pt x="160020" y="56769"/>
                      <a:pt x="151733" y="37148"/>
                      <a:pt x="136969"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59" name="Freeform: Shape 296">
                <a:extLst>
                  <a:ext uri="{FF2B5EF4-FFF2-40B4-BE49-F238E27FC236}">
                    <a16:creationId xmlns:a16="http://schemas.microsoft.com/office/drawing/2014/main" id="{92C165D5-4F60-5E7F-9341-5D6EEC2E484B}"/>
                  </a:ext>
                  <a:ext uri="{C183D7F6-B498-43B3-948B-1728B52AA6E4}">
                    <adec:decorative xmlns:adec="http://schemas.microsoft.com/office/drawing/2017/decorative" val="1"/>
                  </a:ext>
                </a:extLst>
              </p:cNvPr>
              <p:cNvSpPr>
                <a:spLocks noChangeAspect="1"/>
              </p:cNvSpPr>
              <p:nvPr/>
            </p:nvSpPr>
            <p:spPr>
              <a:xfrm>
                <a:off x="-7928150" y="2867763"/>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1 w 160019"/>
                  <a:gd name="connsiteY3" fmla="*/ 22955 h 154304"/>
                  <a:gd name="connsiteX4" fmla="*/ 0 w 160019"/>
                  <a:gd name="connsiteY4" fmla="*/ 77153 h 154304"/>
                  <a:gd name="connsiteX5" fmla="*/ 0 w 160019"/>
                  <a:gd name="connsiteY5" fmla="*/ 77153 h 154304"/>
                  <a:gd name="connsiteX6" fmla="*/ 23051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20 w 160019"/>
                  <a:gd name="connsiteY12" fmla="*/ 77153 h 154304"/>
                  <a:gd name="connsiteX13" fmla="*/ 160020 w 160019"/>
                  <a:gd name="connsiteY13" fmla="*/ 77153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2" y="0"/>
                      <a:pt x="39053" y="7525"/>
                      <a:pt x="25051" y="21050"/>
                    </a:cubicBezTo>
                    <a:lnTo>
                      <a:pt x="23051" y="22955"/>
                    </a:lnTo>
                    <a:cubicBezTo>
                      <a:pt x="8287" y="37148"/>
                      <a:pt x="0" y="56674"/>
                      <a:pt x="0" y="77153"/>
                    </a:cubicBezTo>
                    <a:lnTo>
                      <a:pt x="0" y="77153"/>
                    </a:lnTo>
                    <a:cubicBezTo>
                      <a:pt x="0" y="97536"/>
                      <a:pt x="8287" y="117158"/>
                      <a:pt x="23051" y="131350"/>
                    </a:cubicBezTo>
                    <a:lnTo>
                      <a:pt x="25051" y="133255"/>
                    </a:lnTo>
                    <a:cubicBezTo>
                      <a:pt x="39053" y="146780"/>
                      <a:pt x="57817" y="154305"/>
                      <a:pt x="77248" y="154305"/>
                    </a:cubicBezTo>
                    <a:lnTo>
                      <a:pt x="82772" y="154305"/>
                    </a:lnTo>
                    <a:cubicBezTo>
                      <a:pt x="102299" y="154305"/>
                      <a:pt x="120968" y="146780"/>
                      <a:pt x="134969" y="133255"/>
                    </a:cubicBezTo>
                    <a:lnTo>
                      <a:pt x="136970" y="131350"/>
                    </a:lnTo>
                    <a:cubicBezTo>
                      <a:pt x="151638" y="117158"/>
                      <a:pt x="160020" y="97631"/>
                      <a:pt x="160020" y="77153"/>
                    </a:cubicBezTo>
                    <a:lnTo>
                      <a:pt x="160020" y="77153"/>
                    </a:lnTo>
                    <a:cubicBezTo>
                      <a:pt x="160020" y="56769"/>
                      <a:pt x="151733" y="37148"/>
                      <a:pt x="136970"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0" name="Freeform: Shape 297">
                <a:extLst>
                  <a:ext uri="{FF2B5EF4-FFF2-40B4-BE49-F238E27FC236}">
                    <a16:creationId xmlns:a16="http://schemas.microsoft.com/office/drawing/2014/main" id="{D88C5C7A-0B3B-A942-81B2-BE6B03597099}"/>
                  </a:ext>
                  <a:ext uri="{C183D7F6-B498-43B3-948B-1728B52AA6E4}">
                    <adec:decorative xmlns:adec="http://schemas.microsoft.com/office/drawing/2017/decorative" val="1"/>
                  </a:ext>
                </a:extLst>
              </p:cNvPr>
              <p:cNvSpPr>
                <a:spLocks noChangeAspect="1"/>
              </p:cNvSpPr>
              <p:nvPr/>
            </p:nvSpPr>
            <p:spPr>
              <a:xfrm>
                <a:off x="-7875015" y="3198783"/>
                <a:ext cx="94132" cy="90771"/>
              </a:xfrm>
              <a:custGeom>
                <a:avLst/>
                <a:gdLst>
                  <a:gd name="connsiteX0" fmla="*/ 82772 w 160019"/>
                  <a:gd name="connsiteY0" fmla="*/ 0 h 154305"/>
                  <a:gd name="connsiteX1" fmla="*/ 77248 w 160019"/>
                  <a:gd name="connsiteY1" fmla="*/ 0 h 154305"/>
                  <a:gd name="connsiteX2" fmla="*/ 25051 w 160019"/>
                  <a:gd name="connsiteY2" fmla="*/ 21050 h 154305"/>
                  <a:gd name="connsiteX3" fmla="*/ 23051 w 160019"/>
                  <a:gd name="connsiteY3" fmla="*/ 22955 h 154305"/>
                  <a:gd name="connsiteX4" fmla="*/ 0 w 160019"/>
                  <a:gd name="connsiteY4" fmla="*/ 77153 h 154305"/>
                  <a:gd name="connsiteX5" fmla="*/ 0 w 160019"/>
                  <a:gd name="connsiteY5" fmla="*/ 77153 h 154305"/>
                  <a:gd name="connsiteX6" fmla="*/ 23051 w 160019"/>
                  <a:gd name="connsiteY6" fmla="*/ 131350 h 154305"/>
                  <a:gd name="connsiteX7" fmla="*/ 25051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70 w 160019"/>
                  <a:gd name="connsiteY11" fmla="*/ 131350 h 154305"/>
                  <a:gd name="connsiteX12" fmla="*/ 160020 w 160019"/>
                  <a:gd name="connsiteY12" fmla="*/ 77153 h 154305"/>
                  <a:gd name="connsiteX13" fmla="*/ 160020 w 160019"/>
                  <a:gd name="connsiteY13" fmla="*/ 77153 h 154305"/>
                  <a:gd name="connsiteX14" fmla="*/ 136970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2" y="0"/>
                      <a:pt x="39053" y="7525"/>
                      <a:pt x="25051" y="21050"/>
                    </a:cubicBezTo>
                    <a:lnTo>
                      <a:pt x="23051" y="22955"/>
                    </a:lnTo>
                    <a:cubicBezTo>
                      <a:pt x="8382" y="37147"/>
                      <a:pt x="0" y="56674"/>
                      <a:pt x="0" y="77153"/>
                    </a:cubicBezTo>
                    <a:lnTo>
                      <a:pt x="0" y="77153"/>
                    </a:lnTo>
                    <a:cubicBezTo>
                      <a:pt x="0" y="97536"/>
                      <a:pt x="8287" y="117158"/>
                      <a:pt x="23051" y="131350"/>
                    </a:cubicBezTo>
                    <a:lnTo>
                      <a:pt x="25051" y="133255"/>
                    </a:lnTo>
                    <a:cubicBezTo>
                      <a:pt x="39053" y="146780"/>
                      <a:pt x="57817" y="154305"/>
                      <a:pt x="77248" y="154305"/>
                    </a:cubicBezTo>
                    <a:lnTo>
                      <a:pt x="82772" y="154305"/>
                    </a:lnTo>
                    <a:cubicBezTo>
                      <a:pt x="102299" y="154305"/>
                      <a:pt x="120968" y="146780"/>
                      <a:pt x="134969" y="133255"/>
                    </a:cubicBezTo>
                    <a:lnTo>
                      <a:pt x="136970" y="131350"/>
                    </a:lnTo>
                    <a:cubicBezTo>
                      <a:pt x="151638" y="117158"/>
                      <a:pt x="160020" y="97631"/>
                      <a:pt x="160020" y="77153"/>
                    </a:cubicBezTo>
                    <a:lnTo>
                      <a:pt x="160020" y="77153"/>
                    </a:lnTo>
                    <a:cubicBezTo>
                      <a:pt x="160020" y="56769"/>
                      <a:pt x="151733" y="37147"/>
                      <a:pt x="136970"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1" name="Freeform: Shape 298">
                <a:extLst>
                  <a:ext uri="{FF2B5EF4-FFF2-40B4-BE49-F238E27FC236}">
                    <a16:creationId xmlns:a16="http://schemas.microsoft.com/office/drawing/2014/main" id="{6B5FE3BE-DFB5-AD56-687A-2315A4BD487A}"/>
                  </a:ext>
                  <a:ext uri="{C183D7F6-B498-43B3-948B-1728B52AA6E4}">
                    <adec:decorative xmlns:adec="http://schemas.microsoft.com/office/drawing/2017/decorative" val="1"/>
                  </a:ext>
                </a:extLst>
              </p:cNvPr>
              <p:cNvSpPr>
                <a:spLocks noChangeAspect="1"/>
              </p:cNvSpPr>
              <p:nvPr/>
            </p:nvSpPr>
            <p:spPr>
              <a:xfrm>
                <a:off x="-7676169" y="3279688"/>
                <a:ext cx="94132" cy="90771"/>
              </a:xfrm>
              <a:custGeom>
                <a:avLst/>
                <a:gdLst>
                  <a:gd name="connsiteX0" fmla="*/ 82772 w 160020"/>
                  <a:gd name="connsiteY0" fmla="*/ 0 h 154305"/>
                  <a:gd name="connsiteX1" fmla="*/ 77248 w 160020"/>
                  <a:gd name="connsiteY1" fmla="*/ 0 h 154305"/>
                  <a:gd name="connsiteX2" fmla="*/ 25051 w 160020"/>
                  <a:gd name="connsiteY2" fmla="*/ 21050 h 154305"/>
                  <a:gd name="connsiteX3" fmla="*/ 23050 w 160020"/>
                  <a:gd name="connsiteY3" fmla="*/ 22955 h 154305"/>
                  <a:gd name="connsiteX4" fmla="*/ 0 w 160020"/>
                  <a:gd name="connsiteY4" fmla="*/ 77153 h 154305"/>
                  <a:gd name="connsiteX5" fmla="*/ 0 w 160020"/>
                  <a:gd name="connsiteY5" fmla="*/ 77153 h 154305"/>
                  <a:gd name="connsiteX6" fmla="*/ 23050 w 160020"/>
                  <a:gd name="connsiteY6" fmla="*/ 131350 h 154305"/>
                  <a:gd name="connsiteX7" fmla="*/ 25051 w 160020"/>
                  <a:gd name="connsiteY7" fmla="*/ 133255 h 154305"/>
                  <a:gd name="connsiteX8" fmla="*/ 77248 w 160020"/>
                  <a:gd name="connsiteY8" fmla="*/ 154305 h 154305"/>
                  <a:gd name="connsiteX9" fmla="*/ 82772 w 160020"/>
                  <a:gd name="connsiteY9" fmla="*/ 154305 h 154305"/>
                  <a:gd name="connsiteX10" fmla="*/ 134969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8" y="0"/>
                    </a:lnTo>
                    <a:cubicBezTo>
                      <a:pt x="57722" y="0"/>
                      <a:pt x="39052" y="7525"/>
                      <a:pt x="25051" y="21050"/>
                    </a:cubicBezTo>
                    <a:lnTo>
                      <a:pt x="23050" y="22955"/>
                    </a:lnTo>
                    <a:cubicBezTo>
                      <a:pt x="8382" y="37148"/>
                      <a:pt x="0" y="56674"/>
                      <a:pt x="0" y="77153"/>
                    </a:cubicBezTo>
                    <a:lnTo>
                      <a:pt x="0" y="77153"/>
                    </a:lnTo>
                    <a:cubicBezTo>
                      <a:pt x="0" y="97536"/>
                      <a:pt x="8287" y="117158"/>
                      <a:pt x="23050" y="131350"/>
                    </a:cubicBezTo>
                    <a:lnTo>
                      <a:pt x="25051" y="133255"/>
                    </a:lnTo>
                    <a:cubicBezTo>
                      <a:pt x="39052" y="146780"/>
                      <a:pt x="57817" y="154305"/>
                      <a:pt x="77248" y="154305"/>
                    </a:cubicBezTo>
                    <a:lnTo>
                      <a:pt x="82772" y="154305"/>
                    </a:lnTo>
                    <a:cubicBezTo>
                      <a:pt x="102299" y="154305"/>
                      <a:pt x="120968" y="146780"/>
                      <a:pt x="134969" y="133255"/>
                    </a:cubicBezTo>
                    <a:lnTo>
                      <a:pt x="136970" y="131350"/>
                    </a:lnTo>
                    <a:cubicBezTo>
                      <a:pt x="151638" y="117158"/>
                      <a:pt x="160020" y="97631"/>
                      <a:pt x="160020" y="77153"/>
                    </a:cubicBezTo>
                    <a:lnTo>
                      <a:pt x="160020" y="77153"/>
                    </a:lnTo>
                    <a:cubicBezTo>
                      <a:pt x="160020" y="56769"/>
                      <a:pt x="151733" y="37148"/>
                      <a:pt x="136970"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2" name="Freeform: Shape 299">
                <a:extLst>
                  <a:ext uri="{FF2B5EF4-FFF2-40B4-BE49-F238E27FC236}">
                    <a16:creationId xmlns:a16="http://schemas.microsoft.com/office/drawing/2014/main" id="{E00D9DB6-7CEC-D168-54C2-BB06149FBD9A}"/>
                  </a:ext>
                  <a:ext uri="{C183D7F6-B498-43B3-948B-1728B52AA6E4}">
                    <adec:decorative xmlns:adec="http://schemas.microsoft.com/office/drawing/2017/decorative" val="1"/>
                  </a:ext>
                </a:extLst>
              </p:cNvPr>
              <p:cNvSpPr>
                <a:spLocks noChangeAspect="1"/>
              </p:cNvSpPr>
              <p:nvPr/>
            </p:nvSpPr>
            <p:spPr>
              <a:xfrm>
                <a:off x="-7447245" y="3627155"/>
                <a:ext cx="94132" cy="90771"/>
              </a:xfrm>
              <a:custGeom>
                <a:avLst/>
                <a:gdLst>
                  <a:gd name="connsiteX0" fmla="*/ 82772 w 160020"/>
                  <a:gd name="connsiteY0" fmla="*/ 0 h 154305"/>
                  <a:gd name="connsiteX1" fmla="*/ 77248 w 160020"/>
                  <a:gd name="connsiteY1" fmla="*/ 0 h 154305"/>
                  <a:gd name="connsiteX2" fmla="*/ 25051 w 160020"/>
                  <a:gd name="connsiteY2" fmla="*/ 21050 h 154305"/>
                  <a:gd name="connsiteX3" fmla="*/ 23051 w 160020"/>
                  <a:gd name="connsiteY3" fmla="*/ 22955 h 154305"/>
                  <a:gd name="connsiteX4" fmla="*/ 0 w 160020"/>
                  <a:gd name="connsiteY4" fmla="*/ 77153 h 154305"/>
                  <a:gd name="connsiteX5" fmla="*/ 0 w 160020"/>
                  <a:gd name="connsiteY5" fmla="*/ 77153 h 154305"/>
                  <a:gd name="connsiteX6" fmla="*/ 23051 w 160020"/>
                  <a:gd name="connsiteY6" fmla="*/ 131350 h 154305"/>
                  <a:gd name="connsiteX7" fmla="*/ 25051 w 160020"/>
                  <a:gd name="connsiteY7" fmla="*/ 133255 h 154305"/>
                  <a:gd name="connsiteX8" fmla="*/ 77248 w 160020"/>
                  <a:gd name="connsiteY8" fmla="*/ 154305 h 154305"/>
                  <a:gd name="connsiteX9" fmla="*/ 82772 w 160020"/>
                  <a:gd name="connsiteY9" fmla="*/ 154305 h 154305"/>
                  <a:gd name="connsiteX10" fmla="*/ 134969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8" y="0"/>
                    </a:lnTo>
                    <a:cubicBezTo>
                      <a:pt x="57722" y="0"/>
                      <a:pt x="39053" y="7525"/>
                      <a:pt x="25051" y="21050"/>
                    </a:cubicBezTo>
                    <a:lnTo>
                      <a:pt x="23051" y="22955"/>
                    </a:lnTo>
                    <a:cubicBezTo>
                      <a:pt x="8382" y="37147"/>
                      <a:pt x="0" y="56674"/>
                      <a:pt x="0" y="77153"/>
                    </a:cubicBezTo>
                    <a:lnTo>
                      <a:pt x="0" y="77153"/>
                    </a:lnTo>
                    <a:cubicBezTo>
                      <a:pt x="0" y="97536"/>
                      <a:pt x="8287" y="117157"/>
                      <a:pt x="23051" y="131350"/>
                    </a:cubicBezTo>
                    <a:lnTo>
                      <a:pt x="25051" y="133255"/>
                    </a:lnTo>
                    <a:cubicBezTo>
                      <a:pt x="39053" y="146780"/>
                      <a:pt x="57817" y="154305"/>
                      <a:pt x="77248" y="154305"/>
                    </a:cubicBezTo>
                    <a:lnTo>
                      <a:pt x="82772" y="154305"/>
                    </a:lnTo>
                    <a:cubicBezTo>
                      <a:pt x="102299" y="154305"/>
                      <a:pt x="120968" y="146780"/>
                      <a:pt x="134969" y="133255"/>
                    </a:cubicBezTo>
                    <a:lnTo>
                      <a:pt x="136970" y="131350"/>
                    </a:lnTo>
                    <a:cubicBezTo>
                      <a:pt x="151638" y="117157"/>
                      <a:pt x="160020" y="97631"/>
                      <a:pt x="160020" y="77153"/>
                    </a:cubicBezTo>
                    <a:lnTo>
                      <a:pt x="160020" y="77153"/>
                    </a:lnTo>
                    <a:cubicBezTo>
                      <a:pt x="160020" y="56769"/>
                      <a:pt x="151733" y="37147"/>
                      <a:pt x="136970"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3" name="Freeform: Shape 300">
                <a:extLst>
                  <a:ext uri="{FF2B5EF4-FFF2-40B4-BE49-F238E27FC236}">
                    <a16:creationId xmlns:a16="http://schemas.microsoft.com/office/drawing/2014/main" id="{051727AC-C172-7C3C-26BB-02CDC5F2AF08}"/>
                  </a:ext>
                  <a:ext uri="{C183D7F6-B498-43B3-948B-1728B52AA6E4}">
                    <adec:decorative xmlns:adec="http://schemas.microsoft.com/office/drawing/2017/decorative" val="1"/>
                  </a:ext>
                </a:extLst>
              </p:cNvPr>
              <p:cNvSpPr>
                <a:spLocks noChangeAspect="1"/>
              </p:cNvSpPr>
              <p:nvPr/>
            </p:nvSpPr>
            <p:spPr>
              <a:xfrm>
                <a:off x="-6757307" y="3184994"/>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0 w 160019"/>
                  <a:gd name="connsiteY3" fmla="*/ 22955 h 154304"/>
                  <a:gd name="connsiteX4" fmla="*/ 0 w 160019"/>
                  <a:gd name="connsiteY4" fmla="*/ 77153 h 154304"/>
                  <a:gd name="connsiteX5" fmla="*/ 0 w 160019"/>
                  <a:gd name="connsiteY5" fmla="*/ 77153 h 154304"/>
                  <a:gd name="connsiteX6" fmla="*/ 23050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20 w 160019"/>
                  <a:gd name="connsiteY12" fmla="*/ 77153 h 154304"/>
                  <a:gd name="connsiteX13" fmla="*/ 160020 w 160019"/>
                  <a:gd name="connsiteY13" fmla="*/ 77153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3" y="7525"/>
                      <a:pt x="25051" y="21050"/>
                    </a:cubicBezTo>
                    <a:lnTo>
                      <a:pt x="23050" y="22955"/>
                    </a:lnTo>
                    <a:cubicBezTo>
                      <a:pt x="8382" y="37147"/>
                      <a:pt x="0" y="56674"/>
                      <a:pt x="0" y="77153"/>
                    </a:cubicBezTo>
                    <a:lnTo>
                      <a:pt x="0" y="77153"/>
                    </a:lnTo>
                    <a:cubicBezTo>
                      <a:pt x="0" y="97536"/>
                      <a:pt x="8287" y="117158"/>
                      <a:pt x="23050" y="131350"/>
                    </a:cubicBezTo>
                    <a:lnTo>
                      <a:pt x="25051" y="133255"/>
                    </a:lnTo>
                    <a:cubicBezTo>
                      <a:pt x="39053" y="146780"/>
                      <a:pt x="57817" y="154305"/>
                      <a:pt x="77248" y="154305"/>
                    </a:cubicBezTo>
                    <a:lnTo>
                      <a:pt x="82772" y="154305"/>
                    </a:lnTo>
                    <a:cubicBezTo>
                      <a:pt x="102298" y="154305"/>
                      <a:pt x="120968" y="146780"/>
                      <a:pt x="134969" y="133255"/>
                    </a:cubicBezTo>
                    <a:lnTo>
                      <a:pt x="136970" y="131350"/>
                    </a:lnTo>
                    <a:cubicBezTo>
                      <a:pt x="151638" y="117158"/>
                      <a:pt x="160020" y="97631"/>
                      <a:pt x="160020" y="77153"/>
                    </a:cubicBezTo>
                    <a:lnTo>
                      <a:pt x="160020" y="77153"/>
                    </a:lnTo>
                    <a:cubicBezTo>
                      <a:pt x="160020" y="56769"/>
                      <a:pt x="151733" y="37147"/>
                      <a:pt x="136970"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4" name="Freeform: Shape 301">
                <a:extLst>
                  <a:ext uri="{FF2B5EF4-FFF2-40B4-BE49-F238E27FC236}">
                    <a16:creationId xmlns:a16="http://schemas.microsoft.com/office/drawing/2014/main" id="{63F9603B-C496-F44E-90D6-31FE69BF0DF5}"/>
                  </a:ext>
                  <a:ext uri="{C183D7F6-B498-43B3-948B-1728B52AA6E4}">
                    <adec:decorative xmlns:adec="http://schemas.microsoft.com/office/drawing/2017/decorative" val="1"/>
                  </a:ext>
                </a:extLst>
              </p:cNvPr>
              <p:cNvSpPr>
                <a:spLocks noChangeAspect="1"/>
              </p:cNvSpPr>
              <p:nvPr/>
            </p:nvSpPr>
            <p:spPr>
              <a:xfrm>
                <a:off x="-6668590" y="3120219"/>
                <a:ext cx="94132" cy="90770"/>
              </a:xfrm>
              <a:custGeom>
                <a:avLst/>
                <a:gdLst>
                  <a:gd name="connsiteX0" fmla="*/ 82772 w 160020"/>
                  <a:gd name="connsiteY0" fmla="*/ 0 h 154304"/>
                  <a:gd name="connsiteX1" fmla="*/ 77248 w 160020"/>
                  <a:gd name="connsiteY1" fmla="*/ 0 h 154304"/>
                  <a:gd name="connsiteX2" fmla="*/ 25051 w 160020"/>
                  <a:gd name="connsiteY2" fmla="*/ 21050 h 154304"/>
                  <a:gd name="connsiteX3" fmla="*/ 23051 w 160020"/>
                  <a:gd name="connsiteY3" fmla="*/ 22955 h 154304"/>
                  <a:gd name="connsiteX4" fmla="*/ 0 w 160020"/>
                  <a:gd name="connsiteY4" fmla="*/ 77152 h 154304"/>
                  <a:gd name="connsiteX5" fmla="*/ 0 w 160020"/>
                  <a:gd name="connsiteY5" fmla="*/ 77152 h 154304"/>
                  <a:gd name="connsiteX6" fmla="*/ 23051 w 160020"/>
                  <a:gd name="connsiteY6" fmla="*/ 131350 h 154304"/>
                  <a:gd name="connsiteX7" fmla="*/ 25051 w 160020"/>
                  <a:gd name="connsiteY7" fmla="*/ 133255 h 154304"/>
                  <a:gd name="connsiteX8" fmla="*/ 77248 w 160020"/>
                  <a:gd name="connsiteY8" fmla="*/ 154305 h 154304"/>
                  <a:gd name="connsiteX9" fmla="*/ 82772 w 160020"/>
                  <a:gd name="connsiteY9" fmla="*/ 154305 h 154304"/>
                  <a:gd name="connsiteX10" fmla="*/ 134969 w 160020"/>
                  <a:gd name="connsiteY10" fmla="*/ 133255 h 154304"/>
                  <a:gd name="connsiteX11" fmla="*/ 136970 w 160020"/>
                  <a:gd name="connsiteY11" fmla="*/ 131350 h 154304"/>
                  <a:gd name="connsiteX12" fmla="*/ 160020 w 160020"/>
                  <a:gd name="connsiteY12" fmla="*/ 77152 h 154304"/>
                  <a:gd name="connsiteX13" fmla="*/ 160020 w 160020"/>
                  <a:gd name="connsiteY13" fmla="*/ 77152 h 154304"/>
                  <a:gd name="connsiteX14" fmla="*/ 136970 w 160020"/>
                  <a:gd name="connsiteY14" fmla="*/ 22955 h 154304"/>
                  <a:gd name="connsiteX15" fmla="*/ 134969 w 160020"/>
                  <a:gd name="connsiteY15" fmla="*/ 21050 h 154304"/>
                  <a:gd name="connsiteX16" fmla="*/ 82772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2" y="0"/>
                    </a:moveTo>
                    <a:lnTo>
                      <a:pt x="77248" y="0"/>
                    </a:lnTo>
                    <a:cubicBezTo>
                      <a:pt x="57721" y="0"/>
                      <a:pt x="39053" y="7525"/>
                      <a:pt x="25051" y="21050"/>
                    </a:cubicBezTo>
                    <a:lnTo>
                      <a:pt x="23051" y="22955"/>
                    </a:lnTo>
                    <a:cubicBezTo>
                      <a:pt x="8382" y="37147"/>
                      <a:pt x="0" y="56674"/>
                      <a:pt x="0" y="77152"/>
                    </a:cubicBezTo>
                    <a:lnTo>
                      <a:pt x="0" y="77152"/>
                    </a:lnTo>
                    <a:cubicBezTo>
                      <a:pt x="0" y="97536"/>
                      <a:pt x="8287" y="117158"/>
                      <a:pt x="23051" y="131350"/>
                    </a:cubicBezTo>
                    <a:lnTo>
                      <a:pt x="25051" y="133255"/>
                    </a:lnTo>
                    <a:cubicBezTo>
                      <a:pt x="39053" y="146780"/>
                      <a:pt x="57817" y="154305"/>
                      <a:pt x="77248" y="154305"/>
                    </a:cubicBezTo>
                    <a:lnTo>
                      <a:pt x="82772" y="154305"/>
                    </a:lnTo>
                    <a:cubicBezTo>
                      <a:pt x="102299" y="154305"/>
                      <a:pt x="120968" y="146780"/>
                      <a:pt x="134969" y="133255"/>
                    </a:cubicBezTo>
                    <a:lnTo>
                      <a:pt x="136970" y="131350"/>
                    </a:lnTo>
                    <a:cubicBezTo>
                      <a:pt x="151638" y="117158"/>
                      <a:pt x="160020" y="97631"/>
                      <a:pt x="160020" y="77152"/>
                    </a:cubicBezTo>
                    <a:lnTo>
                      <a:pt x="160020" y="77152"/>
                    </a:lnTo>
                    <a:cubicBezTo>
                      <a:pt x="160020" y="56769"/>
                      <a:pt x="151733" y="37147"/>
                      <a:pt x="136970"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5" name="Freeform: Shape 302">
                <a:extLst>
                  <a:ext uri="{FF2B5EF4-FFF2-40B4-BE49-F238E27FC236}">
                    <a16:creationId xmlns:a16="http://schemas.microsoft.com/office/drawing/2014/main" id="{1FF8AE03-C483-C109-EF1A-3A7647433F11}"/>
                  </a:ext>
                  <a:ext uri="{C183D7F6-B498-43B3-948B-1728B52AA6E4}">
                    <adec:decorative xmlns:adec="http://schemas.microsoft.com/office/drawing/2017/decorative" val="1"/>
                  </a:ext>
                </a:extLst>
              </p:cNvPr>
              <p:cNvSpPr>
                <a:spLocks noChangeAspect="1"/>
              </p:cNvSpPr>
              <p:nvPr/>
            </p:nvSpPr>
            <p:spPr>
              <a:xfrm>
                <a:off x="-6662391" y="2974287"/>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0 w 160019"/>
                  <a:gd name="connsiteY3" fmla="*/ 22955 h 154304"/>
                  <a:gd name="connsiteX4" fmla="*/ 0 w 160019"/>
                  <a:gd name="connsiteY4" fmla="*/ 77152 h 154304"/>
                  <a:gd name="connsiteX5" fmla="*/ 0 w 160019"/>
                  <a:gd name="connsiteY5" fmla="*/ 77152 h 154304"/>
                  <a:gd name="connsiteX6" fmla="*/ 23050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69 w 160019"/>
                  <a:gd name="connsiteY11" fmla="*/ 131350 h 154304"/>
                  <a:gd name="connsiteX12" fmla="*/ 160020 w 160019"/>
                  <a:gd name="connsiteY12" fmla="*/ 77152 h 154304"/>
                  <a:gd name="connsiteX13" fmla="*/ 160020 w 160019"/>
                  <a:gd name="connsiteY13" fmla="*/ 77152 h 154304"/>
                  <a:gd name="connsiteX14" fmla="*/ 136969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2" y="7525"/>
                      <a:pt x="25051" y="21050"/>
                    </a:cubicBezTo>
                    <a:lnTo>
                      <a:pt x="23050" y="22955"/>
                    </a:lnTo>
                    <a:cubicBezTo>
                      <a:pt x="8382" y="37147"/>
                      <a:pt x="0" y="56674"/>
                      <a:pt x="0" y="77152"/>
                    </a:cubicBezTo>
                    <a:lnTo>
                      <a:pt x="0" y="77152"/>
                    </a:lnTo>
                    <a:cubicBezTo>
                      <a:pt x="0" y="97536"/>
                      <a:pt x="8287" y="117158"/>
                      <a:pt x="23050" y="131350"/>
                    </a:cubicBezTo>
                    <a:lnTo>
                      <a:pt x="25051" y="133255"/>
                    </a:lnTo>
                    <a:cubicBezTo>
                      <a:pt x="39052" y="146780"/>
                      <a:pt x="57817" y="154305"/>
                      <a:pt x="77248" y="154305"/>
                    </a:cubicBezTo>
                    <a:lnTo>
                      <a:pt x="82772" y="154305"/>
                    </a:lnTo>
                    <a:cubicBezTo>
                      <a:pt x="102298" y="154305"/>
                      <a:pt x="120967" y="146780"/>
                      <a:pt x="134969" y="133255"/>
                    </a:cubicBezTo>
                    <a:lnTo>
                      <a:pt x="136969" y="131350"/>
                    </a:lnTo>
                    <a:cubicBezTo>
                      <a:pt x="151638" y="117158"/>
                      <a:pt x="160020" y="97631"/>
                      <a:pt x="160020" y="77152"/>
                    </a:cubicBezTo>
                    <a:lnTo>
                      <a:pt x="160020" y="77152"/>
                    </a:lnTo>
                    <a:cubicBezTo>
                      <a:pt x="160020" y="56769"/>
                      <a:pt x="151733" y="37147"/>
                      <a:pt x="136969"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6" name="Freeform: Shape 303">
                <a:extLst>
                  <a:ext uri="{FF2B5EF4-FFF2-40B4-BE49-F238E27FC236}">
                    <a16:creationId xmlns:a16="http://schemas.microsoft.com/office/drawing/2014/main" id="{2B7580AE-A576-2956-24DA-8588FCC3E4D9}"/>
                  </a:ext>
                  <a:ext uri="{C183D7F6-B498-43B3-948B-1728B52AA6E4}">
                    <adec:decorative xmlns:adec="http://schemas.microsoft.com/office/drawing/2017/decorative" val="1"/>
                  </a:ext>
                </a:extLst>
              </p:cNvPr>
              <p:cNvSpPr>
                <a:spLocks noChangeAspect="1"/>
              </p:cNvSpPr>
              <p:nvPr/>
            </p:nvSpPr>
            <p:spPr>
              <a:xfrm>
                <a:off x="-6423788" y="2871906"/>
                <a:ext cx="94132" cy="90771"/>
              </a:xfrm>
              <a:custGeom>
                <a:avLst/>
                <a:gdLst>
                  <a:gd name="connsiteX0" fmla="*/ 82772 w 160019"/>
                  <a:gd name="connsiteY0" fmla="*/ 0 h 154305"/>
                  <a:gd name="connsiteX1" fmla="*/ 77248 w 160019"/>
                  <a:gd name="connsiteY1" fmla="*/ 0 h 154305"/>
                  <a:gd name="connsiteX2" fmla="*/ 25051 w 160019"/>
                  <a:gd name="connsiteY2" fmla="*/ 21050 h 154305"/>
                  <a:gd name="connsiteX3" fmla="*/ 23050 w 160019"/>
                  <a:gd name="connsiteY3" fmla="*/ 22955 h 154305"/>
                  <a:gd name="connsiteX4" fmla="*/ 0 w 160019"/>
                  <a:gd name="connsiteY4" fmla="*/ 77153 h 154305"/>
                  <a:gd name="connsiteX5" fmla="*/ 0 w 160019"/>
                  <a:gd name="connsiteY5" fmla="*/ 77153 h 154305"/>
                  <a:gd name="connsiteX6" fmla="*/ 23050 w 160019"/>
                  <a:gd name="connsiteY6" fmla="*/ 131350 h 154305"/>
                  <a:gd name="connsiteX7" fmla="*/ 25051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69 w 160019"/>
                  <a:gd name="connsiteY11" fmla="*/ 131350 h 154305"/>
                  <a:gd name="connsiteX12" fmla="*/ 160020 w 160019"/>
                  <a:gd name="connsiteY12" fmla="*/ 77153 h 154305"/>
                  <a:gd name="connsiteX13" fmla="*/ 160020 w 160019"/>
                  <a:gd name="connsiteY13" fmla="*/ 77153 h 154305"/>
                  <a:gd name="connsiteX14" fmla="*/ 136969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1" y="0"/>
                      <a:pt x="39052" y="7525"/>
                      <a:pt x="25051" y="21050"/>
                    </a:cubicBezTo>
                    <a:lnTo>
                      <a:pt x="23050" y="22955"/>
                    </a:lnTo>
                    <a:cubicBezTo>
                      <a:pt x="8382" y="37148"/>
                      <a:pt x="0" y="56674"/>
                      <a:pt x="0" y="77153"/>
                    </a:cubicBezTo>
                    <a:lnTo>
                      <a:pt x="0" y="77153"/>
                    </a:lnTo>
                    <a:cubicBezTo>
                      <a:pt x="0" y="97536"/>
                      <a:pt x="8287" y="117158"/>
                      <a:pt x="23050" y="131350"/>
                    </a:cubicBezTo>
                    <a:lnTo>
                      <a:pt x="25051" y="133255"/>
                    </a:lnTo>
                    <a:cubicBezTo>
                      <a:pt x="39052" y="146780"/>
                      <a:pt x="57817" y="154305"/>
                      <a:pt x="77248" y="154305"/>
                    </a:cubicBezTo>
                    <a:lnTo>
                      <a:pt x="82772" y="154305"/>
                    </a:lnTo>
                    <a:cubicBezTo>
                      <a:pt x="102298" y="154305"/>
                      <a:pt x="120967" y="146780"/>
                      <a:pt x="134969" y="133255"/>
                    </a:cubicBezTo>
                    <a:lnTo>
                      <a:pt x="136969" y="131350"/>
                    </a:lnTo>
                    <a:cubicBezTo>
                      <a:pt x="151638" y="117158"/>
                      <a:pt x="160020" y="97631"/>
                      <a:pt x="160020" y="77153"/>
                    </a:cubicBezTo>
                    <a:lnTo>
                      <a:pt x="160020" y="77153"/>
                    </a:lnTo>
                    <a:cubicBezTo>
                      <a:pt x="160020" y="56769"/>
                      <a:pt x="151733" y="37148"/>
                      <a:pt x="136969"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7" name="Freeform: Shape 304">
                <a:extLst>
                  <a:ext uri="{FF2B5EF4-FFF2-40B4-BE49-F238E27FC236}">
                    <a16:creationId xmlns:a16="http://schemas.microsoft.com/office/drawing/2014/main" id="{63FB9338-E3D9-2DB9-8755-E965EA205D7D}"/>
                  </a:ext>
                  <a:ext uri="{C183D7F6-B498-43B3-948B-1728B52AA6E4}">
                    <adec:decorative xmlns:adec="http://schemas.microsoft.com/office/drawing/2017/decorative" val="1"/>
                  </a:ext>
                </a:extLst>
              </p:cNvPr>
              <p:cNvSpPr>
                <a:spLocks noChangeAspect="1"/>
              </p:cNvSpPr>
              <p:nvPr/>
            </p:nvSpPr>
            <p:spPr>
              <a:xfrm>
                <a:off x="-6983132" y="3094600"/>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0 w 160019"/>
                  <a:gd name="connsiteY3" fmla="*/ 22955 h 154304"/>
                  <a:gd name="connsiteX4" fmla="*/ 0 w 160019"/>
                  <a:gd name="connsiteY4" fmla="*/ 77153 h 154304"/>
                  <a:gd name="connsiteX5" fmla="*/ 0 w 160019"/>
                  <a:gd name="connsiteY5" fmla="*/ 77153 h 154304"/>
                  <a:gd name="connsiteX6" fmla="*/ 23050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20 w 160019"/>
                  <a:gd name="connsiteY12" fmla="*/ 77153 h 154304"/>
                  <a:gd name="connsiteX13" fmla="*/ 160020 w 160019"/>
                  <a:gd name="connsiteY13" fmla="*/ 77153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3" y="7525"/>
                      <a:pt x="25051" y="21050"/>
                    </a:cubicBezTo>
                    <a:lnTo>
                      <a:pt x="23050" y="22955"/>
                    </a:lnTo>
                    <a:cubicBezTo>
                      <a:pt x="8382" y="37148"/>
                      <a:pt x="0" y="56674"/>
                      <a:pt x="0" y="77153"/>
                    </a:cubicBezTo>
                    <a:lnTo>
                      <a:pt x="0" y="77153"/>
                    </a:lnTo>
                    <a:cubicBezTo>
                      <a:pt x="0" y="97536"/>
                      <a:pt x="8287" y="117158"/>
                      <a:pt x="23050" y="131350"/>
                    </a:cubicBezTo>
                    <a:lnTo>
                      <a:pt x="25051" y="133255"/>
                    </a:lnTo>
                    <a:cubicBezTo>
                      <a:pt x="39053" y="146780"/>
                      <a:pt x="57817" y="154305"/>
                      <a:pt x="77248" y="154305"/>
                    </a:cubicBezTo>
                    <a:lnTo>
                      <a:pt x="82772" y="154305"/>
                    </a:lnTo>
                    <a:cubicBezTo>
                      <a:pt x="102298" y="154305"/>
                      <a:pt x="120967" y="146780"/>
                      <a:pt x="134969" y="133255"/>
                    </a:cubicBezTo>
                    <a:lnTo>
                      <a:pt x="136970" y="131350"/>
                    </a:lnTo>
                    <a:cubicBezTo>
                      <a:pt x="151638" y="117158"/>
                      <a:pt x="160020" y="97631"/>
                      <a:pt x="160020" y="77153"/>
                    </a:cubicBezTo>
                    <a:lnTo>
                      <a:pt x="160020" y="77153"/>
                    </a:lnTo>
                    <a:cubicBezTo>
                      <a:pt x="160020" y="56769"/>
                      <a:pt x="151733" y="37148"/>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8" name="Freeform: Shape 305">
                <a:extLst>
                  <a:ext uri="{FF2B5EF4-FFF2-40B4-BE49-F238E27FC236}">
                    <a16:creationId xmlns:a16="http://schemas.microsoft.com/office/drawing/2014/main" id="{8842CCE1-834E-B01B-B664-F2D59DC110A7}"/>
                  </a:ext>
                  <a:ext uri="{C183D7F6-B498-43B3-948B-1728B52AA6E4}">
                    <adec:decorative xmlns:adec="http://schemas.microsoft.com/office/drawing/2017/decorative" val="1"/>
                  </a:ext>
                </a:extLst>
              </p:cNvPr>
              <p:cNvSpPr>
                <a:spLocks noChangeAspect="1"/>
              </p:cNvSpPr>
              <p:nvPr/>
            </p:nvSpPr>
            <p:spPr>
              <a:xfrm>
                <a:off x="-7281544" y="3382195"/>
                <a:ext cx="94132" cy="90771"/>
              </a:xfrm>
              <a:custGeom>
                <a:avLst/>
                <a:gdLst>
                  <a:gd name="connsiteX0" fmla="*/ 82772 w 160020"/>
                  <a:gd name="connsiteY0" fmla="*/ 0 h 154305"/>
                  <a:gd name="connsiteX1" fmla="*/ 77248 w 160020"/>
                  <a:gd name="connsiteY1" fmla="*/ 0 h 154305"/>
                  <a:gd name="connsiteX2" fmla="*/ 25051 w 160020"/>
                  <a:gd name="connsiteY2" fmla="*/ 21050 h 154305"/>
                  <a:gd name="connsiteX3" fmla="*/ 23050 w 160020"/>
                  <a:gd name="connsiteY3" fmla="*/ 22955 h 154305"/>
                  <a:gd name="connsiteX4" fmla="*/ 0 w 160020"/>
                  <a:gd name="connsiteY4" fmla="*/ 77153 h 154305"/>
                  <a:gd name="connsiteX5" fmla="*/ 0 w 160020"/>
                  <a:gd name="connsiteY5" fmla="*/ 77153 h 154305"/>
                  <a:gd name="connsiteX6" fmla="*/ 23050 w 160020"/>
                  <a:gd name="connsiteY6" fmla="*/ 131350 h 154305"/>
                  <a:gd name="connsiteX7" fmla="*/ 25051 w 160020"/>
                  <a:gd name="connsiteY7" fmla="*/ 133255 h 154305"/>
                  <a:gd name="connsiteX8" fmla="*/ 77248 w 160020"/>
                  <a:gd name="connsiteY8" fmla="*/ 154305 h 154305"/>
                  <a:gd name="connsiteX9" fmla="*/ 82772 w 160020"/>
                  <a:gd name="connsiteY9" fmla="*/ 154305 h 154305"/>
                  <a:gd name="connsiteX10" fmla="*/ 134969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8" y="0"/>
                    </a:lnTo>
                    <a:cubicBezTo>
                      <a:pt x="57721" y="0"/>
                      <a:pt x="39052" y="7525"/>
                      <a:pt x="25051" y="21050"/>
                    </a:cubicBezTo>
                    <a:lnTo>
                      <a:pt x="23050" y="22955"/>
                    </a:lnTo>
                    <a:cubicBezTo>
                      <a:pt x="8382" y="37148"/>
                      <a:pt x="0" y="56674"/>
                      <a:pt x="0" y="77153"/>
                    </a:cubicBezTo>
                    <a:lnTo>
                      <a:pt x="0" y="77153"/>
                    </a:lnTo>
                    <a:cubicBezTo>
                      <a:pt x="0" y="97536"/>
                      <a:pt x="8287" y="117158"/>
                      <a:pt x="23050" y="131350"/>
                    </a:cubicBezTo>
                    <a:lnTo>
                      <a:pt x="25051" y="133255"/>
                    </a:lnTo>
                    <a:cubicBezTo>
                      <a:pt x="39052" y="146780"/>
                      <a:pt x="57817" y="154305"/>
                      <a:pt x="77248" y="154305"/>
                    </a:cubicBezTo>
                    <a:lnTo>
                      <a:pt x="82772" y="154305"/>
                    </a:lnTo>
                    <a:cubicBezTo>
                      <a:pt x="102298" y="154305"/>
                      <a:pt x="120967" y="146780"/>
                      <a:pt x="134969" y="133255"/>
                    </a:cubicBezTo>
                    <a:lnTo>
                      <a:pt x="136970" y="131350"/>
                    </a:lnTo>
                    <a:cubicBezTo>
                      <a:pt x="151638" y="117158"/>
                      <a:pt x="160020" y="97631"/>
                      <a:pt x="160020" y="77153"/>
                    </a:cubicBezTo>
                    <a:lnTo>
                      <a:pt x="160020" y="77153"/>
                    </a:lnTo>
                    <a:cubicBezTo>
                      <a:pt x="160020" y="56769"/>
                      <a:pt x="151733" y="37148"/>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69" name="Freeform: Shape 308">
                <a:extLst>
                  <a:ext uri="{FF2B5EF4-FFF2-40B4-BE49-F238E27FC236}">
                    <a16:creationId xmlns:a16="http://schemas.microsoft.com/office/drawing/2014/main" id="{5DC0317C-0604-B5DA-1878-C1438D0497E7}"/>
                  </a:ext>
                  <a:ext uri="{C183D7F6-B498-43B3-948B-1728B52AA6E4}">
                    <adec:decorative xmlns:adec="http://schemas.microsoft.com/office/drawing/2017/decorative" val="1"/>
                  </a:ext>
                </a:extLst>
              </p:cNvPr>
              <p:cNvSpPr>
                <a:spLocks noChangeAspect="1"/>
              </p:cNvSpPr>
              <p:nvPr/>
            </p:nvSpPr>
            <p:spPr>
              <a:xfrm>
                <a:off x="-6806579" y="3326238"/>
                <a:ext cx="93200" cy="89871"/>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1 w 160019"/>
                  <a:gd name="connsiteY3" fmla="*/ 22955 h 154304"/>
                  <a:gd name="connsiteX4" fmla="*/ 0 w 160019"/>
                  <a:gd name="connsiteY4" fmla="*/ 77153 h 154304"/>
                  <a:gd name="connsiteX5" fmla="*/ 0 w 160019"/>
                  <a:gd name="connsiteY5" fmla="*/ 77153 h 154304"/>
                  <a:gd name="connsiteX6" fmla="*/ 23051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20 w 160019"/>
                  <a:gd name="connsiteY12" fmla="*/ 77153 h 154304"/>
                  <a:gd name="connsiteX13" fmla="*/ 160020 w 160019"/>
                  <a:gd name="connsiteY13" fmla="*/ 77153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3" y="7525"/>
                      <a:pt x="25051" y="21050"/>
                    </a:cubicBezTo>
                    <a:lnTo>
                      <a:pt x="23051" y="22955"/>
                    </a:lnTo>
                    <a:cubicBezTo>
                      <a:pt x="8382" y="37147"/>
                      <a:pt x="0" y="56674"/>
                      <a:pt x="0" y="77153"/>
                    </a:cubicBezTo>
                    <a:lnTo>
                      <a:pt x="0" y="77153"/>
                    </a:lnTo>
                    <a:cubicBezTo>
                      <a:pt x="0" y="97536"/>
                      <a:pt x="8287" y="117157"/>
                      <a:pt x="23051" y="131350"/>
                    </a:cubicBezTo>
                    <a:lnTo>
                      <a:pt x="25051" y="133255"/>
                    </a:lnTo>
                    <a:cubicBezTo>
                      <a:pt x="39053" y="146780"/>
                      <a:pt x="57817" y="154305"/>
                      <a:pt x="77248" y="154305"/>
                    </a:cubicBezTo>
                    <a:lnTo>
                      <a:pt x="82772" y="154305"/>
                    </a:lnTo>
                    <a:cubicBezTo>
                      <a:pt x="102298" y="154305"/>
                      <a:pt x="120968" y="146780"/>
                      <a:pt x="134969" y="133255"/>
                    </a:cubicBezTo>
                    <a:lnTo>
                      <a:pt x="136970" y="131350"/>
                    </a:lnTo>
                    <a:cubicBezTo>
                      <a:pt x="151638" y="117157"/>
                      <a:pt x="160020" y="97631"/>
                      <a:pt x="160020" y="77153"/>
                    </a:cubicBezTo>
                    <a:lnTo>
                      <a:pt x="160020" y="77153"/>
                    </a:lnTo>
                    <a:cubicBezTo>
                      <a:pt x="160020" y="56769"/>
                      <a:pt x="151733" y="37147"/>
                      <a:pt x="136970"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291817">
                    <a:alpha val="10000"/>
                  </a:srgbClr>
                </a:outerShdw>
              </a:effectLst>
            </p:spPr>
            <p:txBody>
              <a:bodyPr rtlCol="0" anchor="ctr"/>
              <a:lstStyle/>
              <a:p>
                <a:pPr defTabSz="457189">
                  <a:defRPr/>
                </a:pPr>
                <a:endParaRPr lang="en-US" sz="568" kern="0">
                  <a:solidFill>
                    <a:srgbClr val="FFFFFF"/>
                  </a:solidFill>
                  <a:latin typeface="Segoe Sans Text"/>
                </a:endParaRPr>
              </a:p>
            </p:txBody>
          </p:sp>
        </p:grpSp>
        <p:grpSp>
          <p:nvGrpSpPr>
            <p:cNvPr id="171" name="Group 170">
              <a:extLst>
                <a:ext uri="{FF2B5EF4-FFF2-40B4-BE49-F238E27FC236}">
                  <a16:creationId xmlns:a16="http://schemas.microsoft.com/office/drawing/2014/main" id="{2014429A-B6D8-57A8-E6C6-CAC85AA439AC}"/>
                </a:ext>
              </a:extLst>
            </p:cNvPr>
            <p:cNvGrpSpPr/>
            <p:nvPr/>
          </p:nvGrpSpPr>
          <p:grpSpPr>
            <a:xfrm>
              <a:off x="2069445" y="5070036"/>
              <a:ext cx="883962" cy="423065"/>
              <a:chOff x="-6792825" y="4984133"/>
              <a:chExt cx="972358" cy="465372"/>
            </a:xfrm>
            <a:solidFill>
              <a:schemeClr val="tx1"/>
            </a:solidFill>
          </p:grpSpPr>
          <p:sp>
            <p:nvSpPr>
              <p:cNvPr id="172" name="Freeform: Shape 292">
                <a:extLst>
                  <a:ext uri="{FF2B5EF4-FFF2-40B4-BE49-F238E27FC236}">
                    <a16:creationId xmlns:a16="http://schemas.microsoft.com/office/drawing/2014/main" id="{D26A41B1-6657-7FCF-C24F-ACBEAD51DF1E}"/>
                  </a:ext>
                  <a:ext uri="{C183D7F6-B498-43B3-948B-1728B52AA6E4}">
                    <adec:decorative xmlns:adec="http://schemas.microsoft.com/office/drawing/2017/decorative" val="1"/>
                  </a:ext>
                </a:extLst>
              </p:cNvPr>
              <p:cNvSpPr>
                <a:spLocks noChangeAspect="1"/>
              </p:cNvSpPr>
              <p:nvPr/>
            </p:nvSpPr>
            <p:spPr>
              <a:xfrm>
                <a:off x="-6792825" y="5358734"/>
                <a:ext cx="94132" cy="90771"/>
              </a:xfrm>
              <a:custGeom>
                <a:avLst/>
                <a:gdLst>
                  <a:gd name="connsiteX0" fmla="*/ 82772 w 160020"/>
                  <a:gd name="connsiteY0" fmla="*/ 0 h 154305"/>
                  <a:gd name="connsiteX1" fmla="*/ 77248 w 160020"/>
                  <a:gd name="connsiteY1" fmla="*/ 0 h 154305"/>
                  <a:gd name="connsiteX2" fmla="*/ 25051 w 160020"/>
                  <a:gd name="connsiteY2" fmla="*/ 21050 h 154305"/>
                  <a:gd name="connsiteX3" fmla="*/ 23051 w 160020"/>
                  <a:gd name="connsiteY3" fmla="*/ 22956 h 154305"/>
                  <a:gd name="connsiteX4" fmla="*/ 0 w 160020"/>
                  <a:gd name="connsiteY4" fmla="*/ 77153 h 154305"/>
                  <a:gd name="connsiteX5" fmla="*/ 0 w 160020"/>
                  <a:gd name="connsiteY5" fmla="*/ 77153 h 154305"/>
                  <a:gd name="connsiteX6" fmla="*/ 23051 w 160020"/>
                  <a:gd name="connsiteY6" fmla="*/ 131350 h 154305"/>
                  <a:gd name="connsiteX7" fmla="*/ 25051 w 160020"/>
                  <a:gd name="connsiteY7" fmla="*/ 133255 h 154305"/>
                  <a:gd name="connsiteX8" fmla="*/ 77248 w 160020"/>
                  <a:gd name="connsiteY8" fmla="*/ 154305 h 154305"/>
                  <a:gd name="connsiteX9" fmla="*/ 82772 w 160020"/>
                  <a:gd name="connsiteY9" fmla="*/ 154305 h 154305"/>
                  <a:gd name="connsiteX10" fmla="*/ 134969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6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8" y="0"/>
                    </a:lnTo>
                    <a:cubicBezTo>
                      <a:pt x="57721" y="0"/>
                      <a:pt x="39053" y="7525"/>
                      <a:pt x="25051" y="21050"/>
                    </a:cubicBezTo>
                    <a:lnTo>
                      <a:pt x="23051" y="22956"/>
                    </a:lnTo>
                    <a:cubicBezTo>
                      <a:pt x="8382" y="37148"/>
                      <a:pt x="0" y="56674"/>
                      <a:pt x="0" y="77153"/>
                    </a:cubicBezTo>
                    <a:lnTo>
                      <a:pt x="0" y="77153"/>
                    </a:lnTo>
                    <a:cubicBezTo>
                      <a:pt x="0" y="97536"/>
                      <a:pt x="8287" y="117157"/>
                      <a:pt x="23051" y="131350"/>
                    </a:cubicBezTo>
                    <a:lnTo>
                      <a:pt x="25051" y="133255"/>
                    </a:lnTo>
                    <a:cubicBezTo>
                      <a:pt x="39053" y="146781"/>
                      <a:pt x="57817" y="154305"/>
                      <a:pt x="77248" y="154305"/>
                    </a:cubicBezTo>
                    <a:lnTo>
                      <a:pt x="82772" y="154305"/>
                    </a:lnTo>
                    <a:cubicBezTo>
                      <a:pt x="102299" y="154305"/>
                      <a:pt x="120968" y="146781"/>
                      <a:pt x="134969" y="133255"/>
                    </a:cubicBezTo>
                    <a:lnTo>
                      <a:pt x="136970" y="131350"/>
                    </a:lnTo>
                    <a:cubicBezTo>
                      <a:pt x="151638" y="117157"/>
                      <a:pt x="160020" y="97631"/>
                      <a:pt x="160020" y="77153"/>
                    </a:cubicBezTo>
                    <a:lnTo>
                      <a:pt x="160020" y="77153"/>
                    </a:lnTo>
                    <a:cubicBezTo>
                      <a:pt x="160020" y="56769"/>
                      <a:pt x="151733" y="37148"/>
                      <a:pt x="136970" y="22956"/>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73" name="Freeform: Shape 293">
                <a:extLst>
                  <a:ext uri="{FF2B5EF4-FFF2-40B4-BE49-F238E27FC236}">
                    <a16:creationId xmlns:a16="http://schemas.microsoft.com/office/drawing/2014/main" id="{DD8F5740-0992-AC42-318C-5FB9B758DD14}"/>
                  </a:ext>
                  <a:ext uri="{C183D7F6-B498-43B3-948B-1728B52AA6E4}">
                    <adec:decorative xmlns:adec="http://schemas.microsoft.com/office/drawing/2017/decorative" val="1"/>
                  </a:ext>
                </a:extLst>
              </p:cNvPr>
              <p:cNvSpPr>
                <a:spLocks noChangeAspect="1"/>
              </p:cNvSpPr>
              <p:nvPr/>
            </p:nvSpPr>
            <p:spPr>
              <a:xfrm>
                <a:off x="-5914599" y="4984133"/>
                <a:ext cx="94132" cy="90771"/>
              </a:xfrm>
              <a:custGeom>
                <a:avLst/>
                <a:gdLst>
                  <a:gd name="connsiteX0" fmla="*/ 82772 w 160019"/>
                  <a:gd name="connsiteY0" fmla="*/ 0 h 154305"/>
                  <a:gd name="connsiteX1" fmla="*/ 77248 w 160019"/>
                  <a:gd name="connsiteY1" fmla="*/ 0 h 154305"/>
                  <a:gd name="connsiteX2" fmla="*/ 25051 w 160019"/>
                  <a:gd name="connsiteY2" fmla="*/ 21050 h 154305"/>
                  <a:gd name="connsiteX3" fmla="*/ 23050 w 160019"/>
                  <a:gd name="connsiteY3" fmla="*/ 22955 h 154305"/>
                  <a:gd name="connsiteX4" fmla="*/ 0 w 160019"/>
                  <a:gd name="connsiteY4" fmla="*/ 77152 h 154305"/>
                  <a:gd name="connsiteX5" fmla="*/ 0 w 160019"/>
                  <a:gd name="connsiteY5" fmla="*/ 77152 h 154305"/>
                  <a:gd name="connsiteX6" fmla="*/ 23050 w 160019"/>
                  <a:gd name="connsiteY6" fmla="*/ 131350 h 154305"/>
                  <a:gd name="connsiteX7" fmla="*/ 25051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70 w 160019"/>
                  <a:gd name="connsiteY11" fmla="*/ 131350 h 154305"/>
                  <a:gd name="connsiteX12" fmla="*/ 160020 w 160019"/>
                  <a:gd name="connsiteY12" fmla="*/ 77152 h 154305"/>
                  <a:gd name="connsiteX13" fmla="*/ 160020 w 160019"/>
                  <a:gd name="connsiteY13" fmla="*/ 77152 h 154305"/>
                  <a:gd name="connsiteX14" fmla="*/ 136970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1" y="0"/>
                      <a:pt x="39052" y="7525"/>
                      <a:pt x="25051" y="21050"/>
                    </a:cubicBezTo>
                    <a:lnTo>
                      <a:pt x="23050" y="22955"/>
                    </a:lnTo>
                    <a:cubicBezTo>
                      <a:pt x="8382" y="37148"/>
                      <a:pt x="0" y="56674"/>
                      <a:pt x="0" y="77152"/>
                    </a:cubicBezTo>
                    <a:lnTo>
                      <a:pt x="0" y="77152"/>
                    </a:lnTo>
                    <a:cubicBezTo>
                      <a:pt x="0" y="97536"/>
                      <a:pt x="8287" y="117157"/>
                      <a:pt x="23050" y="131350"/>
                    </a:cubicBezTo>
                    <a:lnTo>
                      <a:pt x="25051" y="133255"/>
                    </a:lnTo>
                    <a:cubicBezTo>
                      <a:pt x="39052" y="146780"/>
                      <a:pt x="57817" y="154305"/>
                      <a:pt x="77248" y="154305"/>
                    </a:cubicBezTo>
                    <a:lnTo>
                      <a:pt x="82772" y="154305"/>
                    </a:lnTo>
                    <a:cubicBezTo>
                      <a:pt x="102298" y="154305"/>
                      <a:pt x="120968" y="146780"/>
                      <a:pt x="134969" y="133255"/>
                    </a:cubicBezTo>
                    <a:lnTo>
                      <a:pt x="136970" y="131350"/>
                    </a:lnTo>
                    <a:cubicBezTo>
                      <a:pt x="151638" y="117157"/>
                      <a:pt x="160020" y="97631"/>
                      <a:pt x="160020" y="77152"/>
                    </a:cubicBezTo>
                    <a:lnTo>
                      <a:pt x="160020" y="77152"/>
                    </a:lnTo>
                    <a:cubicBezTo>
                      <a:pt x="160020" y="56769"/>
                      <a:pt x="151733" y="37148"/>
                      <a:pt x="136970" y="22955"/>
                    </a:cubicBezTo>
                    <a:lnTo>
                      <a:pt x="134969" y="21050"/>
                    </a:lnTo>
                    <a:cubicBezTo>
                      <a:pt x="120968"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grpSp>
        <p:sp>
          <p:nvSpPr>
            <p:cNvPr id="174" name="Freeform: Shape 263">
              <a:extLst>
                <a:ext uri="{FF2B5EF4-FFF2-40B4-BE49-F238E27FC236}">
                  <a16:creationId xmlns:a16="http://schemas.microsoft.com/office/drawing/2014/main" id="{4C10FCA1-96B6-A655-5660-D394F1C5B7AC}"/>
                </a:ext>
                <a:ext uri="{C183D7F6-B498-43B3-948B-1728B52AA6E4}">
                  <adec:decorative xmlns:adec="http://schemas.microsoft.com/office/drawing/2017/decorative" val="1"/>
                </a:ext>
              </a:extLst>
            </p:cNvPr>
            <p:cNvSpPr>
              <a:spLocks noChangeAspect="1"/>
            </p:cNvSpPr>
            <p:nvPr/>
          </p:nvSpPr>
          <p:spPr>
            <a:xfrm>
              <a:off x="4811864" y="5278535"/>
              <a:ext cx="85575" cy="82519"/>
            </a:xfrm>
            <a:custGeom>
              <a:avLst/>
              <a:gdLst>
                <a:gd name="connsiteX0" fmla="*/ 82772 w 160019"/>
                <a:gd name="connsiteY0" fmla="*/ 0 h 154305"/>
                <a:gd name="connsiteX1" fmla="*/ 77248 w 160019"/>
                <a:gd name="connsiteY1" fmla="*/ 0 h 154305"/>
                <a:gd name="connsiteX2" fmla="*/ 25050 w 160019"/>
                <a:gd name="connsiteY2" fmla="*/ 21050 h 154305"/>
                <a:gd name="connsiteX3" fmla="*/ 23050 w 160019"/>
                <a:gd name="connsiteY3" fmla="*/ 22955 h 154305"/>
                <a:gd name="connsiteX4" fmla="*/ 0 w 160019"/>
                <a:gd name="connsiteY4" fmla="*/ 77152 h 154305"/>
                <a:gd name="connsiteX5" fmla="*/ 0 w 160019"/>
                <a:gd name="connsiteY5" fmla="*/ 77152 h 154305"/>
                <a:gd name="connsiteX6" fmla="*/ 23050 w 160019"/>
                <a:gd name="connsiteY6" fmla="*/ 131350 h 154305"/>
                <a:gd name="connsiteX7" fmla="*/ 25050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68 w 160019"/>
                <a:gd name="connsiteY11" fmla="*/ 131350 h 154305"/>
                <a:gd name="connsiteX12" fmla="*/ 160019 w 160019"/>
                <a:gd name="connsiteY12" fmla="*/ 77152 h 154305"/>
                <a:gd name="connsiteX13" fmla="*/ 160019 w 160019"/>
                <a:gd name="connsiteY13" fmla="*/ 77152 h 154305"/>
                <a:gd name="connsiteX14" fmla="*/ 136968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1" y="0"/>
                    <a:pt x="39052" y="7525"/>
                    <a:pt x="25050" y="21050"/>
                  </a:cubicBezTo>
                  <a:lnTo>
                    <a:pt x="23050" y="22955"/>
                  </a:lnTo>
                  <a:cubicBezTo>
                    <a:pt x="8381" y="37148"/>
                    <a:pt x="0" y="56674"/>
                    <a:pt x="0" y="77152"/>
                  </a:cubicBezTo>
                  <a:lnTo>
                    <a:pt x="0" y="77152"/>
                  </a:lnTo>
                  <a:cubicBezTo>
                    <a:pt x="0" y="97536"/>
                    <a:pt x="8287" y="117157"/>
                    <a:pt x="23050" y="131350"/>
                  </a:cubicBezTo>
                  <a:lnTo>
                    <a:pt x="25050" y="133255"/>
                  </a:lnTo>
                  <a:cubicBezTo>
                    <a:pt x="39052" y="146780"/>
                    <a:pt x="57816" y="154305"/>
                    <a:pt x="77248" y="154305"/>
                  </a:cubicBezTo>
                  <a:lnTo>
                    <a:pt x="82772" y="154305"/>
                  </a:lnTo>
                  <a:cubicBezTo>
                    <a:pt x="102298" y="154305"/>
                    <a:pt x="120967" y="146780"/>
                    <a:pt x="134969" y="133255"/>
                  </a:cubicBezTo>
                  <a:lnTo>
                    <a:pt x="136968" y="131350"/>
                  </a:lnTo>
                  <a:cubicBezTo>
                    <a:pt x="151637" y="117157"/>
                    <a:pt x="160019" y="97631"/>
                    <a:pt x="160019" y="77152"/>
                  </a:cubicBezTo>
                  <a:lnTo>
                    <a:pt x="160019" y="77152"/>
                  </a:lnTo>
                  <a:cubicBezTo>
                    <a:pt x="160019" y="56769"/>
                    <a:pt x="151733" y="37148"/>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grpSp>
          <p:nvGrpSpPr>
            <p:cNvPr id="176" name="Group 175">
              <a:extLst>
                <a:ext uri="{FF2B5EF4-FFF2-40B4-BE49-F238E27FC236}">
                  <a16:creationId xmlns:a16="http://schemas.microsoft.com/office/drawing/2014/main" id="{DE5AEBDE-B675-2471-CEA1-0388D190F712}"/>
                </a:ext>
              </a:extLst>
            </p:cNvPr>
            <p:cNvGrpSpPr/>
            <p:nvPr/>
          </p:nvGrpSpPr>
          <p:grpSpPr>
            <a:xfrm>
              <a:off x="3907970" y="2866681"/>
              <a:ext cx="1886947" cy="1104677"/>
              <a:chOff x="-4503562" y="2425106"/>
              <a:chExt cx="2075642" cy="1215145"/>
            </a:xfrm>
            <a:solidFill>
              <a:schemeClr val="tx1"/>
            </a:solidFill>
          </p:grpSpPr>
          <p:sp>
            <p:nvSpPr>
              <p:cNvPr id="177" name="Freeform: Shape 259">
                <a:extLst>
                  <a:ext uri="{FF2B5EF4-FFF2-40B4-BE49-F238E27FC236}">
                    <a16:creationId xmlns:a16="http://schemas.microsoft.com/office/drawing/2014/main" id="{BBFF677B-F174-2A5E-FF65-1CC634719B73}"/>
                  </a:ext>
                  <a:ext uri="{C183D7F6-B498-43B3-948B-1728B52AA6E4}">
                    <adec:decorative xmlns:adec="http://schemas.microsoft.com/office/drawing/2017/decorative" val="1"/>
                  </a:ext>
                </a:extLst>
              </p:cNvPr>
              <p:cNvSpPr>
                <a:spLocks noChangeAspect="1"/>
              </p:cNvSpPr>
              <p:nvPr/>
            </p:nvSpPr>
            <p:spPr>
              <a:xfrm>
                <a:off x="-3969284" y="2876398"/>
                <a:ext cx="94132" cy="90770"/>
              </a:xfrm>
              <a:custGeom>
                <a:avLst/>
                <a:gdLst>
                  <a:gd name="connsiteX0" fmla="*/ 82773 w 160020"/>
                  <a:gd name="connsiteY0" fmla="*/ 0 h 154304"/>
                  <a:gd name="connsiteX1" fmla="*/ 77249 w 160020"/>
                  <a:gd name="connsiteY1" fmla="*/ 0 h 154304"/>
                  <a:gd name="connsiteX2" fmla="*/ 25051 w 160020"/>
                  <a:gd name="connsiteY2" fmla="*/ 21050 h 154304"/>
                  <a:gd name="connsiteX3" fmla="*/ 23051 w 160020"/>
                  <a:gd name="connsiteY3" fmla="*/ 22955 h 154304"/>
                  <a:gd name="connsiteX4" fmla="*/ 0 w 160020"/>
                  <a:gd name="connsiteY4" fmla="*/ 77152 h 154304"/>
                  <a:gd name="connsiteX5" fmla="*/ 0 w 160020"/>
                  <a:gd name="connsiteY5" fmla="*/ 77152 h 154304"/>
                  <a:gd name="connsiteX6" fmla="*/ 23051 w 160020"/>
                  <a:gd name="connsiteY6" fmla="*/ 131350 h 154304"/>
                  <a:gd name="connsiteX7" fmla="*/ 25051 w 160020"/>
                  <a:gd name="connsiteY7" fmla="*/ 133255 h 154304"/>
                  <a:gd name="connsiteX8" fmla="*/ 77249 w 160020"/>
                  <a:gd name="connsiteY8" fmla="*/ 154305 h 154304"/>
                  <a:gd name="connsiteX9" fmla="*/ 82773 w 160020"/>
                  <a:gd name="connsiteY9" fmla="*/ 154305 h 154304"/>
                  <a:gd name="connsiteX10" fmla="*/ 134970 w 160020"/>
                  <a:gd name="connsiteY10" fmla="*/ 133255 h 154304"/>
                  <a:gd name="connsiteX11" fmla="*/ 136970 w 160020"/>
                  <a:gd name="connsiteY11" fmla="*/ 131350 h 154304"/>
                  <a:gd name="connsiteX12" fmla="*/ 160020 w 160020"/>
                  <a:gd name="connsiteY12" fmla="*/ 77152 h 154304"/>
                  <a:gd name="connsiteX13" fmla="*/ 160020 w 160020"/>
                  <a:gd name="connsiteY13" fmla="*/ 77152 h 154304"/>
                  <a:gd name="connsiteX14" fmla="*/ 136970 w 160020"/>
                  <a:gd name="connsiteY14" fmla="*/ 22955 h 154304"/>
                  <a:gd name="connsiteX15" fmla="*/ 134970 w 160020"/>
                  <a:gd name="connsiteY15" fmla="*/ 21050 h 154304"/>
                  <a:gd name="connsiteX16" fmla="*/ 82773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3" y="0"/>
                    </a:moveTo>
                    <a:lnTo>
                      <a:pt x="77249" y="0"/>
                    </a:lnTo>
                    <a:cubicBezTo>
                      <a:pt x="57722" y="0"/>
                      <a:pt x="39053" y="7525"/>
                      <a:pt x="25051" y="21050"/>
                    </a:cubicBezTo>
                    <a:lnTo>
                      <a:pt x="23051" y="22955"/>
                    </a:lnTo>
                    <a:cubicBezTo>
                      <a:pt x="8382" y="37147"/>
                      <a:pt x="0" y="56674"/>
                      <a:pt x="0" y="77152"/>
                    </a:cubicBezTo>
                    <a:lnTo>
                      <a:pt x="0" y="77152"/>
                    </a:lnTo>
                    <a:cubicBezTo>
                      <a:pt x="0" y="97536"/>
                      <a:pt x="8288" y="117157"/>
                      <a:pt x="23051" y="131350"/>
                    </a:cubicBezTo>
                    <a:lnTo>
                      <a:pt x="25051" y="133255"/>
                    </a:lnTo>
                    <a:cubicBezTo>
                      <a:pt x="39053" y="146780"/>
                      <a:pt x="57817" y="154305"/>
                      <a:pt x="77249" y="154305"/>
                    </a:cubicBezTo>
                    <a:lnTo>
                      <a:pt x="82773" y="154305"/>
                    </a:lnTo>
                    <a:cubicBezTo>
                      <a:pt x="102300" y="154305"/>
                      <a:pt x="120968" y="146780"/>
                      <a:pt x="134970" y="133255"/>
                    </a:cubicBezTo>
                    <a:lnTo>
                      <a:pt x="136970" y="131350"/>
                    </a:lnTo>
                    <a:cubicBezTo>
                      <a:pt x="151638" y="117157"/>
                      <a:pt x="160020" y="97631"/>
                      <a:pt x="160020" y="77152"/>
                    </a:cubicBezTo>
                    <a:lnTo>
                      <a:pt x="160020" y="77152"/>
                    </a:lnTo>
                    <a:cubicBezTo>
                      <a:pt x="160020" y="56769"/>
                      <a:pt x="151734" y="37147"/>
                      <a:pt x="136970" y="22955"/>
                    </a:cubicBezTo>
                    <a:lnTo>
                      <a:pt x="134970" y="21050"/>
                    </a:lnTo>
                    <a:cubicBezTo>
                      <a:pt x="120968" y="7525"/>
                      <a:pt x="102204"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78" name="Freeform: Shape 260">
                <a:extLst>
                  <a:ext uri="{FF2B5EF4-FFF2-40B4-BE49-F238E27FC236}">
                    <a16:creationId xmlns:a16="http://schemas.microsoft.com/office/drawing/2014/main" id="{D6926F18-60C1-875C-0551-B5DCCCC49663}"/>
                  </a:ext>
                  <a:ext uri="{C183D7F6-B498-43B3-948B-1728B52AA6E4}">
                    <adec:decorative xmlns:adec="http://schemas.microsoft.com/office/drawing/2017/decorative" val="1"/>
                  </a:ext>
                </a:extLst>
              </p:cNvPr>
              <p:cNvSpPr>
                <a:spLocks noChangeAspect="1"/>
              </p:cNvSpPr>
              <p:nvPr/>
            </p:nvSpPr>
            <p:spPr>
              <a:xfrm>
                <a:off x="-3582471" y="2648264"/>
                <a:ext cx="94132" cy="90770"/>
              </a:xfrm>
              <a:custGeom>
                <a:avLst/>
                <a:gdLst>
                  <a:gd name="connsiteX0" fmla="*/ 82773 w 160020"/>
                  <a:gd name="connsiteY0" fmla="*/ 0 h 154304"/>
                  <a:gd name="connsiteX1" fmla="*/ 77248 w 160020"/>
                  <a:gd name="connsiteY1" fmla="*/ 0 h 154304"/>
                  <a:gd name="connsiteX2" fmla="*/ 25051 w 160020"/>
                  <a:gd name="connsiteY2" fmla="*/ 21050 h 154304"/>
                  <a:gd name="connsiteX3" fmla="*/ 23051 w 160020"/>
                  <a:gd name="connsiteY3" fmla="*/ 22955 h 154304"/>
                  <a:gd name="connsiteX4" fmla="*/ 0 w 160020"/>
                  <a:gd name="connsiteY4" fmla="*/ 77152 h 154304"/>
                  <a:gd name="connsiteX5" fmla="*/ 0 w 160020"/>
                  <a:gd name="connsiteY5" fmla="*/ 77152 h 154304"/>
                  <a:gd name="connsiteX6" fmla="*/ 23051 w 160020"/>
                  <a:gd name="connsiteY6" fmla="*/ 131350 h 154304"/>
                  <a:gd name="connsiteX7" fmla="*/ 25051 w 160020"/>
                  <a:gd name="connsiteY7" fmla="*/ 133255 h 154304"/>
                  <a:gd name="connsiteX8" fmla="*/ 77248 w 160020"/>
                  <a:gd name="connsiteY8" fmla="*/ 154305 h 154304"/>
                  <a:gd name="connsiteX9" fmla="*/ 82773 w 160020"/>
                  <a:gd name="connsiteY9" fmla="*/ 154305 h 154304"/>
                  <a:gd name="connsiteX10" fmla="*/ 134970 w 160020"/>
                  <a:gd name="connsiteY10" fmla="*/ 133255 h 154304"/>
                  <a:gd name="connsiteX11" fmla="*/ 136970 w 160020"/>
                  <a:gd name="connsiteY11" fmla="*/ 131350 h 154304"/>
                  <a:gd name="connsiteX12" fmla="*/ 160020 w 160020"/>
                  <a:gd name="connsiteY12" fmla="*/ 77152 h 154304"/>
                  <a:gd name="connsiteX13" fmla="*/ 160020 w 160020"/>
                  <a:gd name="connsiteY13" fmla="*/ 77152 h 154304"/>
                  <a:gd name="connsiteX14" fmla="*/ 136970 w 160020"/>
                  <a:gd name="connsiteY14" fmla="*/ 22955 h 154304"/>
                  <a:gd name="connsiteX15" fmla="*/ 134970 w 160020"/>
                  <a:gd name="connsiteY15" fmla="*/ 21050 h 154304"/>
                  <a:gd name="connsiteX16" fmla="*/ 82773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3" y="0"/>
                    </a:moveTo>
                    <a:lnTo>
                      <a:pt x="77248" y="0"/>
                    </a:lnTo>
                    <a:cubicBezTo>
                      <a:pt x="57722" y="0"/>
                      <a:pt x="39052" y="7525"/>
                      <a:pt x="25051" y="21050"/>
                    </a:cubicBezTo>
                    <a:lnTo>
                      <a:pt x="23051" y="22955"/>
                    </a:lnTo>
                    <a:cubicBezTo>
                      <a:pt x="8382" y="37147"/>
                      <a:pt x="0" y="56674"/>
                      <a:pt x="0" y="77152"/>
                    </a:cubicBezTo>
                    <a:lnTo>
                      <a:pt x="0" y="77152"/>
                    </a:lnTo>
                    <a:cubicBezTo>
                      <a:pt x="0" y="97536"/>
                      <a:pt x="8287" y="117157"/>
                      <a:pt x="23051" y="131350"/>
                    </a:cubicBezTo>
                    <a:lnTo>
                      <a:pt x="25051" y="133255"/>
                    </a:lnTo>
                    <a:cubicBezTo>
                      <a:pt x="39052" y="146780"/>
                      <a:pt x="57817" y="154305"/>
                      <a:pt x="77248" y="154305"/>
                    </a:cubicBezTo>
                    <a:lnTo>
                      <a:pt x="82773" y="154305"/>
                    </a:lnTo>
                    <a:cubicBezTo>
                      <a:pt x="102298" y="154305"/>
                      <a:pt x="120967" y="146780"/>
                      <a:pt x="134970" y="133255"/>
                    </a:cubicBezTo>
                    <a:lnTo>
                      <a:pt x="136970" y="131350"/>
                    </a:lnTo>
                    <a:cubicBezTo>
                      <a:pt x="151638" y="117157"/>
                      <a:pt x="160020" y="97631"/>
                      <a:pt x="160020" y="77152"/>
                    </a:cubicBezTo>
                    <a:lnTo>
                      <a:pt x="160020" y="77152"/>
                    </a:lnTo>
                    <a:cubicBezTo>
                      <a:pt x="160020" y="56769"/>
                      <a:pt x="151734" y="37147"/>
                      <a:pt x="136970" y="22955"/>
                    </a:cubicBezTo>
                    <a:lnTo>
                      <a:pt x="134970" y="21050"/>
                    </a:lnTo>
                    <a:cubicBezTo>
                      <a:pt x="120967" y="7525"/>
                      <a:pt x="102203"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79" name="Freeform: Shape 261">
                <a:extLst>
                  <a:ext uri="{FF2B5EF4-FFF2-40B4-BE49-F238E27FC236}">
                    <a16:creationId xmlns:a16="http://schemas.microsoft.com/office/drawing/2014/main" id="{79ABF485-AA75-391A-AD6D-08A87FB8704A}"/>
                  </a:ext>
                  <a:ext uri="{C183D7F6-B498-43B3-948B-1728B52AA6E4}">
                    <adec:decorative xmlns:adec="http://schemas.microsoft.com/office/drawing/2017/decorative" val="1"/>
                  </a:ext>
                </a:extLst>
              </p:cNvPr>
              <p:cNvSpPr>
                <a:spLocks noChangeAspect="1"/>
              </p:cNvSpPr>
              <p:nvPr/>
            </p:nvSpPr>
            <p:spPr>
              <a:xfrm>
                <a:off x="-3182659" y="3317863"/>
                <a:ext cx="94132" cy="90771"/>
              </a:xfrm>
              <a:custGeom>
                <a:avLst/>
                <a:gdLst>
                  <a:gd name="connsiteX0" fmla="*/ 82772 w 160019"/>
                  <a:gd name="connsiteY0" fmla="*/ 0 h 154305"/>
                  <a:gd name="connsiteX1" fmla="*/ 77248 w 160019"/>
                  <a:gd name="connsiteY1" fmla="*/ 0 h 154305"/>
                  <a:gd name="connsiteX2" fmla="*/ 25051 w 160019"/>
                  <a:gd name="connsiteY2" fmla="*/ 21050 h 154305"/>
                  <a:gd name="connsiteX3" fmla="*/ 23050 w 160019"/>
                  <a:gd name="connsiteY3" fmla="*/ 22955 h 154305"/>
                  <a:gd name="connsiteX4" fmla="*/ 0 w 160019"/>
                  <a:gd name="connsiteY4" fmla="*/ 77153 h 154305"/>
                  <a:gd name="connsiteX5" fmla="*/ 0 w 160019"/>
                  <a:gd name="connsiteY5" fmla="*/ 77153 h 154305"/>
                  <a:gd name="connsiteX6" fmla="*/ 23050 w 160019"/>
                  <a:gd name="connsiteY6" fmla="*/ 131350 h 154305"/>
                  <a:gd name="connsiteX7" fmla="*/ 25051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70 w 160019"/>
                  <a:gd name="connsiteY11" fmla="*/ 131350 h 154305"/>
                  <a:gd name="connsiteX12" fmla="*/ 160019 w 160019"/>
                  <a:gd name="connsiteY12" fmla="*/ 77153 h 154305"/>
                  <a:gd name="connsiteX13" fmla="*/ 160019 w 160019"/>
                  <a:gd name="connsiteY13" fmla="*/ 77153 h 154305"/>
                  <a:gd name="connsiteX14" fmla="*/ 136970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1" y="0"/>
                      <a:pt x="39052" y="7525"/>
                      <a:pt x="25051" y="21050"/>
                    </a:cubicBezTo>
                    <a:lnTo>
                      <a:pt x="23050" y="22955"/>
                    </a:lnTo>
                    <a:cubicBezTo>
                      <a:pt x="8382" y="37147"/>
                      <a:pt x="0" y="56674"/>
                      <a:pt x="0" y="77153"/>
                    </a:cubicBezTo>
                    <a:lnTo>
                      <a:pt x="0" y="77153"/>
                    </a:lnTo>
                    <a:cubicBezTo>
                      <a:pt x="0" y="97536"/>
                      <a:pt x="8287" y="117158"/>
                      <a:pt x="23050" y="131350"/>
                    </a:cubicBezTo>
                    <a:lnTo>
                      <a:pt x="25051" y="133255"/>
                    </a:lnTo>
                    <a:cubicBezTo>
                      <a:pt x="39052" y="146780"/>
                      <a:pt x="57816" y="154305"/>
                      <a:pt x="77248" y="154305"/>
                    </a:cubicBezTo>
                    <a:lnTo>
                      <a:pt x="82772" y="154305"/>
                    </a:lnTo>
                    <a:cubicBezTo>
                      <a:pt x="102298" y="154305"/>
                      <a:pt x="120967" y="146780"/>
                      <a:pt x="134969" y="133255"/>
                    </a:cubicBezTo>
                    <a:lnTo>
                      <a:pt x="136970" y="131350"/>
                    </a:lnTo>
                    <a:cubicBezTo>
                      <a:pt x="151637" y="117158"/>
                      <a:pt x="160019" y="97631"/>
                      <a:pt x="160019" y="77153"/>
                    </a:cubicBezTo>
                    <a:lnTo>
                      <a:pt x="160019" y="77153"/>
                    </a:lnTo>
                    <a:cubicBezTo>
                      <a:pt x="160019" y="56769"/>
                      <a:pt x="151733" y="37147"/>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0" name="Freeform: Shape 262">
                <a:extLst>
                  <a:ext uri="{FF2B5EF4-FFF2-40B4-BE49-F238E27FC236}">
                    <a16:creationId xmlns:a16="http://schemas.microsoft.com/office/drawing/2014/main" id="{BD28F9CE-4498-42F5-3AB9-D26B2AB4F5A3}"/>
                  </a:ext>
                  <a:ext uri="{C183D7F6-B498-43B3-948B-1728B52AA6E4}">
                    <adec:decorative xmlns:adec="http://schemas.microsoft.com/office/drawing/2017/decorative" val="1"/>
                  </a:ext>
                </a:extLst>
              </p:cNvPr>
              <p:cNvSpPr>
                <a:spLocks noChangeAspect="1"/>
              </p:cNvSpPr>
              <p:nvPr/>
            </p:nvSpPr>
            <p:spPr>
              <a:xfrm>
                <a:off x="-4001133" y="2744603"/>
                <a:ext cx="94132" cy="90770"/>
              </a:xfrm>
              <a:custGeom>
                <a:avLst/>
                <a:gdLst>
                  <a:gd name="connsiteX0" fmla="*/ 82773 w 160020"/>
                  <a:gd name="connsiteY0" fmla="*/ 0 h 154304"/>
                  <a:gd name="connsiteX1" fmla="*/ 77248 w 160020"/>
                  <a:gd name="connsiteY1" fmla="*/ 0 h 154304"/>
                  <a:gd name="connsiteX2" fmla="*/ 25051 w 160020"/>
                  <a:gd name="connsiteY2" fmla="*/ 21050 h 154304"/>
                  <a:gd name="connsiteX3" fmla="*/ 23051 w 160020"/>
                  <a:gd name="connsiteY3" fmla="*/ 22955 h 154304"/>
                  <a:gd name="connsiteX4" fmla="*/ 0 w 160020"/>
                  <a:gd name="connsiteY4" fmla="*/ 77152 h 154304"/>
                  <a:gd name="connsiteX5" fmla="*/ 0 w 160020"/>
                  <a:gd name="connsiteY5" fmla="*/ 77152 h 154304"/>
                  <a:gd name="connsiteX6" fmla="*/ 23051 w 160020"/>
                  <a:gd name="connsiteY6" fmla="*/ 131350 h 154304"/>
                  <a:gd name="connsiteX7" fmla="*/ 25051 w 160020"/>
                  <a:gd name="connsiteY7" fmla="*/ 133255 h 154304"/>
                  <a:gd name="connsiteX8" fmla="*/ 77248 w 160020"/>
                  <a:gd name="connsiteY8" fmla="*/ 154305 h 154304"/>
                  <a:gd name="connsiteX9" fmla="*/ 82773 w 160020"/>
                  <a:gd name="connsiteY9" fmla="*/ 154305 h 154304"/>
                  <a:gd name="connsiteX10" fmla="*/ 134970 w 160020"/>
                  <a:gd name="connsiteY10" fmla="*/ 133255 h 154304"/>
                  <a:gd name="connsiteX11" fmla="*/ 136970 w 160020"/>
                  <a:gd name="connsiteY11" fmla="*/ 131350 h 154304"/>
                  <a:gd name="connsiteX12" fmla="*/ 160020 w 160020"/>
                  <a:gd name="connsiteY12" fmla="*/ 77152 h 154304"/>
                  <a:gd name="connsiteX13" fmla="*/ 160020 w 160020"/>
                  <a:gd name="connsiteY13" fmla="*/ 77152 h 154304"/>
                  <a:gd name="connsiteX14" fmla="*/ 136970 w 160020"/>
                  <a:gd name="connsiteY14" fmla="*/ 22955 h 154304"/>
                  <a:gd name="connsiteX15" fmla="*/ 134970 w 160020"/>
                  <a:gd name="connsiteY15" fmla="*/ 21050 h 154304"/>
                  <a:gd name="connsiteX16" fmla="*/ 82773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3" y="0"/>
                    </a:moveTo>
                    <a:lnTo>
                      <a:pt x="77248" y="0"/>
                    </a:lnTo>
                    <a:cubicBezTo>
                      <a:pt x="57722" y="0"/>
                      <a:pt x="39052" y="7525"/>
                      <a:pt x="25051" y="21050"/>
                    </a:cubicBezTo>
                    <a:lnTo>
                      <a:pt x="23051" y="22955"/>
                    </a:lnTo>
                    <a:cubicBezTo>
                      <a:pt x="8382" y="37148"/>
                      <a:pt x="0" y="56674"/>
                      <a:pt x="0" y="77152"/>
                    </a:cubicBezTo>
                    <a:lnTo>
                      <a:pt x="0" y="77152"/>
                    </a:lnTo>
                    <a:cubicBezTo>
                      <a:pt x="0" y="97536"/>
                      <a:pt x="8287" y="117157"/>
                      <a:pt x="23051" y="131350"/>
                    </a:cubicBezTo>
                    <a:lnTo>
                      <a:pt x="25051" y="133255"/>
                    </a:lnTo>
                    <a:cubicBezTo>
                      <a:pt x="39052" y="146780"/>
                      <a:pt x="57816" y="154305"/>
                      <a:pt x="77248" y="154305"/>
                    </a:cubicBezTo>
                    <a:lnTo>
                      <a:pt x="82773" y="154305"/>
                    </a:lnTo>
                    <a:cubicBezTo>
                      <a:pt x="102298" y="154305"/>
                      <a:pt x="120967" y="146780"/>
                      <a:pt x="134970" y="133255"/>
                    </a:cubicBezTo>
                    <a:lnTo>
                      <a:pt x="136970" y="131350"/>
                    </a:lnTo>
                    <a:cubicBezTo>
                      <a:pt x="151638" y="117157"/>
                      <a:pt x="160020" y="97631"/>
                      <a:pt x="160020" y="77152"/>
                    </a:cubicBezTo>
                    <a:lnTo>
                      <a:pt x="160020" y="77152"/>
                    </a:lnTo>
                    <a:cubicBezTo>
                      <a:pt x="160020" y="56769"/>
                      <a:pt x="151734" y="37148"/>
                      <a:pt x="136970" y="22955"/>
                    </a:cubicBezTo>
                    <a:lnTo>
                      <a:pt x="134970" y="21050"/>
                    </a:lnTo>
                    <a:cubicBezTo>
                      <a:pt x="120967" y="7525"/>
                      <a:pt x="102203"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1" name="Freeform: Shape 264">
                <a:extLst>
                  <a:ext uri="{FF2B5EF4-FFF2-40B4-BE49-F238E27FC236}">
                    <a16:creationId xmlns:a16="http://schemas.microsoft.com/office/drawing/2014/main" id="{E9423A30-4FB6-6D85-0466-ECB6514B4C1D}"/>
                  </a:ext>
                  <a:ext uri="{C183D7F6-B498-43B3-948B-1728B52AA6E4}">
                    <adec:decorative xmlns:adec="http://schemas.microsoft.com/office/drawing/2017/decorative" val="1"/>
                  </a:ext>
                </a:extLst>
              </p:cNvPr>
              <p:cNvSpPr>
                <a:spLocks noChangeAspect="1"/>
              </p:cNvSpPr>
              <p:nvPr/>
            </p:nvSpPr>
            <p:spPr>
              <a:xfrm>
                <a:off x="-3964033" y="2876398"/>
                <a:ext cx="94132" cy="90770"/>
              </a:xfrm>
              <a:custGeom>
                <a:avLst/>
                <a:gdLst>
                  <a:gd name="connsiteX0" fmla="*/ 82773 w 160020"/>
                  <a:gd name="connsiteY0" fmla="*/ 0 h 154304"/>
                  <a:gd name="connsiteX1" fmla="*/ 77248 w 160020"/>
                  <a:gd name="connsiteY1" fmla="*/ 0 h 154304"/>
                  <a:gd name="connsiteX2" fmla="*/ 25051 w 160020"/>
                  <a:gd name="connsiteY2" fmla="*/ 21050 h 154304"/>
                  <a:gd name="connsiteX3" fmla="*/ 23051 w 160020"/>
                  <a:gd name="connsiteY3" fmla="*/ 22955 h 154304"/>
                  <a:gd name="connsiteX4" fmla="*/ 0 w 160020"/>
                  <a:gd name="connsiteY4" fmla="*/ 77152 h 154304"/>
                  <a:gd name="connsiteX5" fmla="*/ 0 w 160020"/>
                  <a:gd name="connsiteY5" fmla="*/ 77152 h 154304"/>
                  <a:gd name="connsiteX6" fmla="*/ 23051 w 160020"/>
                  <a:gd name="connsiteY6" fmla="*/ 131350 h 154304"/>
                  <a:gd name="connsiteX7" fmla="*/ 25051 w 160020"/>
                  <a:gd name="connsiteY7" fmla="*/ 133255 h 154304"/>
                  <a:gd name="connsiteX8" fmla="*/ 77248 w 160020"/>
                  <a:gd name="connsiteY8" fmla="*/ 154305 h 154304"/>
                  <a:gd name="connsiteX9" fmla="*/ 82773 w 160020"/>
                  <a:gd name="connsiteY9" fmla="*/ 154305 h 154304"/>
                  <a:gd name="connsiteX10" fmla="*/ 134970 w 160020"/>
                  <a:gd name="connsiteY10" fmla="*/ 133255 h 154304"/>
                  <a:gd name="connsiteX11" fmla="*/ 136970 w 160020"/>
                  <a:gd name="connsiteY11" fmla="*/ 131350 h 154304"/>
                  <a:gd name="connsiteX12" fmla="*/ 160020 w 160020"/>
                  <a:gd name="connsiteY12" fmla="*/ 77152 h 154304"/>
                  <a:gd name="connsiteX13" fmla="*/ 160020 w 160020"/>
                  <a:gd name="connsiteY13" fmla="*/ 77152 h 154304"/>
                  <a:gd name="connsiteX14" fmla="*/ 136970 w 160020"/>
                  <a:gd name="connsiteY14" fmla="*/ 22955 h 154304"/>
                  <a:gd name="connsiteX15" fmla="*/ 134970 w 160020"/>
                  <a:gd name="connsiteY15" fmla="*/ 21050 h 154304"/>
                  <a:gd name="connsiteX16" fmla="*/ 82773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3" y="0"/>
                    </a:moveTo>
                    <a:lnTo>
                      <a:pt x="77248" y="0"/>
                    </a:lnTo>
                    <a:cubicBezTo>
                      <a:pt x="57722" y="0"/>
                      <a:pt x="39052" y="7525"/>
                      <a:pt x="25051" y="21050"/>
                    </a:cubicBezTo>
                    <a:lnTo>
                      <a:pt x="23051" y="22955"/>
                    </a:lnTo>
                    <a:cubicBezTo>
                      <a:pt x="8382" y="37147"/>
                      <a:pt x="0" y="56674"/>
                      <a:pt x="0" y="77152"/>
                    </a:cubicBezTo>
                    <a:lnTo>
                      <a:pt x="0" y="77152"/>
                    </a:lnTo>
                    <a:cubicBezTo>
                      <a:pt x="0" y="97536"/>
                      <a:pt x="8287" y="117157"/>
                      <a:pt x="23051" y="131350"/>
                    </a:cubicBezTo>
                    <a:lnTo>
                      <a:pt x="25051" y="133255"/>
                    </a:lnTo>
                    <a:cubicBezTo>
                      <a:pt x="39052" y="146780"/>
                      <a:pt x="57817" y="154305"/>
                      <a:pt x="77248" y="154305"/>
                    </a:cubicBezTo>
                    <a:lnTo>
                      <a:pt x="82773" y="154305"/>
                    </a:lnTo>
                    <a:cubicBezTo>
                      <a:pt x="102298" y="154305"/>
                      <a:pt x="120968" y="146780"/>
                      <a:pt x="134970" y="133255"/>
                    </a:cubicBezTo>
                    <a:lnTo>
                      <a:pt x="136970" y="131350"/>
                    </a:lnTo>
                    <a:cubicBezTo>
                      <a:pt x="151638" y="117157"/>
                      <a:pt x="160020" y="97631"/>
                      <a:pt x="160020" y="77152"/>
                    </a:cubicBezTo>
                    <a:lnTo>
                      <a:pt x="160020" y="77152"/>
                    </a:lnTo>
                    <a:cubicBezTo>
                      <a:pt x="160020" y="56769"/>
                      <a:pt x="151734" y="37147"/>
                      <a:pt x="136970" y="22955"/>
                    </a:cubicBezTo>
                    <a:lnTo>
                      <a:pt x="134970" y="21050"/>
                    </a:lnTo>
                    <a:cubicBezTo>
                      <a:pt x="120968" y="7525"/>
                      <a:pt x="102203"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2" name="Freeform: Shape 265">
                <a:extLst>
                  <a:ext uri="{FF2B5EF4-FFF2-40B4-BE49-F238E27FC236}">
                    <a16:creationId xmlns:a16="http://schemas.microsoft.com/office/drawing/2014/main" id="{255C4F33-D9E5-6C62-016A-98418D4F7465}"/>
                  </a:ext>
                  <a:ext uri="{C183D7F6-B498-43B3-948B-1728B52AA6E4}">
                    <adec:decorative xmlns:adec="http://schemas.microsoft.com/office/drawing/2017/decorative" val="1"/>
                  </a:ext>
                </a:extLst>
              </p:cNvPr>
              <p:cNvSpPr>
                <a:spLocks noChangeAspect="1"/>
              </p:cNvSpPr>
              <p:nvPr/>
            </p:nvSpPr>
            <p:spPr>
              <a:xfrm>
                <a:off x="-4006383" y="2817759"/>
                <a:ext cx="94132" cy="90770"/>
              </a:xfrm>
              <a:custGeom>
                <a:avLst/>
                <a:gdLst>
                  <a:gd name="connsiteX0" fmla="*/ 82773 w 160020"/>
                  <a:gd name="connsiteY0" fmla="*/ 0 h 154304"/>
                  <a:gd name="connsiteX1" fmla="*/ 77248 w 160020"/>
                  <a:gd name="connsiteY1" fmla="*/ 0 h 154304"/>
                  <a:gd name="connsiteX2" fmla="*/ 25051 w 160020"/>
                  <a:gd name="connsiteY2" fmla="*/ 21050 h 154304"/>
                  <a:gd name="connsiteX3" fmla="*/ 23051 w 160020"/>
                  <a:gd name="connsiteY3" fmla="*/ 22955 h 154304"/>
                  <a:gd name="connsiteX4" fmla="*/ 0 w 160020"/>
                  <a:gd name="connsiteY4" fmla="*/ 77153 h 154304"/>
                  <a:gd name="connsiteX5" fmla="*/ 0 w 160020"/>
                  <a:gd name="connsiteY5" fmla="*/ 77153 h 154304"/>
                  <a:gd name="connsiteX6" fmla="*/ 23051 w 160020"/>
                  <a:gd name="connsiteY6" fmla="*/ 131350 h 154304"/>
                  <a:gd name="connsiteX7" fmla="*/ 25051 w 160020"/>
                  <a:gd name="connsiteY7" fmla="*/ 133255 h 154304"/>
                  <a:gd name="connsiteX8" fmla="*/ 77248 w 160020"/>
                  <a:gd name="connsiteY8" fmla="*/ 154305 h 154304"/>
                  <a:gd name="connsiteX9" fmla="*/ 82773 w 160020"/>
                  <a:gd name="connsiteY9" fmla="*/ 154305 h 154304"/>
                  <a:gd name="connsiteX10" fmla="*/ 134970 w 160020"/>
                  <a:gd name="connsiteY10" fmla="*/ 133255 h 154304"/>
                  <a:gd name="connsiteX11" fmla="*/ 136970 w 160020"/>
                  <a:gd name="connsiteY11" fmla="*/ 131350 h 154304"/>
                  <a:gd name="connsiteX12" fmla="*/ 160020 w 160020"/>
                  <a:gd name="connsiteY12" fmla="*/ 77153 h 154304"/>
                  <a:gd name="connsiteX13" fmla="*/ 160020 w 160020"/>
                  <a:gd name="connsiteY13" fmla="*/ 77153 h 154304"/>
                  <a:gd name="connsiteX14" fmla="*/ 136970 w 160020"/>
                  <a:gd name="connsiteY14" fmla="*/ 22955 h 154304"/>
                  <a:gd name="connsiteX15" fmla="*/ 134970 w 160020"/>
                  <a:gd name="connsiteY15" fmla="*/ 21050 h 154304"/>
                  <a:gd name="connsiteX16" fmla="*/ 82773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3" y="0"/>
                    </a:moveTo>
                    <a:lnTo>
                      <a:pt x="77248" y="0"/>
                    </a:lnTo>
                    <a:cubicBezTo>
                      <a:pt x="57722" y="0"/>
                      <a:pt x="39053" y="7525"/>
                      <a:pt x="25051" y="21050"/>
                    </a:cubicBezTo>
                    <a:lnTo>
                      <a:pt x="23051" y="22955"/>
                    </a:lnTo>
                    <a:cubicBezTo>
                      <a:pt x="8382" y="37148"/>
                      <a:pt x="0" y="56674"/>
                      <a:pt x="0" y="77153"/>
                    </a:cubicBezTo>
                    <a:lnTo>
                      <a:pt x="0" y="77153"/>
                    </a:lnTo>
                    <a:cubicBezTo>
                      <a:pt x="0" y="97536"/>
                      <a:pt x="8287" y="117158"/>
                      <a:pt x="23051" y="131350"/>
                    </a:cubicBezTo>
                    <a:lnTo>
                      <a:pt x="25051" y="133255"/>
                    </a:lnTo>
                    <a:cubicBezTo>
                      <a:pt x="39053" y="146780"/>
                      <a:pt x="57817" y="154305"/>
                      <a:pt x="77248" y="154305"/>
                    </a:cubicBezTo>
                    <a:lnTo>
                      <a:pt x="82773" y="154305"/>
                    </a:lnTo>
                    <a:cubicBezTo>
                      <a:pt x="102298" y="154305"/>
                      <a:pt x="120968" y="146780"/>
                      <a:pt x="134970" y="133255"/>
                    </a:cubicBezTo>
                    <a:lnTo>
                      <a:pt x="136970" y="131350"/>
                    </a:lnTo>
                    <a:cubicBezTo>
                      <a:pt x="151638" y="117158"/>
                      <a:pt x="160020" y="97631"/>
                      <a:pt x="160020" y="77153"/>
                    </a:cubicBezTo>
                    <a:lnTo>
                      <a:pt x="160020" y="77153"/>
                    </a:lnTo>
                    <a:cubicBezTo>
                      <a:pt x="160020" y="56769"/>
                      <a:pt x="151734" y="37148"/>
                      <a:pt x="136970" y="22955"/>
                    </a:cubicBezTo>
                    <a:lnTo>
                      <a:pt x="134970" y="21050"/>
                    </a:lnTo>
                    <a:cubicBezTo>
                      <a:pt x="120968" y="7525"/>
                      <a:pt x="102203"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3" name="Freeform: Shape 267">
                <a:extLst>
                  <a:ext uri="{FF2B5EF4-FFF2-40B4-BE49-F238E27FC236}">
                    <a16:creationId xmlns:a16="http://schemas.microsoft.com/office/drawing/2014/main" id="{F6C320D4-663E-8904-A1B1-6BEBFA3B8AD9}"/>
                  </a:ext>
                  <a:ext uri="{C183D7F6-B498-43B3-948B-1728B52AA6E4}">
                    <adec:decorative xmlns:adec="http://schemas.microsoft.com/office/drawing/2017/decorative" val="1"/>
                  </a:ext>
                </a:extLst>
              </p:cNvPr>
              <p:cNvSpPr>
                <a:spLocks noChangeAspect="1"/>
              </p:cNvSpPr>
              <p:nvPr/>
            </p:nvSpPr>
            <p:spPr>
              <a:xfrm>
                <a:off x="-2663135" y="3461741"/>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0 w 160019"/>
                  <a:gd name="connsiteY3" fmla="*/ 22955 h 154304"/>
                  <a:gd name="connsiteX4" fmla="*/ 0 w 160019"/>
                  <a:gd name="connsiteY4" fmla="*/ 77152 h 154304"/>
                  <a:gd name="connsiteX5" fmla="*/ 0 w 160019"/>
                  <a:gd name="connsiteY5" fmla="*/ 77152 h 154304"/>
                  <a:gd name="connsiteX6" fmla="*/ 23050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19 w 160019"/>
                  <a:gd name="connsiteY12" fmla="*/ 77152 h 154304"/>
                  <a:gd name="connsiteX13" fmla="*/ 160019 w 160019"/>
                  <a:gd name="connsiteY13" fmla="*/ 77152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2" y="7525"/>
                      <a:pt x="25051" y="21050"/>
                    </a:cubicBezTo>
                    <a:lnTo>
                      <a:pt x="23050" y="22955"/>
                    </a:lnTo>
                    <a:cubicBezTo>
                      <a:pt x="8382" y="37147"/>
                      <a:pt x="0" y="56674"/>
                      <a:pt x="0" y="77152"/>
                    </a:cubicBezTo>
                    <a:lnTo>
                      <a:pt x="0" y="77152"/>
                    </a:lnTo>
                    <a:cubicBezTo>
                      <a:pt x="0" y="97536"/>
                      <a:pt x="8287" y="117157"/>
                      <a:pt x="23050" y="131350"/>
                    </a:cubicBezTo>
                    <a:lnTo>
                      <a:pt x="25051" y="133255"/>
                    </a:lnTo>
                    <a:cubicBezTo>
                      <a:pt x="39052" y="146780"/>
                      <a:pt x="57816" y="154305"/>
                      <a:pt x="77248" y="154305"/>
                    </a:cubicBezTo>
                    <a:lnTo>
                      <a:pt x="82772" y="154305"/>
                    </a:lnTo>
                    <a:cubicBezTo>
                      <a:pt x="102298" y="154305"/>
                      <a:pt x="120967" y="146780"/>
                      <a:pt x="134969" y="133255"/>
                    </a:cubicBezTo>
                    <a:lnTo>
                      <a:pt x="136970" y="131350"/>
                    </a:lnTo>
                    <a:cubicBezTo>
                      <a:pt x="151637" y="117157"/>
                      <a:pt x="160019" y="97631"/>
                      <a:pt x="160019" y="77152"/>
                    </a:cubicBezTo>
                    <a:lnTo>
                      <a:pt x="160019" y="77152"/>
                    </a:lnTo>
                    <a:cubicBezTo>
                      <a:pt x="160019" y="56769"/>
                      <a:pt x="151733" y="37147"/>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4" name="Freeform: Shape 268">
                <a:extLst>
                  <a:ext uri="{FF2B5EF4-FFF2-40B4-BE49-F238E27FC236}">
                    <a16:creationId xmlns:a16="http://schemas.microsoft.com/office/drawing/2014/main" id="{C8D4FC46-F430-8FB1-C10F-30CBEFC0A941}"/>
                  </a:ext>
                  <a:ext uri="{C183D7F6-B498-43B3-948B-1728B52AA6E4}">
                    <adec:decorative xmlns:adec="http://schemas.microsoft.com/office/drawing/2017/decorative" val="1"/>
                  </a:ext>
                </a:extLst>
              </p:cNvPr>
              <p:cNvSpPr>
                <a:spLocks noChangeAspect="1"/>
              </p:cNvSpPr>
              <p:nvPr/>
            </p:nvSpPr>
            <p:spPr>
              <a:xfrm>
                <a:off x="-4041206" y="2646618"/>
                <a:ext cx="94132" cy="90771"/>
              </a:xfrm>
              <a:custGeom>
                <a:avLst/>
                <a:gdLst>
                  <a:gd name="connsiteX0" fmla="*/ 82773 w 160020"/>
                  <a:gd name="connsiteY0" fmla="*/ 0 h 154305"/>
                  <a:gd name="connsiteX1" fmla="*/ 77249 w 160020"/>
                  <a:gd name="connsiteY1" fmla="*/ 0 h 154305"/>
                  <a:gd name="connsiteX2" fmla="*/ 25051 w 160020"/>
                  <a:gd name="connsiteY2" fmla="*/ 21050 h 154305"/>
                  <a:gd name="connsiteX3" fmla="*/ 23051 w 160020"/>
                  <a:gd name="connsiteY3" fmla="*/ 22955 h 154305"/>
                  <a:gd name="connsiteX4" fmla="*/ 0 w 160020"/>
                  <a:gd name="connsiteY4" fmla="*/ 77152 h 154305"/>
                  <a:gd name="connsiteX5" fmla="*/ 0 w 160020"/>
                  <a:gd name="connsiteY5" fmla="*/ 77152 h 154305"/>
                  <a:gd name="connsiteX6" fmla="*/ 23051 w 160020"/>
                  <a:gd name="connsiteY6" fmla="*/ 131350 h 154305"/>
                  <a:gd name="connsiteX7" fmla="*/ 25051 w 160020"/>
                  <a:gd name="connsiteY7" fmla="*/ 133255 h 154305"/>
                  <a:gd name="connsiteX8" fmla="*/ 77249 w 160020"/>
                  <a:gd name="connsiteY8" fmla="*/ 154305 h 154305"/>
                  <a:gd name="connsiteX9" fmla="*/ 82773 w 160020"/>
                  <a:gd name="connsiteY9" fmla="*/ 154305 h 154305"/>
                  <a:gd name="connsiteX10" fmla="*/ 134970 w 160020"/>
                  <a:gd name="connsiteY10" fmla="*/ 133255 h 154305"/>
                  <a:gd name="connsiteX11" fmla="*/ 136970 w 160020"/>
                  <a:gd name="connsiteY11" fmla="*/ 131350 h 154305"/>
                  <a:gd name="connsiteX12" fmla="*/ 160020 w 160020"/>
                  <a:gd name="connsiteY12" fmla="*/ 77152 h 154305"/>
                  <a:gd name="connsiteX13" fmla="*/ 160020 w 160020"/>
                  <a:gd name="connsiteY13" fmla="*/ 77152 h 154305"/>
                  <a:gd name="connsiteX14" fmla="*/ 136970 w 160020"/>
                  <a:gd name="connsiteY14" fmla="*/ 22955 h 154305"/>
                  <a:gd name="connsiteX15" fmla="*/ 134970 w 160020"/>
                  <a:gd name="connsiteY15" fmla="*/ 21050 h 154305"/>
                  <a:gd name="connsiteX16" fmla="*/ 82773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3" y="0"/>
                    </a:moveTo>
                    <a:lnTo>
                      <a:pt x="77249" y="0"/>
                    </a:lnTo>
                    <a:cubicBezTo>
                      <a:pt x="57722" y="0"/>
                      <a:pt x="39053" y="7525"/>
                      <a:pt x="25051" y="21050"/>
                    </a:cubicBezTo>
                    <a:lnTo>
                      <a:pt x="23051" y="22955"/>
                    </a:lnTo>
                    <a:cubicBezTo>
                      <a:pt x="8382" y="37148"/>
                      <a:pt x="0" y="56674"/>
                      <a:pt x="0" y="77152"/>
                    </a:cubicBezTo>
                    <a:lnTo>
                      <a:pt x="0" y="77152"/>
                    </a:lnTo>
                    <a:cubicBezTo>
                      <a:pt x="0" y="97536"/>
                      <a:pt x="8287" y="117158"/>
                      <a:pt x="23051" y="131350"/>
                    </a:cubicBezTo>
                    <a:lnTo>
                      <a:pt x="25051" y="133255"/>
                    </a:lnTo>
                    <a:cubicBezTo>
                      <a:pt x="39053" y="146780"/>
                      <a:pt x="57817" y="154305"/>
                      <a:pt x="77249" y="154305"/>
                    </a:cubicBezTo>
                    <a:lnTo>
                      <a:pt x="82773" y="154305"/>
                    </a:lnTo>
                    <a:cubicBezTo>
                      <a:pt x="102298" y="154305"/>
                      <a:pt x="120968" y="146780"/>
                      <a:pt x="134970" y="133255"/>
                    </a:cubicBezTo>
                    <a:lnTo>
                      <a:pt x="136970" y="131350"/>
                    </a:lnTo>
                    <a:cubicBezTo>
                      <a:pt x="151638" y="117158"/>
                      <a:pt x="160020" y="97631"/>
                      <a:pt x="160020" y="77152"/>
                    </a:cubicBezTo>
                    <a:lnTo>
                      <a:pt x="160020" y="77152"/>
                    </a:lnTo>
                    <a:cubicBezTo>
                      <a:pt x="160020" y="56769"/>
                      <a:pt x="151734" y="37148"/>
                      <a:pt x="136970" y="22955"/>
                    </a:cubicBezTo>
                    <a:lnTo>
                      <a:pt x="134970" y="21050"/>
                    </a:lnTo>
                    <a:cubicBezTo>
                      <a:pt x="120968" y="7525"/>
                      <a:pt x="102204"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5" name="Freeform: Shape 269">
                <a:extLst>
                  <a:ext uri="{FF2B5EF4-FFF2-40B4-BE49-F238E27FC236}">
                    <a16:creationId xmlns:a16="http://schemas.microsoft.com/office/drawing/2014/main" id="{8DC08B95-7837-F099-7996-1EA58BB260F7}"/>
                  </a:ext>
                  <a:ext uri="{C183D7F6-B498-43B3-948B-1728B52AA6E4}">
                    <adec:decorative xmlns:adec="http://schemas.microsoft.com/office/drawing/2017/decorative" val="1"/>
                  </a:ext>
                </a:extLst>
              </p:cNvPr>
              <p:cNvSpPr>
                <a:spLocks noChangeAspect="1"/>
              </p:cNvSpPr>
              <p:nvPr/>
            </p:nvSpPr>
            <p:spPr>
              <a:xfrm>
                <a:off x="-3928768" y="2449164"/>
                <a:ext cx="94132" cy="90771"/>
              </a:xfrm>
              <a:custGeom>
                <a:avLst/>
                <a:gdLst>
                  <a:gd name="connsiteX0" fmla="*/ 82772 w 160020"/>
                  <a:gd name="connsiteY0" fmla="*/ 0 h 154305"/>
                  <a:gd name="connsiteX1" fmla="*/ 77248 w 160020"/>
                  <a:gd name="connsiteY1" fmla="*/ 0 h 154305"/>
                  <a:gd name="connsiteX2" fmla="*/ 25051 w 160020"/>
                  <a:gd name="connsiteY2" fmla="*/ 21050 h 154305"/>
                  <a:gd name="connsiteX3" fmla="*/ 23051 w 160020"/>
                  <a:gd name="connsiteY3" fmla="*/ 22955 h 154305"/>
                  <a:gd name="connsiteX4" fmla="*/ 0 w 160020"/>
                  <a:gd name="connsiteY4" fmla="*/ 77153 h 154305"/>
                  <a:gd name="connsiteX5" fmla="*/ 0 w 160020"/>
                  <a:gd name="connsiteY5" fmla="*/ 77153 h 154305"/>
                  <a:gd name="connsiteX6" fmla="*/ 23051 w 160020"/>
                  <a:gd name="connsiteY6" fmla="*/ 131350 h 154305"/>
                  <a:gd name="connsiteX7" fmla="*/ 25051 w 160020"/>
                  <a:gd name="connsiteY7" fmla="*/ 133255 h 154305"/>
                  <a:gd name="connsiteX8" fmla="*/ 77248 w 160020"/>
                  <a:gd name="connsiteY8" fmla="*/ 154305 h 154305"/>
                  <a:gd name="connsiteX9" fmla="*/ 82772 w 160020"/>
                  <a:gd name="connsiteY9" fmla="*/ 154305 h 154305"/>
                  <a:gd name="connsiteX10" fmla="*/ 134970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70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8" y="0"/>
                    </a:lnTo>
                    <a:cubicBezTo>
                      <a:pt x="57722" y="0"/>
                      <a:pt x="39052" y="7525"/>
                      <a:pt x="25051" y="21050"/>
                    </a:cubicBezTo>
                    <a:lnTo>
                      <a:pt x="23051" y="22955"/>
                    </a:lnTo>
                    <a:cubicBezTo>
                      <a:pt x="8382" y="37148"/>
                      <a:pt x="0" y="56674"/>
                      <a:pt x="0" y="77153"/>
                    </a:cubicBezTo>
                    <a:lnTo>
                      <a:pt x="0" y="77153"/>
                    </a:lnTo>
                    <a:cubicBezTo>
                      <a:pt x="0" y="97536"/>
                      <a:pt x="8287" y="117158"/>
                      <a:pt x="23051" y="131350"/>
                    </a:cubicBezTo>
                    <a:lnTo>
                      <a:pt x="25051" y="133255"/>
                    </a:lnTo>
                    <a:cubicBezTo>
                      <a:pt x="39052" y="146780"/>
                      <a:pt x="57816" y="154305"/>
                      <a:pt x="77248" y="154305"/>
                    </a:cubicBezTo>
                    <a:lnTo>
                      <a:pt x="82772" y="154305"/>
                    </a:lnTo>
                    <a:cubicBezTo>
                      <a:pt x="102298" y="154305"/>
                      <a:pt x="120967" y="146780"/>
                      <a:pt x="134970" y="133255"/>
                    </a:cubicBezTo>
                    <a:lnTo>
                      <a:pt x="136970" y="131350"/>
                    </a:lnTo>
                    <a:cubicBezTo>
                      <a:pt x="151638" y="117158"/>
                      <a:pt x="160020" y="97631"/>
                      <a:pt x="160020" y="77153"/>
                    </a:cubicBezTo>
                    <a:lnTo>
                      <a:pt x="160020" y="77153"/>
                    </a:lnTo>
                    <a:cubicBezTo>
                      <a:pt x="160020" y="56769"/>
                      <a:pt x="151734" y="37148"/>
                      <a:pt x="136970" y="22955"/>
                    </a:cubicBezTo>
                    <a:lnTo>
                      <a:pt x="134970"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6" name="Freeform: Shape 270">
                <a:extLst>
                  <a:ext uri="{FF2B5EF4-FFF2-40B4-BE49-F238E27FC236}">
                    <a16:creationId xmlns:a16="http://schemas.microsoft.com/office/drawing/2014/main" id="{FB687E37-4257-DD6D-7CB2-D6118F9F8225}"/>
                  </a:ext>
                  <a:ext uri="{C183D7F6-B498-43B3-948B-1728B52AA6E4}">
                    <adec:decorative xmlns:adec="http://schemas.microsoft.com/office/drawing/2017/decorative" val="1"/>
                  </a:ext>
                </a:extLst>
              </p:cNvPr>
              <p:cNvSpPr>
                <a:spLocks noChangeAspect="1"/>
              </p:cNvSpPr>
              <p:nvPr/>
            </p:nvSpPr>
            <p:spPr>
              <a:xfrm>
                <a:off x="-3738303" y="2431800"/>
                <a:ext cx="94132" cy="90771"/>
              </a:xfrm>
              <a:custGeom>
                <a:avLst/>
                <a:gdLst>
                  <a:gd name="connsiteX0" fmla="*/ 82773 w 160020"/>
                  <a:gd name="connsiteY0" fmla="*/ 0 h 154305"/>
                  <a:gd name="connsiteX1" fmla="*/ 77248 w 160020"/>
                  <a:gd name="connsiteY1" fmla="*/ 0 h 154305"/>
                  <a:gd name="connsiteX2" fmla="*/ 25051 w 160020"/>
                  <a:gd name="connsiteY2" fmla="*/ 21050 h 154305"/>
                  <a:gd name="connsiteX3" fmla="*/ 23051 w 160020"/>
                  <a:gd name="connsiteY3" fmla="*/ 22955 h 154305"/>
                  <a:gd name="connsiteX4" fmla="*/ 0 w 160020"/>
                  <a:gd name="connsiteY4" fmla="*/ 77153 h 154305"/>
                  <a:gd name="connsiteX5" fmla="*/ 0 w 160020"/>
                  <a:gd name="connsiteY5" fmla="*/ 77153 h 154305"/>
                  <a:gd name="connsiteX6" fmla="*/ 23051 w 160020"/>
                  <a:gd name="connsiteY6" fmla="*/ 131350 h 154305"/>
                  <a:gd name="connsiteX7" fmla="*/ 25051 w 160020"/>
                  <a:gd name="connsiteY7" fmla="*/ 133255 h 154305"/>
                  <a:gd name="connsiteX8" fmla="*/ 77248 w 160020"/>
                  <a:gd name="connsiteY8" fmla="*/ 154305 h 154305"/>
                  <a:gd name="connsiteX9" fmla="*/ 82773 w 160020"/>
                  <a:gd name="connsiteY9" fmla="*/ 154305 h 154305"/>
                  <a:gd name="connsiteX10" fmla="*/ 134970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70 w 160020"/>
                  <a:gd name="connsiteY15" fmla="*/ 21050 h 154305"/>
                  <a:gd name="connsiteX16" fmla="*/ 82773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3" y="0"/>
                    </a:moveTo>
                    <a:lnTo>
                      <a:pt x="77248" y="0"/>
                    </a:lnTo>
                    <a:cubicBezTo>
                      <a:pt x="57722" y="0"/>
                      <a:pt x="39052" y="7525"/>
                      <a:pt x="25051" y="21050"/>
                    </a:cubicBezTo>
                    <a:lnTo>
                      <a:pt x="23051" y="22955"/>
                    </a:lnTo>
                    <a:cubicBezTo>
                      <a:pt x="8382" y="37148"/>
                      <a:pt x="0" y="56674"/>
                      <a:pt x="0" y="77153"/>
                    </a:cubicBezTo>
                    <a:lnTo>
                      <a:pt x="0" y="77153"/>
                    </a:lnTo>
                    <a:cubicBezTo>
                      <a:pt x="0" y="97536"/>
                      <a:pt x="8287" y="117158"/>
                      <a:pt x="23051" y="131350"/>
                    </a:cubicBezTo>
                    <a:lnTo>
                      <a:pt x="25051" y="133255"/>
                    </a:lnTo>
                    <a:cubicBezTo>
                      <a:pt x="39052" y="146780"/>
                      <a:pt x="57817" y="154305"/>
                      <a:pt x="77248" y="154305"/>
                    </a:cubicBezTo>
                    <a:lnTo>
                      <a:pt x="82773" y="154305"/>
                    </a:lnTo>
                    <a:cubicBezTo>
                      <a:pt x="102298" y="154305"/>
                      <a:pt x="120968" y="146780"/>
                      <a:pt x="134970" y="133255"/>
                    </a:cubicBezTo>
                    <a:lnTo>
                      <a:pt x="136970" y="131350"/>
                    </a:lnTo>
                    <a:cubicBezTo>
                      <a:pt x="151638" y="117158"/>
                      <a:pt x="160020" y="97631"/>
                      <a:pt x="160020" y="77153"/>
                    </a:cubicBezTo>
                    <a:lnTo>
                      <a:pt x="160020" y="77153"/>
                    </a:lnTo>
                    <a:cubicBezTo>
                      <a:pt x="160020" y="56769"/>
                      <a:pt x="151734" y="37148"/>
                      <a:pt x="136970" y="22955"/>
                    </a:cubicBezTo>
                    <a:lnTo>
                      <a:pt x="134970" y="21050"/>
                    </a:lnTo>
                    <a:cubicBezTo>
                      <a:pt x="120968" y="7525"/>
                      <a:pt x="102203"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7" name="Freeform: Shape 271">
                <a:extLst>
                  <a:ext uri="{FF2B5EF4-FFF2-40B4-BE49-F238E27FC236}">
                    <a16:creationId xmlns:a16="http://schemas.microsoft.com/office/drawing/2014/main" id="{F760F0BF-9550-E4CF-38A9-F8C1820A29DB}"/>
                  </a:ext>
                  <a:ext uri="{C183D7F6-B498-43B3-948B-1728B52AA6E4}">
                    <adec:decorative xmlns:adec="http://schemas.microsoft.com/office/drawing/2017/decorative" val="1"/>
                  </a:ext>
                </a:extLst>
              </p:cNvPr>
              <p:cNvSpPr>
                <a:spLocks noChangeAspect="1"/>
              </p:cNvSpPr>
              <p:nvPr/>
            </p:nvSpPr>
            <p:spPr>
              <a:xfrm>
                <a:off x="-4198208" y="2801470"/>
                <a:ext cx="94132" cy="90771"/>
              </a:xfrm>
              <a:custGeom>
                <a:avLst/>
                <a:gdLst>
                  <a:gd name="connsiteX0" fmla="*/ 82772 w 160019"/>
                  <a:gd name="connsiteY0" fmla="*/ 0 h 154305"/>
                  <a:gd name="connsiteX1" fmla="*/ 77248 w 160019"/>
                  <a:gd name="connsiteY1" fmla="*/ 0 h 154305"/>
                  <a:gd name="connsiteX2" fmla="*/ 25050 w 160019"/>
                  <a:gd name="connsiteY2" fmla="*/ 21050 h 154305"/>
                  <a:gd name="connsiteX3" fmla="*/ 23050 w 160019"/>
                  <a:gd name="connsiteY3" fmla="*/ 22955 h 154305"/>
                  <a:gd name="connsiteX4" fmla="*/ 0 w 160019"/>
                  <a:gd name="connsiteY4" fmla="*/ 77153 h 154305"/>
                  <a:gd name="connsiteX5" fmla="*/ 0 w 160019"/>
                  <a:gd name="connsiteY5" fmla="*/ 77153 h 154305"/>
                  <a:gd name="connsiteX6" fmla="*/ 23050 w 160019"/>
                  <a:gd name="connsiteY6" fmla="*/ 131350 h 154305"/>
                  <a:gd name="connsiteX7" fmla="*/ 25050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68 w 160019"/>
                  <a:gd name="connsiteY11" fmla="*/ 131350 h 154305"/>
                  <a:gd name="connsiteX12" fmla="*/ 160019 w 160019"/>
                  <a:gd name="connsiteY12" fmla="*/ 77153 h 154305"/>
                  <a:gd name="connsiteX13" fmla="*/ 160019 w 160019"/>
                  <a:gd name="connsiteY13" fmla="*/ 77153 h 154305"/>
                  <a:gd name="connsiteX14" fmla="*/ 136968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1" y="0"/>
                      <a:pt x="39052" y="7525"/>
                      <a:pt x="25050" y="21050"/>
                    </a:cubicBezTo>
                    <a:lnTo>
                      <a:pt x="23050" y="22955"/>
                    </a:lnTo>
                    <a:cubicBezTo>
                      <a:pt x="8381" y="37148"/>
                      <a:pt x="0" y="56674"/>
                      <a:pt x="0" y="77153"/>
                    </a:cubicBezTo>
                    <a:lnTo>
                      <a:pt x="0" y="77153"/>
                    </a:lnTo>
                    <a:cubicBezTo>
                      <a:pt x="0" y="97536"/>
                      <a:pt x="8287" y="117157"/>
                      <a:pt x="23050" y="131350"/>
                    </a:cubicBezTo>
                    <a:lnTo>
                      <a:pt x="25050" y="133255"/>
                    </a:lnTo>
                    <a:cubicBezTo>
                      <a:pt x="39052" y="146780"/>
                      <a:pt x="57816" y="154305"/>
                      <a:pt x="77248" y="154305"/>
                    </a:cubicBezTo>
                    <a:lnTo>
                      <a:pt x="82772" y="154305"/>
                    </a:lnTo>
                    <a:cubicBezTo>
                      <a:pt x="102298" y="154305"/>
                      <a:pt x="120967" y="146780"/>
                      <a:pt x="134969" y="133255"/>
                    </a:cubicBezTo>
                    <a:lnTo>
                      <a:pt x="136968" y="131350"/>
                    </a:lnTo>
                    <a:cubicBezTo>
                      <a:pt x="151637" y="117157"/>
                      <a:pt x="160019" y="97631"/>
                      <a:pt x="160019" y="77153"/>
                    </a:cubicBezTo>
                    <a:lnTo>
                      <a:pt x="160019" y="77153"/>
                    </a:lnTo>
                    <a:cubicBezTo>
                      <a:pt x="160019" y="56769"/>
                      <a:pt x="151733" y="37148"/>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8" name="Freeform: Shape 272">
                <a:extLst>
                  <a:ext uri="{FF2B5EF4-FFF2-40B4-BE49-F238E27FC236}">
                    <a16:creationId xmlns:a16="http://schemas.microsoft.com/office/drawing/2014/main" id="{1D5C2147-8108-8DFD-D19C-74A0761FEDFF}"/>
                  </a:ext>
                  <a:ext uri="{C183D7F6-B498-43B3-948B-1728B52AA6E4}">
                    <adec:decorative xmlns:adec="http://schemas.microsoft.com/office/drawing/2017/decorative" val="1"/>
                  </a:ext>
                </a:extLst>
              </p:cNvPr>
              <p:cNvSpPr>
                <a:spLocks noChangeAspect="1"/>
              </p:cNvSpPr>
              <p:nvPr/>
            </p:nvSpPr>
            <p:spPr>
              <a:xfrm>
                <a:off x="-4399484" y="3054590"/>
                <a:ext cx="94132" cy="90771"/>
              </a:xfrm>
              <a:custGeom>
                <a:avLst/>
                <a:gdLst>
                  <a:gd name="connsiteX0" fmla="*/ 82772 w 160019"/>
                  <a:gd name="connsiteY0" fmla="*/ 0 h 154305"/>
                  <a:gd name="connsiteX1" fmla="*/ 77248 w 160019"/>
                  <a:gd name="connsiteY1" fmla="*/ 0 h 154305"/>
                  <a:gd name="connsiteX2" fmla="*/ 25051 w 160019"/>
                  <a:gd name="connsiteY2" fmla="*/ 21050 h 154305"/>
                  <a:gd name="connsiteX3" fmla="*/ 23051 w 160019"/>
                  <a:gd name="connsiteY3" fmla="*/ 22955 h 154305"/>
                  <a:gd name="connsiteX4" fmla="*/ 0 w 160019"/>
                  <a:gd name="connsiteY4" fmla="*/ 77153 h 154305"/>
                  <a:gd name="connsiteX5" fmla="*/ 0 w 160019"/>
                  <a:gd name="connsiteY5" fmla="*/ 77153 h 154305"/>
                  <a:gd name="connsiteX6" fmla="*/ 23051 w 160019"/>
                  <a:gd name="connsiteY6" fmla="*/ 131350 h 154305"/>
                  <a:gd name="connsiteX7" fmla="*/ 25051 w 160019"/>
                  <a:gd name="connsiteY7" fmla="*/ 133255 h 154305"/>
                  <a:gd name="connsiteX8" fmla="*/ 77248 w 160019"/>
                  <a:gd name="connsiteY8" fmla="*/ 154305 h 154305"/>
                  <a:gd name="connsiteX9" fmla="*/ 82772 w 160019"/>
                  <a:gd name="connsiteY9" fmla="*/ 154305 h 154305"/>
                  <a:gd name="connsiteX10" fmla="*/ 134970 w 160019"/>
                  <a:gd name="connsiteY10" fmla="*/ 133255 h 154305"/>
                  <a:gd name="connsiteX11" fmla="*/ 136970 w 160019"/>
                  <a:gd name="connsiteY11" fmla="*/ 131350 h 154305"/>
                  <a:gd name="connsiteX12" fmla="*/ 160019 w 160019"/>
                  <a:gd name="connsiteY12" fmla="*/ 77153 h 154305"/>
                  <a:gd name="connsiteX13" fmla="*/ 160019 w 160019"/>
                  <a:gd name="connsiteY13" fmla="*/ 77153 h 154305"/>
                  <a:gd name="connsiteX14" fmla="*/ 136970 w 160019"/>
                  <a:gd name="connsiteY14" fmla="*/ 22955 h 154305"/>
                  <a:gd name="connsiteX15" fmla="*/ 134970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1" y="0"/>
                      <a:pt x="39052" y="7525"/>
                      <a:pt x="25051" y="21050"/>
                    </a:cubicBezTo>
                    <a:lnTo>
                      <a:pt x="23051" y="22955"/>
                    </a:lnTo>
                    <a:cubicBezTo>
                      <a:pt x="8382" y="37148"/>
                      <a:pt x="0" y="56674"/>
                      <a:pt x="0" y="77153"/>
                    </a:cubicBezTo>
                    <a:lnTo>
                      <a:pt x="0" y="77153"/>
                    </a:lnTo>
                    <a:cubicBezTo>
                      <a:pt x="0" y="97536"/>
                      <a:pt x="8287" y="117158"/>
                      <a:pt x="23051" y="131350"/>
                    </a:cubicBezTo>
                    <a:lnTo>
                      <a:pt x="25051" y="133255"/>
                    </a:lnTo>
                    <a:cubicBezTo>
                      <a:pt x="39052" y="146780"/>
                      <a:pt x="57816" y="154305"/>
                      <a:pt x="77248" y="154305"/>
                    </a:cubicBezTo>
                    <a:lnTo>
                      <a:pt x="82772" y="154305"/>
                    </a:lnTo>
                    <a:cubicBezTo>
                      <a:pt x="102298" y="154305"/>
                      <a:pt x="120967" y="146780"/>
                      <a:pt x="134970" y="133255"/>
                    </a:cubicBezTo>
                    <a:lnTo>
                      <a:pt x="136970" y="131350"/>
                    </a:lnTo>
                    <a:cubicBezTo>
                      <a:pt x="151638" y="117158"/>
                      <a:pt x="160019" y="97631"/>
                      <a:pt x="160019" y="77153"/>
                    </a:cubicBezTo>
                    <a:lnTo>
                      <a:pt x="160019" y="77153"/>
                    </a:lnTo>
                    <a:cubicBezTo>
                      <a:pt x="160019" y="56769"/>
                      <a:pt x="151733" y="37148"/>
                      <a:pt x="136970" y="22955"/>
                    </a:cubicBezTo>
                    <a:lnTo>
                      <a:pt x="134970"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89" name="Freeform: Shape 273">
                <a:extLst>
                  <a:ext uri="{FF2B5EF4-FFF2-40B4-BE49-F238E27FC236}">
                    <a16:creationId xmlns:a16="http://schemas.microsoft.com/office/drawing/2014/main" id="{5651F6B8-F157-DAE5-8BAE-4B47EAD0FB5D}"/>
                  </a:ext>
                  <a:ext uri="{C183D7F6-B498-43B3-948B-1728B52AA6E4}">
                    <adec:decorative xmlns:adec="http://schemas.microsoft.com/office/drawing/2017/decorative" val="1"/>
                  </a:ext>
                </a:extLst>
              </p:cNvPr>
              <p:cNvSpPr>
                <a:spLocks noChangeAspect="1"/>
              </p:cNvSpPr>
              <p:nvPr/>
            </p:nvSpPr>
            <p:spPr>
              <a:xfrm>
                <a:off x="-4276614" y="2718984"/>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0 w 160019"/>
                  <a:gd name="connsiteY3" fmla="*/ 22955 h 154304"/>
                  <a:gd name="connsiteX4" fmla="*/ 0 w 160019"/>
                  <a:gd name="connsiteY4" fmla="*/ 77152 h 154304"/>
                  <a:gd name="connsiteX5" fmla="*/ 0 w 160019"/>
                  <a:gd name="connsiteY5" fmla="*/ 77152 h 154304"/>
                  <a:gd name="connsiteX6" fmla="*/ 23050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19 w 160019"/>
                  <a:gd name="connsiteY12" fmla="*/ 77152 h 154304"/>
                  <a:gd name="connsiteX13" fmla="*/ 160019 w 160019"/>
                  <a:gd name="connsiteY13" fmla="*/ 77152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2" y="7525"/>
                      <a:pt x="25051" y="21050"/>
                    </a:cubicBezTo>
                    <a:lnTo>
                      <a:pt x="23050" y="22955"/>
                    </a:lnTo>
                    <a:cubicBezTo>
                      <a:pt x="8382" y="37147"/>
                      <a:pt x="0" y="56674"/>
                      <a:pt x="0" y="77152"/>
                    </a:cubicBezTo>
                    <a:lnTo>
                      <a:pt x="0" y="77152"/>
                    </a:lnTo>
                    <a:cubicBezTo>
                      <a:pt x="0" y="97536"/>
                      <a:pt x="8287" y="117157"/>
                      <a:pt x="23050" y="131350"/>
                    </a:cubicBezTo>
                    <a:lnTo>
                      <a:pt x="25051" y="133255"/>
                    </a:lnTo>
                    <a:cubicBezTo>
                      <a:pt x="39052" y="146780"/>
                      <a:pt x="57816" y="154305"/>
                      <a:pt x="77248" y="154305"/>
                    </a:cubicBezTo>
                    <a:lnTo>
                      <a:pt x="82772" y="154305"/>
                    </a:lnTo>
                    <a:cubicBezTo>
                      <a:pt x="102298" y="154305"/>
                      <a:pt x="120967" y="146780"/>
                      <a:pt x="134969" y="133255"/>
                    </a:cubicBezTo>
                    <a:lnTo>
                      <a:pt x="136970" y="131350"/>
                    </a:lnTo>
                    <a:cubicBezTo>
                      <a:pt x="151637" y="117157"/>
                      <a:pt x="160019" y="97631"/>
                      <a:pt x="160019" y="77152"/>
                    </a:cubicBezTo>
                    <a:lnTo>
                      <a:pt x="160019" y="77152"/>
                    </a:lnTo>
                    <a:cubicBezTo>
                      <a:pt x="160019" y="56769"/>
                      <a:pt x="151733" y="37147"/>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0" name="Freeform: Shape 274">
                <a:extLst>
                  <a:ext uri="{FF2B5EF4-FFF2-40B4-BE49-F238E27FC236}">
                    <a16:creationId xmlns:a16="http://schemas.microsoft.com/office/drawing/2014/main" id="{7EAAADC5-318C-5157-BC56-DA6D14EA38B1}"/>
                  </a:ext>
                  <a:ext uri="{C183D7F6-B498-43B3-948B-1728B52AA6E4}">
                    <adec:decorative xmlns:adec="http://schemas.microsoft.com/office/drawing/2017/decorative" val="1"/>
                  </a:ext>
                </a:extLst>
              </p:cNvPr>
              <p:cNvSpPr>
                <a:spLocks noChangeAspect="1"/>
              </p:cNvSpPr>
              <p:nvPr/>
            </p:nvSpPr>
            <p:spPr>
              <a:xfrm>
                <a:off x="-4347999" y="2710318"/>
                <a:ext cx="94132" cy="90771"/>
              </a:xfrm>
              <a:custGeom>
                <a:avLst/>
                <a:gdLst>
                  <a:gd name="connsiteX0" fmla="*/ 82773 w 160020"/>
                  <a:gd name="connsiteY0" fmla="*/ 0 h 154305"/>
                  <a:gd name="connsiteX1" fmla="*/ 77249 w 160020"/>
                  <a:gd name="connsiteY1" fmla="*/ 0 h 154305"/>
                  <a:gd name="connsiteX2" fmla="*/ 25051 w 160020"/>
                  <a:gd name="connsiteY2" fmla="*/ 21050 h 154305"/>
                  <a:gd name="connsiteX3" fmla="*/ 23051 w 160020"/>
                  <a:gd name="connsiteY3" fmla="*/ 22955 h 154305"/>
                  <a:gd name="connsiteX4" fmla="*/ 0 w 160020"/>
                  <a:gd name="connsiteY4" fmla="*/ 77153 h 154305"/>
                  <a:gd name="connsiteX5" fmla="*/ 0 w 160020"/>
                  <a:gd name="connsiteY5" fmla="*/ 77153 h 154305"/>
                  <a:gd name="connsiteX6" fmla="*/ 23051 w 160020"/>
                  <a:gd name="connsiteY6" fmla="*/ 131350 h 154305"/>
                  <a:gd name="connsiteX7" fmla="*/ 25051 w 160020"/>
                  <a:gd name="connsiteY7" fmla="*/ 133255 h 154305"/>
                  <a:gd name="connsiteX8" fmla="*/ 77249 w 160020"/>
                  <a:gd name="connsiteY8" fmla="*/ 154305 h 154305"/>
                  <a:gd name="connsiteX9" fmla="*/ 82773 w 160020"/>
                  <a:gd name="connsiteY9" fmla="*/ 154305 h 154305"/>
                  <a:gd name="connsiteX10" fmla="*/ 134970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70 w 160020"/>
                  <a:gd name="connsiteY15" fmla="*/ 21050 h 154305"/>
                  <a:gd name="connsiteX16" fmla="*/ 82773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3" y="0"/>
                    </a:moveTo>
                    <a:lnTo>
                      <a:pt x="77249" y="0"/>
                    </a:lnTo>
                    <a:cubicBezTo>
                      <a:pt x="57722" y="0"/>
                      <a:pt x="39053" y="7525"/>
                      <a:pt x="25051" y="21050"/>
                    </a:cubicBezTo>
                    <a:lnTo>
                      <a:pt x="23051" y="22955"/>
                    </a:lnTo>
                    <a:cubicBezTo>
                      <a:pt x="8382" y="37148"/>
                      <a:pt x="0" y="56674"/>
                      <a:pt x="0" y="77153"/>
                    </a:cubicBezTo>
                    <a:lnTo>
                      <a:pt x="0" y="77153"/>
                    </a:lnTo>
                    <a:cubicBezTo>
                      <a:pt x="0" y="97536"/>
                      <a:pt x="8287" y="117158"/>
                      <a:pt x="23051" y="131350"/>
                    </a:cubicBezTo>
                    <a:lnTo>
                      <a:pt x="25051" y="133255"/>
                    </a:lnTo>
                    <a:cubicBezTo>
                      <a:pt x="39053" y="146780"/>
                      <a:pt x="57817" y="154305"/>
                      <a:pt x="77249" y="154305"/>
                    </a:cubicBezTo>
                    <a:lnTo>
                      <a:pt x="82773" y="154305"/>
                    </a:lnTo>
                    <a:cubicBezTo>
                      <a:pt x="102298" y="154305"/>
                      <a:pt x="120968" y="146780"/>
                      <a:pt x="134970" y="133255"/>
                    </a:cubicBezTo>
                    <a:lnTo>
                      <a:pt x="136970" y="131350"/>
                    </a:lnTo>
                    <a:cubicBezTo>
                      <a:pt x="151638" y="117158"/>
                      <a:pt x="160020" y="97631"/>
                      <a:pt x="160020" y="77153"/>
                    </a:cubicBezTo>
                    <a:lnTo>
                      <a:pt x="160020" y="77153"/>
                    </a:lnTo>
                    <a:cubicBezTo>
                      <a:pt x="160020" y="56769"/>
                      <a:pt x="151734" y="37148"/>
                      <a:pt x="136970" y="22955"/>
                    </a:cubicBezTo>
                    <a:lnTo>
                      <a:pt x="134970" y="21050"/>
                    </a:lnTo>
                    <a:cubicBezTo>
                      <a:pt x="120968" y="7525"/>
                      <a:pt x="102204" y="0"/>
                      <a:pt x="82773"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1" name="Freeform: Shape 275">
                <a:extLst>
                  <a:ext uri="{FF2B5EF4-FFF2-40B4-BE49-F238E27FC236}">
                    <a16:creationId xmlns:a16="http://schemas.microsoft.com/office/drawing/2014/main" id="{2DE09778-33BF-3B32-2FD4-833A26FCACD8}"/>
                  </a:ext>
                  <a:ext uri="{C183D7F6-B498-43B3-948B-1728B52AA6E4}">
                    <adec:decorative xmlns:adec="http://schemas.microsoft.com/office/drawing/2017/decorative" val="1"/>
                  </a:ext>
                </a:extLst>
              </p:cNvPr>
              <p:cNvSpPr>
                <a:spLocks noChangeAspect="1"/>
              </p:cNvSpPr>
              <p:nvPr/>
            </p:nvSpPr>
            <p:spPr>
              <a:xfrm>
                <a:off x="-4503562" y="2659081"/>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0 w 160019"/>
                  <a:gd name="connsiteY3" fmla="*/ 22955 h 154304"/>
                  <a:gd name="connsiteX4" fmla="*/ 0 w 160019"/>
                  <a:gd name="connsiteY4" fmla="*/ 77152 h 154304"/>
                  <a:gd name="connsiteX5" fmla="*/ 0 w 160019"/>
                  <a:gd name="connsiteY5" fmla="*/ 77152 h 154304"/>
                  <a:gd name="connsiteX6" fmla="*/ 23050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19 w 160019"/>
                  <a:gd name="connsiteY12" fmla="*/ 77152 h 154304"/>
                  <a:gd name="connsiteX13" fmla="*/ 160019 w 160019"/>
                  <a:gd name="connsiteY13" fmla="*/ 77152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2" y="7525"/>
                      <a:pt x="25051" y="21050"/>
                    </a:cubicBezTo>
                    <a:lnTo>
                      <a:pt x="23050" y="22955"/>
                    </a:lnTo>
                    <a:cubicBezTo>
                      <a:pt x="8382" y="37148"/>
                      <a:pt x="0" y="56674"/>
                      <a:pt x="0" y="77152"/>
                    </a:cubicBezTo>
                    <a:lnTo>
                      <a:pt x="0" y="77152"/>
                    </a:lnTo>
                    <a:cubicBezTo>
                      <a:pt x="0" y="97536"/>
                      <a:pt x="8287" y="117157"/>
                      <a:pt x="23050" y="131350"/>
                    </a:cubicBezTo>
                    <a:lnTo>
                      <a:pt x="25051" y="133255"/>
                    </a:lnTo>
                    <a:cubicBezTo>
                      <a:pt x="39052" y="146780"/>
                      <a:pt x="57816" y="154305"/>
                      <a:pt x="77248" y="154305"/>
                    </a:cubicBezTo>
                    <a:lnTo>
                      <a:pt x="82772" y="154305"/>
                    </a:lnTo>
                    <a:cubicBezTo>
                      <a:pt x="102298" y="154305"/>
                      <a:pt x="120967" y="146780"/>
                      <a:pt x="134969" y="133255"/>
                    </a:cubicBezTo>
                    <a:lnTo>
                      <a:pt x="136970" y="131350"/>
                    </a:lnTo>
                    <a:cubicBezTo>
                      <a:pt x="151637" y="117157"/>
                      <a:pt x="160019" y="97631"/>
                      <a:pt x="160019" y="77152"/>
                    </a:cubicBezTo>
                    <a:lnTo>
                      <a:pt x="160019" y="77152"/>
                    </a:lnTo>
                    <a:cubicBezTo>
                      <a:pt x="160019" y="56769"/>
                      <a:pt x="151733" y="37148"/>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2" name="Freeform: Shape 12">
                <a:extLst>
                  <a:ext uri="{FF2B5EF4-FFF2-40B4-BE49-F238E27FC236}">
                    <a16:creationId xmlns:a16="http://schemas.microsoft.com/office/drawing/2014/main" id="{F9223CAB-C9D0-7903-1212-EB5E05CE2B65}"/>
                  </a:ext>
                  <a:ext uri="{C183D7F6-B498-43B3-948B-1728B52AA6E4}">
                    <adec:decorative xmlns:adec="http://schemas.microsoft.com/office/drawing/2017/decorative" val="1"/>
                  </a:ext>
                </a:extLst>
              </p:cNvPr>
              <p:cNvSpPr>
                <a:spLocks noChangeAspect="1"/>
              </p:cNvSpPr>
              <p:nvPr/>
            </p:nvSpPr>
            <p:spPr>
              <a:xfrm>
                <a:off x="-2574067" y="3543370"/>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0 w 160019"/>
                  <a:gd name="connsiteY3" fmla="*/ 22955 h 154304"/>
                  <a:gd name="connsiteX4" fmla="*/ 0 w 160019"/>
                  <a:gd name="connsiteY4" fmla="*/ 77153 h 154304"/>
                  <a:gd name="connsiteX5" fmla="*/ 0 w 160019"/>
                  <a:gd name="connsiteY5" fmla="*/ 77153 h 154304"/>
                  <a:gd name="connsiteX6" fmla="*/ 23050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19 w 160019"/>
                  <a:gd name="connsiteY12" fmla="*/ 77153 h 154304"/>
                  <a:gd name="connsiteX13" fmla="*/ 160019 w 160019"/>
                  <a:gd name="connsiteY13" fmla="*/ 77153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2" y="7525"/>
                      <a:pt x="25051" y="21050"/>
                    </a:cubicBezTo>
                    <a:lnTo>
                      <a:pt x="23050" y="22955"/>
                    </a:lnTo>
                    <a:cubicBezTo>
                      <a:pt x="8382" y="37147"/>
                      <a:pt x="0" y="56674"/>
                      <a:pt x="0" y="77153"/>
                    </a:cubicBezTo>
                    <a:lnTo>
                      <a:pt x="0" y="77153"/>
                    </a:lnTo>
                    <a:cubicBezTo>
                      <a:pt x="0" y="97536"/>
                      <a:pt x="8287" y="117157"/>
                      <a:pt x="23050" y="131350"/>
                    </a:cubicBezTo>
                    <a:lnTo>
                      <a:pt x="25051" y="133255"/>
                    </a:lnTo>
                    <a:cubicBezTo>
                      <a:pt x="39052" y="146780"/>
                      <a:pt x="57816" y="154305"/>
                      <a:pt x="77248" y="154305"/>
                    </a:cubicBezTo>
                    <a:lnTo>
                      <a:pt x="82772" y="154305"/>
                    </a:lnTo>
                    <a:cubicBezTo>
                      <a:pt x="102298" y="154305"/>
                      <a:pt x="120967" y="146780"/>
                      <a:pt x="134969" y="133255"/>
                    </a:cubicBezTo>
                    <a:lnTo>
                      <a:pt x="136970" y="131350"/>
                    </a:lnTo>
                    <a:cubicBezTo>
                      <a:pt x="151637" y="117157"/>
                      <a:pt x="160019" y="97631"/>
                      <a:pt x="160019" y="77153"/>
                    </a:cubicBezTo>
                    <a:lnTo>
                      <a:pt x="160019" y="77153"/>
                    </a:lnTo>
                    <a:cubicBezTo>
                      <a:pt x="160019" y="56769"/>
                      <a:pt x="151733" y="37147"/>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3" name="Freeform: Shape 266">
                <a:extLst>
                  <a:ext uri="{FF2B5EF4-FFF2-40B4-BE49-F238E27FC236}">
                    <a16:creationId xmlns:a16="http://schemas.microsoft.com/office/drawing/2014/main" id="{8373875F-E6D4-2C86-9BB5-A82A0E8B47DC}"/>
                  </a:ext>
                  <a:ext uri="{C183D7F6-B498-43B3-948B-1728B52AA6E4}">
                    <adec:decorative xmlns:adec="http://schemas.microsoft.com/office/drawing/2017/decorative" val="1"/>
                  </a:ext>
                </a:extLst>
              </p:cNvPr>
              <p:cNvSpPr>
                <a:spLocks noChangeAspect="1"/>
              </p:cNvSpPr>
              <p:nvPr/>
            </p:nvSpPr>
            <p:spPr>
              <a:xfrm>
                <a:off x="-2522052" y="3504994"/>
                <a:ext cx="94132" cy="90770"/>
              </a:xfrm>
              <a:custGeom>
                <a:avLst/>
                <a:gdLst>
                  <a:gd name="connsiteX0" fmla="*/ 82772 w 160019"/>
                  <a:gd name="connsiteY0" fmla="*/ 0 h 154304"/>
                  <a:gd name="connsiteX1" fmla="*/ 77248 w 160019"/>
                  <a:gd name="connsiteY1" fmla="*/ 0 h 154304"/>
                  <a:gd name="connsiteX2" fmla="*/ 25051 w 160019"/>
                  <a:gd name="connsiteY2" fmla="*/ 21050 h 154304"/>
                  <a:gd name="connsiteX3" fmla="*/ 23050 w 160019"/>
                  <a:gd name="connsiteY3" fmla="*/ 22955 h 154304"/>
                  <a:gd name="connsiteX4" fmla="*/ 0 w 160019"/>
                  <a:gd name="connsiteY4" fmla="*/ 77153 h 154304"/>
                  <a:gd name="connsiteX5" fmla="*/ 0 w 160019"/>
                  <a:gd name="connsiteY5" fmla="*/ 77153 h 154304"/>
                  <a:gd name="connsiteX6" fmla="*/ 23050 w 160019"/>
                  <a:gd name="connsiteY6" fmla="*/ 131350 h 154304"/>
                  <a:gd name="connsiteX7" fmla="*/ 25051 w 160019"/>
                  <a:gd name="connsiteY7" fmla="*/ 133255 h 154304"/>
                  <a:gd name="connsiteX8" fmla="*/ 77248 w 160019"/>
                  <a:gd name="connsiteY8" fmla="*/ 154305 h 154304"/>
                  <a:gd name="connsiteX9" fmla="*/ 82772 w 160019"/>
                  <a:gd name="connsiteY9" fmla="*/ 154305 h 154304"/>
                  <a:gd name="connsiteX10" fmla="*/ 134969 w 160019"/>
                  <a:gd name="connsiteY10" fmla="*/ 133255 h 154304"/>
                  <a:gd name="connsiteX11" fmla="*/ 136970 w 160019"/>
                  <a:gd name="connsiteY11" fmla="*/ 131350 h 154304"/>
                  <a:gd name="connsiteX12" fmla="*/ 160019 w 160019"/>
                  <a:gd name="connsiteY12" fmla="*/ 77153 h 154304"/>
                  <a:gd name="connsiteX13" fmla="*/ 160019 w 160019"/>
                  <a:gd name="connsiteY13" fmla="*/ 77153 h 154304"/>
                  <a:gd name="connsiteX14" fmla="*/ 136970 w 160019"/>
                  <a:gd name="connsiteY14" fmla="*/ 22955 h 154304"/>
                  <a:gd name="connsiteX15" fmla="*/ 134969 w 160019"/>
                  <a:gd name="connsiteY15" fmla="*/ 21050 h 154304"/>
                  <a:gd name="connsiteX16" fmla="*/ 82772 w 160019"/>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4">
                    <a:moveTo>
                      <a:pt x="82772" y="0"/>
                    </a:moveTo>
                    <a:lnTo>
                      <a:pt x="77248" y="0"/>
                    </a:lnTo>
                    <a:cubicBezTo>
                      <a:pt x="57721" y="0"/>
                      <a:pt x="39052" y="7525"/>
                      <a:pt x="25051" y="21050"/>
                    </a:cubicBezTo>
                    <a:lnTo>
                      <a:pt x="23050" y="22955"/>
                    </a:lnTo>
                    <a:cubicBezTo>
                      <a:pt x="8382" y="37147"/>
                      <a:pt x="0" y="56674"/>
                      <a:pt x="0" y="77153"/>
                    </a:cubicBezTo>
                    <a:lnTo>
                      <a:pt x="0" y="77153"/>
                    </a:lnTo>
                    <a:cubicBezTo>
                      <a:pt x="0" y="97536"/>
                      <a:pt x="8287" y="117157"/>
                      <a:pt x="23050" y="131350"/>
                    </a:cubicBezTo>
                    <a:lnTo>
                      <a:pt x="25051" y="133255"/>
                    </a:lnTo>
                    <a:cubicBezTo>
                      <a:pt x="39052" y="146780"/>
                      <a:pt x="57816" y="154305"/>
                      <a:pt x="77248" y="154305"/>
                    </a:cubicBezTo>
                    <a:lnTo>
                      <a:pt x="82772" y="154305"/>
                    </a:lnTo>
                    <a:cubicBezTo>
                      <a:pt x="102298" y="154305"/>
                      <a:pt x="120967" y="146780"/>
                      <a:pt x="134969" y="133255"/>
                    </a:cubicBezTo>
                    <a:lnTo>
                      <a:pt x="136970" y="131350"/>
                    </a:lnTo>
                    <a:cubicBezTo>
                      <a:pt x="151637" y="117157"/>
                      <a:pt x="160019" y="97631"/>
                      <a:pt x="160019" y="77153"/>
                    </a:cubicBezTo>
                    <a:lnTo>
                      <a:pt x="160019" y="77153"/>
                    </a:lnTo>
                    <a:cubicBezTo>
                      <a:pt x="160019" y="56769"/>
                      <a:pt x="151733" y="37147"/>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4" name="Freeform: Shape 309">
                <a:extLst>
                  <a:ext uri="{FF2B5EF4-FFF2-40B4-BE49-F238E27FC236}">
                    <a16:creationId xmlns:a16="http://schemas.microsoft.com/office/drawing/2014/main" id="{D837926E-038C-8CCC-436D-04187F7198E9}"/>
                  </a:ext>
                  <a:ext uri="{C183D7F6-B498-43B3-948B-1728B52AA6E4}">
                    <adec:decorative xmlns:adec="http://schemas.microsoft.com/office/drawing/2017/decorative" val="1"/>
                  </a:ext>
                </a:extLst>
              </p:cNvPr>
              <p:cNvSpPr>
                <a:spLocks noChangeAspect="1"/>
              </p:cNvSpPr>
              <p:nvPr/>
            </p:nvSpPr>
            <p:spPr>
              <a:xfrm>
                <a:off x="-4082203" y="2700865"/>
                <a:ext cx="93200" cy="89872"/>
              </a:xfrm>
              <a:custGeom>
                <a:avLst/>
                <a:gdLst>
                  <a:gd name="connsiteX0" fmla="*/ 82772 w 160019"/>
                  <a:gd name="connsiteY0" fmla="*/ 0 h 154305"/>
                  <a:gd name="connsiteX1" fmla="*/ 77248 w 160019"/>
                  <a:gd name="connsiteY1" fmla="*/ 0 h 154305"/>
                  <a:gd name="connsiteX2" fmla="*/ 25051 w 160019"/>
                  <a:gd name="connsiteY2" fmla="*/ 21050 h 154305"/>
                  <a:gd name="connsiteX3" fmla="*/ 23050 w 160019"/>
                  <a:gd name="connsiteY3" fmla="*/ 22955 h 154305"/>
                  <a:gd name="connsiteX4" fmla="*/ 0 w 160019"/>
                  <a:gd name="connsiteY4" fmla="*/ 77152 h 154305"/>
                  <a:gd name="connsiteX5" fmla="*/ 0 w 160019"/>
                  <a:gd name="connsiteY5" fmla="*/ 77152 h 154305"/>
                  <a:gd name="connsiteX6" fmla="*/ 23050 w 160019"/>
                  <a:gd name="connsiteY6" fmla="*/ 131350 h 154305"/>
                  <a:gd name="connsiteX7" fmla="*/ 25051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70 w 160019"/>
                  <a:gd name="connsiteY11" fmla="*/ 131350 h 154305"/>
                  <a:gd name="connsiteX12" fmla="*/ 160019 w 160019"/>
                  <a:gd name="connsiteY12" fmla="*/ 77152 h 154305"/>
                  <a:gd name="connsiteX13" fmla="*/ 160019 w 160019"/>
                  <a:gd name="connsiteY13" fmla="*/ 77152 h 154305"/>
                  <a:gd name="connsiteX14" fmla="*/ 136970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1" y="0"/>
                      <a:pt x="39052" y="7525"/>
                      <a:pt x="25051" y="21050"/>
                    </a:cubicBezTo>
                    <a:lnTo>
                      <a:pt x="23050" y="22955"/>
                    </a:lnTo>
                    <a:cubicBezTo>
                      <a:pt x="8382" y="37148"/>
                      <a:pt x="0" y="56674"/>
                      <a:pt x="0" y="77152"/>
                    </a:cubicBezTo>
                    <a:lnTo>
                      <a:pt x="0" y="77152"/>
                    </a:lnTo>
                    <a:cubicBezTo>
                      <a:pt x="0" y="97536"/>
                      <a:pt x="8287" y="117158"/>
                      <a:pt x="23050" y="131350"/>
                    </a:cubicBezTo>
                    <a:lnTo>
                      <a:pt x="25051" y="133255"/>
                    </a:lnTo>
                    <a:cubicBezTo>
                      <a:pt x="39052" y="146780"/>
                      <a:pt x="57816" y="154305"/>
                      <a:pt x="77248" y="154305"/>
                    </a:cubicBezTo>
                    <a:lnTo>
                      <a:pt x="82772" y="154305"/>
                    </a:lnTo>
                    <a:cubicBezTo>
                      <a:pt x="102298" y="154305"/>
                      <a:pt x="120967" y="146780"/>
                      <a:pt x="134969" y="133255"/>
                    </a:cubicBezTo>
                    <a:lnTo>
                      <a:pt x="136970" y="131350"/>
                    </a:lnTo>
                    <a:cubicBezTo>
                      <a:pt x="151637" y="117158"/>
                      <a:pt x="160019" y="97631"/>
                      <a:pt x="160019" y="77152"/>
                    </a:cubicBezTo>
                    <a:lnTo>
                      <a:pt x="160019" y="77152"/>
                    </a:lnTo>
                    <a:cubicBezTo>
                      <a:pt x="160019" y="56769"/>
                      <a:pt x="151733" y="37148"/>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291817">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5" name="Freeform: Shape 310">
                <a:extLst>
                  <a:ext uri="{FF2B5EF4-FFF2-40B4-BE49-F238E27FC236}">
                    <a16:creationId xmlns:a16="http://schemas.microsoft.com/office/drawing/2014/main" id="{8411F814-CBC4-DC6D-0E35-94D0D7FEE8DF}"/>
                  </a:ext>
                  <a:ext uri="{C183D7F6-B498-43B3-948B-1728B52AA6E4}">
                    <adec:decorative xmlns:adec="http://schemas.microsoft.com/office/drawing/2017/decorative" val="1"/>
                  </a:ext>
                </a:extLst>
              </p:cNvPr>
              <p:cNvSpPr>
                <a:spLocks noChangeAspect="1"/>
              </p:cNvSpPr>
              <p:nvPr/>
            </p:nvSpPr>
            <p:spPr>
              <a:xfrm>
                <a:off x="-3750170" y="2807242"/>
                <a:ext cx="93200" cy="89872"/>
              </a:xfrm>
              <a:custGeom>
                <a:avLst/>
                <a:gdLst>
                  <a:gd name="connsiteX0" fmla="*/ 82772 w 160019"/>
                  <a:gd name="connsiteY0" fmla="*/ 0 h 154305"/>
                  <a:gd name="connsiteX1" fmla="*/ 77248 w 160019"/>
                  <a:gd name="connsiteY1" fmla="*/ 0 h 154305"/>
                  <a:gd name="connsiteX2" fmla="*/ 25051 w 160019"/>
                  <a:gd name="connsiteY2" fmla="*/ 21050 h 154305"/>
                  <a:gd name="connsiteX3" fmla="*/ 23050 w 160019"/>
                  <a:gd name="connsiteY3" fmla="*/ 22955 h 154305"/>
                  <a:gd name="connsiteX4" fmla="*/ 0 w 160019"/>
                  <a:gd name="connsiteY4" fmla="*/ 77152 h 154305"/>
                  <a:gd name="connsiteX5" fmla="*/ 0 w 160019"/>
                  <a:gd name="connsiteY5" fmla="*/ 77152 h 154305"/>
                  <a:gd name="connsiteX6" fmla="*/ 23050 w 160019"/>
                  <a:gd name="connsiteY6" fmla="*/ 131350 h 154305"/>
                  <a:gd name="connsiteX7" fmla="*/ 25051 w 160019"/>
                  <a:gd name="connsiteY7" fmla="*/ 133255 h 154305"/>
                  <a:gd name="connsiteX8" fmla="*/ 77248 w 160019"/>
                  <a:gd name="connsiteY8" fmla="*/ 154305 h 154305"/>
                  <a:gd name="connsiteX9" fmla="*/ 82772 w 160019"/>
                  <a:gd name="connsiteY9" fmla="*/ 154305 h 154305"/>
                  <a:gd name="connsiteX10" fmla="*/ 134969 w 160019"/>
                  <a:gd name="connsiteY10" fmla="*/ 133255 h 154305"/>
                  <a:gd name="connsiteX11" fmla="*/ 136970 w 160019"/>
                  <a:gd name="connsiteY11" fmla="*/ 131350 h 154305"/>
                  <a:gd name="connsiteX12" fmla="*/ 160019 w 160019"/>
                  <a:gd name="connsiteY12" fmla="*/ 77152 h 154305"/>
                  <a:gd name="connsiteX13" fmla="*/ 160019 w 160019"/>
                  <a:gd name="connsiteY13" fmla="*/ 77152 h 154305"/>
                  <a:gd name="connsiteX14" fmla="*/ 136970 w 160019"/>
                  <a:gd name="connsiteY14" fmla="*/ 22955 h 154305"/>
                  <a:gd name="connsiteX15" fmla="*/ 134969 w 160019"/>
                  <a:gd name="connsiteY15" fmla="*/ 21050 h 154305"/>
                  <a:gd name="connsiteX16" fmla="*/ 82772 w 160019"/>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9" h="154305">
                    <a:moveTo>
                      <a:pt x="82772" y="0"/>
                    </a:moveTo>
                    <a:lnTo>
                      <a:pt x="77248" y="0"/>
                    </a:lnTo>
                    <a:cubicBezTo>
                      <a:pt x="57721" y="0"/>
                      <a:pt x="39052" y="7525"/>
                      <a:pt x="25051" y="21050"/>
                    </a:cubicBezTo>
                    <a:lnTo>
                      <a:pt x="23050" y="22955"/>
                    </a:lnTo>
                    <a:cubicBezTo>
                      <a:pt x="8382" y="37148"/>
                      <a:pt x="0" y="56674"/>
                      <a:pt x="0" y="77152"/>
                    </a:cubicBezTo>
                    <a:lnTo>
                      <a:pt x="0" y="77152"/>
                    </a:lnTo>
                    <a:cubicBezTo>
                      <a:pt x="0" y="97536"/>
                      <a:pt x="8287" y="117158"/>
                      <a:pt x="23050" y="131350"/>
                    </a:cubicBezTo>
                    <a:lnTo>
                      <a:pt x="25051" y="133255"/>
                    </a:lnTo>
                    <a:cubicBezTo>
                      <a:pt x="39052" y="146780"/>
                      <a:pt x="57816" y="154305"/>
                      <a:pt x="77248" y="154305"/>
                    </a:cubicBezTo>
                    <a:lnTo>
                      <a:pt x="82772" y="154305"/>
                    </a:lnTo>
                    <a:cubicBezTo>
                      <a:pt x="102298" y="154305"/>
                      <a:pt x="120967" y="146780"/>
                      <a:pt x="134969" y="133255"/>
                    </a:cubicBezTo>
                    <a:lnTo>
                      <a:pt x="136970" y="131350"/>
                    </a:lnTo>
                    <a:cubicBezTo>
                      <a:pt x="151637" y="117158"/>
                      <a:pt x="160019" y="97631"/>
                      <a:pt x="160019" y="77152"/>
                    </a:cubicBezTo>
                    <a:lnTo>
                      <a:pt x="160019" y="77152"/>
                    </a:lnTo>
                    <a:cubicBezTo>
                      <a:pt x="160019" y="56769"/>
                      <a:pt x="151733" y="37148"/>
                      <a:pt x="136970"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291817">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6" name="Freeform: Shape 311">
                <a:extLst>
                  <a:ext uri="{FF2B5EF4-FFF2-40B4-BE49-F238E27FC236}">
                    <a16:creationId xmlns:a16="http://schemas.microsoft.com/office/drawing/2014/main" id="{737B69B0-0642-FEA1-6288-9AF73BC3719C}"/>
                  </a:ext>
                  <a:ext uri="{C183D7F6-B498-43B3-948B-1728B52AA6E4}">
                    <adec:decorative xmlns:adec="http://schemas.microsoft.com/office/drawing/2017/decorative" val="1"/>
                  </a:ext>
                </a:extLst>
              </p:cNvPr>
              <p:cNvSpPr>
                <a:spLocks noChangeAspect="1"/>
              </p:cNvSpPr>
              <p:nvPr/>
            </p:nvSpPr>
            <p:spPr>
              <a:xfrm>
                <a:off x="-3566883" y="3125999"/>
                <a:ext cx="93200" cy="89871"/>
              </a:xfrm>
              <a:custGeom>
                <a:avLst/>
                <a:gdLst>
                  <a:gd name="connsiteX0" fmla="*/ 82773 w 160020"/>
                  <a:gd name="connsiteY0" fmla="*/ 0 h 154304"/>
                  <a:gd name="connsiteX1" fmla="*/ 77248 w 160020"/>
                  <a:gd name="connsiteY1" fmla="*/ 0 h 154304"/>
                  <a:gd name="connsiteX2" fmla="*/ 25051 w 160020"/>
                  <a:gd name="connsiteY2" fmla="*/ 21050 h 154304"/>
                  <a:gd name="connsiteX3" fmla="*/ 23051 w 160020"/>
                  <a:gd name="connsiteY3" fmla="*/ 22955 h 154304"/>
                  <a:gd name="connsiteX4" fmla="*/ 0 w 160020"/>
                  <a:gd name="connsiteY4" fmla="*/ 77153 h 154304"/>
                  <a:gd name="connsiteX5" fmla="*/ 0 w 160020"/>
                  <a:gd name="connsiteY5" fmla="*/ 77153 h 154304"/>
                  <a:gd name="connsiteX6" fmla="*/ 23051 w 160020"/>
                  <a:gd name="connsiteY6" fmla="*/ 131350 h 154304"/>
                  <a:gd name="connsiteX7" fmla="*/ 25051 w 160020"/>
                  <a:gd name="connsiteY7" fmla="*/ 133255 h 154304"/>
                  <a:gd name="connsiteX8" fmla="*/ 77248 w 160020"/>
                  <a:gd name="connsiteY8" fmla="*/ 154305 h 154304"/>
                  <a:gd name="connsiteX9" fmla="*/ 82773 w 160020"/>
                  <a:gd name="connsiteY9" fmla="*/ 154305 h 154304"/>
                  <a:gd name="connsiteX10" fmla="*/ 134970 w 160020"/>
                  <a:gd name="connsiteY10" fmla="*/ 133255 h 154304"/>
                  <a:gd name="connsiteX11" fmla="*/ 136970 w 160020"/>
                  <a:gd name="connsiteY11" fmla="*/ 131350 h 154304"/>
                  <a:gd name="connsiteX12" fmla="*/ 160020 w 160020"/>
                  <a:gd name="connsiteY12" fmla="*/ 77153 h 154304"/>
                  <a:gd name="connsiteX13" fmla="*/ 160020 w 160020"/>
                  <a:gd name="connsiteY13" fmla="*/ 77153 h 154304"/>
                  <a:gd name="connsiteX14" fmla="*/ 136970 w 160020"/>
                  <a:gd name="connsiteY14" fmla="*/ 22955 h 154304"/>
                  <a:gd name="connsiteX15" fmla="*/ 134970 w 160020"/>
                  <a:gd name="connsiteY15" fmla="*/ 21050 h 154304"/>
                  <a:gd name="connsiteX16" fmla="*/ 82773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3" y="0"/>
                    </a:moveTo>
                    <a:lnTo>
                      <a:pt x="77248" y="0"/>
                    </a:lnTo>
                    <a:cubicBezTo>
                      <a:pt x="57722" y="0"/>
                      <a:pt x="39053" y="7525"/>
                      <a:pt x="25051" y="21050"/>
                    </a:cubicBezTo>
                    <a:lnTo>
                      <a:pt x="23051" y="22955"/>
                    </a:lnTo>
                    <a:cubicBezTo>
                      <a:pt x="8382" y="37147"/>
                      <a:pt x="0" y="56674"/>
                      <a:pt x="0" y="77153"/>
                    </a:cubicBezTo>
                    <a:lnTo>
                      <a:pt x="0" y="77153"/>
                    </a:lnTo>
                    <a:cubicBezTo>
                      <a:pt x="0" y="97536"/>
                      <a:pt x="8287" y="117158"/>
                      <a:pt x="23051" y="131350"/>
                    </a:cubicBezTo>
                    <a:lnTo>
                      <a:pt x="25051" y="133255"/>
                    </a:lnTo>
                    <a:cubicBezTo>
                      <a:pt x="39053" y="146780"/>
                      <a:pt x="57817" y="154305"/>
                      <a:pt x="77248" y="154305"/>
                    </a:cubicBezTo>
                    <a:lnTo>
                      <a:pt x="82773" y="154305"/>
                    </a:lnTo>
                    <a:cubicBezTo>
                      <a:pt x="102298" y="154305"/>
                      <a:pt x="120968" y="146780"/>
                      <a:pt x="134970" y="133255"/>
                    </a:cubicBezTo>
                    <a:lnTo>
                      <a:pt x="136970" y="131350"/>
                    </a:lnTo>
                    <a:cubicBezTo>
                      <a:pt x="151638" y="117158"/>
                      <a:pt x="160020" y="97631"/>
                      <a:pt x="160020" y="77153"/>
                    </a:cubicBezTo>
                    <a:lnTo>
                      <a:pt x="160020" y="77153"/>
                    </a:lnTo>
                    <a:cubicBezTo>
                      <a:pt x="160020" y="56769"/>
                      <a:pt x="151734" y="37147"/>
                      <a:pt x="136970" y="22955"/>
                    </a:cubicBezTo>
                    <a:lnTo>
                      <a:pt x="134970" y="21050"/>
                    </a:lnTo>
                    <a:cubicBezTo>
                      <a:pt x="120968" y="7525"/>
                      <a:pt x="102203" y="0"/>
                      <a:pt x="82773" y="0"/>
                    </a:cubicBezTo>
                    <a:close/>
                  </a:path>
                </a:pathLst>
              </a:custGeom>
              <a:solidFill>
                <a:srgbClr val="00A4EF"/>
              </a:solidFill>
              <a:ln w="6350" cap="flat">
                <a:noFill/>
                <a:prstDash val="solid"/>
                <a:miter/>
              </a:ln>
              <a:effectLst>
                <a:outerShdw blurRad="127000" dist="127000" dir="2700000" algn="tl" rotWithShape="0">
                  <a:srgbClr val="291817">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7" name="Freeform: Shape 313">
                <a:extLst>
                  <a:ext uri="{FF2B5EF4-FFF2-40B4-BE49-F238E27FC236}">
                    <a16:creationId xmlns:a16="http://schemas.microsoft.com/office/drawing/2014/main" id="{0D3E6D0B-F904-5336-48D4-17DE20451AA6}"/>
                  </a:ext>
                  <a:ext uri="{C183D7F6-B498-43B3-948B-1728B52AA6E4}">
                    <adec:decorative xmlns:adec="http://schemas.microsoft.com/office/drawing/2017/decorative" val="1"/>
                  </a:ext>
                </a:extLst>
              </p:cNvPr>
              <p:cNvSpPr>
                <a:spLocks noChangeAspect="1"/>
              </p:cNvSpPr>
              <p:nvPr/>
            </p:nvSpPr>
            <p:spPr>
              <a:xfrm>
                <a:off x="-2776555" y="3550379"/>
                <a:ext cx="93200" cy="89872"/>
              </a:xfrm>
              <a:custGeom>
                <a:avLst/>
                <a:gdLst>
                  <a:gd name="connsiteX0" fmla="*/ 82773 w 160020"/>
                  <a:gd name="connsiteY0" fmla="*/ 0 h 154305"/>
                  <a:gd name="connsiteX1" fmla="*/ 77248 w 160020"/>
                  <a:gd name="connsiteY1" fmla="*/ 0 h 154305"/>
                  <a:gd name="connsiteX2" fmla="*/ 25051 w 160020"/>
                  <a:gd name="connsiteY2" fmla="*/ 21050 h 154305"/>
                  <a:gd name="connsiteX3" fmla="*/ 23051 w 160020"/>
                  <a:gd name="connsiteY3" fmla="*/ 22955 h 154305"/>
                  <a:gd name="connsiteX4" fmla="*/ 0 w 160020"/>
                  <a:gd name="connsiteY4" fmla="*/ 77153 h 154305"/>
                  <a:gd name="connsiteX5" fmla="*/ 0 w 160020"/>
                  <a:gd name="connsiteY5" fmla="*/ 77153 h 154305"/>
                  <a:gd name="connsiteX6" fmla="*/ 23051 w 160020"/>
                  <a:gd name="connsiteY6" fmla="*/ 131350 h 154305"/>
                  <a:gd name="connsiteX7" fmla="*/ 25051 w 160020"/>
                  <a:gd name="connsiteY7" fmla="*/ 133255 h 154305"/>
                  <a:gd name="connsiteX8" fmla="*/ 77248 w 160020"/>
                  <a:gd name="connsiteY8" fmla="*/ 154305 h 154305"/>
                  <a:gd name="connsiteX9" fmla="*/ 82773 w 160020"/>
                  <a:gd name="connsiteY9" fmla="*/ 154305 h 154305"/>
                  <a:gd name="connsiteX10" fmla="*/ 134970 w 160020"/>
                  <a:gd name="connsiteY10" fmla="*/ 133255 h 154305"/>
                  <a:gd name="connsiteX11" fmla="*/ 136970 w 160020"/>
                  <a:gd name="connsiteY11" fmla="*/ 131350 h 154305"/>
                  <a:gd name="connsiteX12" fmla="*/ 160020 w 160020"/>
                  <a:gd name="connsiteY12" fmla="*/ 77153 h 154305"/>
                  <a:gd name="connsiteX13" fmla="*/ 160020 w 160020"/>
                  <a:gd name="connsiteY13" fmla="*/ 77153 h 154305"/>
                  <a:gd name="connsiteX14" fmla="*/ 136970 w 160020"/>
                  <a:gd name="connsiteY14" fmla="*/ 22955 h 154305"/>
                  <a:gd name="connsiteX15" fmla="*/ 134970 w 160020"/>
                  <a:gd name="connsiteY15" fmla="*/ 21050 h 154305"/>
                  <a:gd name="connsiteX16" fmla="*/ 82773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3" y="0"/>
                    </a:moveTo>
                    <a:lnTo>
                      <a:pt x="77248" y="0"/>
                    </a:lnTo>
                    <a:cubicBezTo>
                      <a:pt x="57722" y="0"/>
                      <a:pt x="39052" y="7525"/>
                      <a:pt x="25051" y="21050"/>
                    </a:cubicBezTo>
                    <a:lnTo>
                      <a:pt x="23051" y="22955"/>
                    </a:lnTo>
                    <a:cubicBezTo>
                      <a:pt x="8382" y="37148"/>
                      <a:pt x="0" y="56674"/>
                      <a:pt x="0" y="77153"/>
                    </a:cubicBezTo>
                    <a:lnTo>
                      <a:pt x="0" y="77153"/>
                    </a:lnTo>
                    <a:cubicBezTo>
                      <a:pt x="0" y="97536"/>
                      <a:pt x="8287" y="117158"/>
                      <a:pt x="23051" y="131350"/>
                    </a:cubicBezTo>
                    <a:lnTo>
                      <a:pt x="25051" y="133255"/>
                    </a:lnTo>
                    <a:cubicBezTo>
                      <a:pt x="39052" y="146780"/>
                      <a:pt x="57817" y="154305"/>
                      <a:pt x="77248" y="154305"/>
                    </a:cubicBezTo>
                    <a:lnTo>
                      <a:pt x="82773" y="154305"/>
                    </a:lnTo>
                    <a:cubicBezTo>
                      <a:pt x="102298" y="154305"/>
                      <a:pt x="120968" y="146780"/>
                      <a:pt x="134970" y="133255"/>
                    </a:cubicBezTo>
                    <a:lnTo>
                      <a:pt x="136970" y="131350"/>
                    </a:lnTo>
                    <a:cubicBezTo>
                      <a:pt x="151638" y="117158"/>
                      <a:pt x="160020" y="97631"/>
                      <a:pt x="160020" y="77153"/>
                    </a:cubicBezTo>
                    <a:lnTo>
                      <a:pt x="160020" y="77153"/>
                    </a:lnTo>
                    <a:cubicBezTo>
                      <a:pt x="160020" y="56769"/>
                      <a:pt x="151734" y="37148"/>
                      <a:pt x="136970" y="22955"/>
                    </a:cubicBezTo>
                    <a:lnTo>
                      <a:pt x="134970" y="21050"/>
                    </a:lnTo>
                    <a:cubicBezTo>
                      <a:pt x="120968" y="7525"/>
                      <a:pt x="102203" y="0"/>
                      <a:pt x="82773" y="0"/>
                    </a:cubicBezTo>
                    <a:close/>
                  </a:path>
                </a:pathLst>
              </a:custGeom>
              <a:solidFill>
                <a:srgbClr val="00A4EF"/>
              </a:solidFill>
              <a:ln w="6350" cap="flat">
                <a:noFill/>
                <a:prstDash val="solid"/>
                <a:miter/>
              </a:ln>
              <a:effectLst>
                <a:outerShdw blurRad="127000" dist="127000" dir="2700000" algn="tl" rotWithShape="0">
                  <a:srgbClr val="291817">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8" name="Freeform: Shape 317">
                <a:extLst>
                  <a:ext uri="{FF2B5EF4-FFF2-40B4-BE49-F238E27FC236}">
                    <a16:creationId xmlns:a16="http://schemas.microsoft.com/office/drawing/2014/main" id="{6CAC3E2E-3A32-12EC-3776-6E337C9E52A0}"/>
                  </a:ext>
                  <a:ext uri="{C183D7F6-B498-43B3-948B-1728B52AA6E4}">
                    <adec:decorative xmlns:adec="http://schemas.microsoft.com/office/drawing/2017/decorative" val="1"/>
                  </a:ext>
                </a:extLst>
              </p:cNvPr>
              <p:cNvSpPr>
                <a:spLocks noChangeAspect="1"/>
              </p:cNvSpPr>
              <p:nvPr/>
            </p:nvSpPr>
            <p:spPr>
              <a:xfrm>
                <a:off x="-3498084" y="2425106"/>
                <a:ext cx="93200" cy="89871"/>
              </a:xfrm>
              <a:custGeom>
                <a:avLst/>
                <a:gdLst>
                  <a:gd name="connsiteX0" fmla="*/ 82773 w 160020"/>
                  <a:gd name="connsiteY0" fmla="*/ 0 h 154304"/>
                  <a:gd name="connsiteX1" fmla="*/ 77248 w 160020"/>
                  <a:gd name="connsiteY1" fmla="*/ 0 h 154304"/>
                  <a:gd name="connsiteX2" fmla="*/ 25051 w 160020"/>
                  <a:gd name="connsiteY2" fmla="*/ 21050 h 154304"/>
                  <a:gd name="connsiteX3" fmla="*/ 23051 w 160020"/>
                  <a:gd name="connsiteY3" fmla="*/ 22955 h 154304"/>
                  <a:gd name="connsiteX4" fmla="*/ 0 w 160020"/>
                  <a:gd name="connsiteY4" fmla="*/ 77153 h 154304"/>
                  <a:gd name="connsiteX5" fmla="*/ 0 w 160020"/>
                  <a:gd name="connsiteY5" fmla="*/ 77153 h 154304"/>
                  <a:gd name="connsiteX6" fmla="*/ 23051 w 160020"/>
                  <a:gd name="connsiteY6" fmla="*/ 131350 h 154304"/>
                  <a:gd name="connsiteX7" fmla="*/ 25051 w 160020"/>
                  <a:gd name="connsiteY7" fmla="*/ 133255 h 154304"/>
                  <a:gd name="connsiteX8" fmla="*/ 77248 w 160020"/>
                  <a:gd name="connsiteY8" fmla="*/ 154305 h 154304"/>
                  <a:gd name="connsiteX9" fmla="*/ 82773 w 160020"/>
                  <a:gd name="connsiteY9" fmla="*/ 154305 h 154304"/>
                  <a:gd name="connsiteX10" fmla="*/ 134970 w 160020"/>
                  <a:gd name="connsiteY10" fmla="*/ 133255 h 154304"/>
                  <a:gd name="connsiteX11" fmla="*/ 136970 w 160020"/>
                  <a:gd name="connsiteY11" fmla="*/ 131350 h 154304"/>
                  <a:gd name="connsiteX12" fmla="*/ 160020 w 160020"/>
                  <a:gd name="connsiteY12" fmla="*/ 77153 h 154304"/>
                  <a:gd name="connsiteX13" fmla="*/ 160020 w 160020"/>
                  <a:gd name="connsiteY13" fmla="*/ 77153 h 154304"/>
                  <a:gd name="connsiteX14" fmla="*/ 136970 w 160020"/>
                  <a:gd name="connsiteY14" fmla="*/ 22955 h 154304"/>
                  <a:gd name="connsiteX15" fmla="*/ 134970 w 160020"/>
                  <a:gd name="connsiteY15" fmla="*/ 21050 h 154304"/>
                  <a:gd name="connsiteX16" fmla="*/ 82773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3" y="0"/>
                    </a:moveTo>
                    <a:lnTo>
                      <a:pt x="77248" y="0"/>
                    </a:lnTo>
                    <a:cubicBezTo>
                      <a:pt x="57722" y="0"/>
                      <a:pt x="39053" y="7525"/>
                      <a:pt x="25051" y="21050"/>
                    </a:cubicBezTo>
                    <a:lnTo>
                      <a:pt x="23051" y="22955"/>
                    </a:lnTo>
                    <a:cubicBezTo>
                      <a:pt x="8382" y="37147"/>
                      <a:pt x="0" y="56674"/>
                      <a:pt x="0" y="77153"/>
                    </a:cubicBezTo>
                    <a:lnTo>
                      <a:pt x="0" y="77153"/>
                    </a:lnTo>
                    <a:cubicBezTo>
                      <a:pt x="0" y="97536"/>
                      <a:pt x="8287" y="117158"/>
                      <a:pt x="23051" y="131350"/>
                    </a:cubicBezTo>
                    <a:lnTo>
                      <a:pt x="25051" y="133255"/>
                    </a:lnTo>
                    <a:cubicBezTo>
                      <a:pt x="39053" y="146780"/>
                      <a:pt x="57817" y="154305"/>
                      <a:pt x="77248" y="154305"/>
                    </a:cubicBezTo>
                    <a:lnTo>
                      <a:pt x="82773" y="154305"/>
                    </a:lnTo>
                    <a:cubicBezTo>
                      <a:pt x="102298" y="154305"/>
                      <a:pt x="120968" y="146780"/>
                      <a:pt x="134970" y="133255"/>
                    </a:cubicBezTo>
                    <a:lnTo>
                      <a:pt x="136970" y="131350"/>
                    </a:lnTo>
                    <a:cubicBezTo>
                      <a:pt x="151638" y="117158"/>
                      <a:pt x="160020" y="97631"/>
                      <a:pt x="160020" y="77153"/>
                    </a:cubicBezTo>
                    <a:lnTo>
                      <a:pt x="160020" y="77153"/>
                    </a:lnTo>
                    <a:cubicBezTo>
                      <a:pt x="160020" y="56769"/>
                      <a:pt x="151734" y="37147"/>
                      <a:pt x="136970" y="22955"/>
                    </a:cubicBezTo>
                    <a:lnTo>
                      <a:pt x="134970" y="21050"/>
                    </a:lnTo>
                    <a:cubicBezTo>
                      <a:pt x="120968" y="7525"/>
                      <a:pt x="102203" y="0"/>
                      <a:pt x="82773" y="0"/>
                    </a:cubicBezTo>
                    <a:close/>
                  </a:path>
                </a:pathLst>
              </a:custGeom>
              <a:solidFill>
                <a:srgbClr val="00A4EF"/>
              </a:solidFill>
              <a:ln w="6350" cap="flat">
                <a:noFill/>
                <a:prstDash val="solid"/>
                <a:miter/>
              </a:ln>
              <a:effectLst>
                <a:outerShdw blurRad="127000" dist="127000" dir="2700000" algn="tl" rotWithShape="0">
                  <a:srgbClr val="291817">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199" name="Freeform: Shape 318">
                <a:extLst>
                  <a:ext uri="{FF2B5EF4-FFF2-40B4-BE49-F238E27FC236}">
                    <a16:creationId xmlns:a16="http://schemas.microsoft.com/office/drawing/2014/main" id="{FF7804EB-49F8-D367-F799-3FBDFEA93BE3}"/>
                  </a:ext>
                  <a:ext uri="{C183D7F6-B498-43B3-948B-1728B52AA6E4}">
                    <adec:decorative xmlns:adec="http://schemas.microsoft.com/office/drawing/2017/decorative" val="1"/>
                  </a:ext>
                </a:extLst>
              </p:cNvPr>
              <p:cNvSpPr>
                <a:spLocks noChangeAspect="1"/>
              </p:cNvSpPr>
              <p:nvPr/>
            </p:nvSpPr>
            <p:spPr>
              <a:xfrm>
                <a:off x="-3782299" y="2612432"/>
                <a:ext cx="93200" cy="89871"/>
              </a:xfrm>
              <a:custGeom>
                <a:avLst/>
                <a:gdLst>
                  <a:gd name="connsiteX0" fmla="*/ 82773 w 160020"/>
                  <a:gd name="connsiteY0" fmla="*/ 0 h 154304"/>
                  <a:gd name="connsiteX1" fmla="*/ 77248 w 160020"/>
                  <a:gd name="connsiteY1" fmla="*/ 0 h 154304"/>
                  <a:gd name="connsiteX2" fmla="*/ 25051 w 160020"/>
                  <a:gd name="connsiteY2" fmla="*/ 21050 h 154304"/>
                  <a:gd name="connsiteX3" fmla="*/ 23051 w 160020"/>
                  <a:gd name="connsiteY3" fmla="*/ 22955 h 154304"/>
                  <a:gd name="connsiteX4" fmla="*/ 0 w 160020"/>
                  <a:gd name="connsiteY4" fmla="*/ 77153 h 154304"/>
                  <a:gd name="connsiteX5" fmla="*/ 0 w 160020"/>
                  <a:gd name="connsiteY5" fmla="*/ 77153 h 154304"/>
                  <a:gd name="connsiteX6" fmla="*/ 23051 w 160020"/>
                  <a:gd name="connsiteY6" fmla="*/ 131350 h 154304"/>
                  <a:gd name="connsiteX7" fmla="*/ 25051 w 160020"/>
                  <a:gd name="connsiteY7" fmla="*/ 133255 h 154304"/>
                  <a:gd name="connsiteX8" fmla="*/ 77248 w 160020"/>
                  <a:gd name="connsiteY8" fmla="*/ 154305 h 154304"/>
                  <a:gd name="connsiteX9" fmla="*/ 82773 w 160020"/>
                  <a:gd name="connsiteY9" fmla="*/ 154305 h 154304"/>
                  <a:gd name="connsiteX10" fmla="*/ 134970 w 160020"/>
                  <a:gd name="connsiteY10" fmla="*/ 133255 h 154304"/>
                  <a:gd name="connsiteX11" fmla="*/ 136970 w 160020"/>
                  <a:gd name="connsiteY11" fmla="*/ 131350 h 154304"/>
                  <a:gd name="connsiteX12" fmla="*/ 160020 w 160020"/>
                  <a:gd name="connsiteY12" fmla="*/ 77153 h 154304"/>
                  <a:gd name="connsiteX13" fmla="*/ 160020 w 160020"/>
                  <a:gd name="connsiteY13" fmla="*/ 77153 h 154304"/>
                  <a:gd name="connsiteX14" fmla="*/ 136970 w 160020"/>
                  <a:gd name="connsiteY14" fmla="*/ 22955 h 154304"/>
                  <a:gd name="connsiteX15" fmla="*/ 134970 w 160020"/>
                  <a:gd name="connsiteY15" fmla="*/ 21050 h 154304"/>
                  <a:gd name="connsiteX16" fmla="*/ 82773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3" y="0"/>
                    </a:moveTo>
                    <a:lnTo>
                      <a:pt x="77248" y="0"/>
                    </a:lnTo>
                    <a:cubicBezTo>
                      <a:pt x="57722" y="0"/>
                      <a:pt x="39053" y="7525"/>
                      <a:pt x="25051" y="21050"/>
                    </a:cubicBezTo>
                    <a:lnTo>
                      <a:pt x="23051" y="22955"/>
                    </a:lnTo>
                    <a:cubicBezTo>
                      <a:pt x="8382" y="37147"/>
                      <a:pt x="0" y="56674"/>
                      <a:pt x="0" y="77153"/>
                    </a:cubicBezTo>
                    <a:lnTo>
                      <a:pt x="0" y="77153"/>
                    </a:lnTo>
                    <a:cubicBezTo>
                      <a:pt x="0" y="97536"/>
                      <a:pt x="8287" y="117158"/>
                      <a:pt x="23051" y="131350"/>
                    </a:cubicBezTo>
                    <a:lnTo>
                      <a:pt x="25051" y="133255"/>
                    </a:lnTo>
                    <a:cubicBezTo>
                      <a:pt x="39053" y="146780"/>
                      <a:pt x="57817" y="154305"/>
                      <a:pt x="77248" y="154305"/>
                    </a:cubicBezTo>
                    <a:lnTo>
                      <a:pt x="82773" y="154305"/>
                    </a:lnTo>
                    <a:cubicBezTo>
                      <a:pt x="102298" y="154305"/>
                      <a:pt x="120968" y="146780"/>
                      <a:pt x="134970" y="133255"/>
                    </a:cubicBezTo>
                    <a:lnTo>
                      <a:pt x="136970" y="131350"/>
                    </a:lnTo>
                    <a:cubicBezTo>
                      <a:pt x="151638" y="117158"/>
                      <a:pt x="160020" y="97631"/>
                      <a:pt x="160020" y="77153"/>
                    </a:cubicBezTo>
                    <a:lnTo>
                      <a:pt x="160020" y="77153"/>
                    </a:lnTo>
                    <a:cubicBezTo>
                      <a:pt x="160020" y="56769"/>
                      <a:pt x="151734" y="37147"/>
                      <a:pt x="136970" y="22955"/>
                    </a:cubicBezTo>
                    <a:lnTo>
                      <a:pt x="134970" y="21050"/>
                    </a:lnTo>
                    <a:cubicBezTo>
                      <a:pt x="120968" y="7525"/>
                      <a:pt x="102203" y="0"/>
                      <a:pt x="82773" y="0"/>
                    </a:cubicBezTo>
                    <a:close/>
                  </a:path>
                </a:pathLst>
              </a:custGeom>
              <a:solidFill>
                <a:srgbClr val="00A4EF"/>
              </a:solidFill>
              <a:ln w="6350" cap="flat">
                <a:noFill/>
                <a:prstDash val="solid"/>
                <a:miter/>
              </a:ln>
              <a:effectLst>
                <a:outerShdw blurRad="127000" dist="127000" dir="2700000" algn="tl" rotWithShape="0">
                  <a:srgbClr val="291817">
                    <a:alpha val="10000"/>
                  </a:srgbClr>
                </a:outerShdw>
              </a:effectLst>
            </p:spPr>
            <p:txBody>
              <a:bodyPr rtlCol="0" anchor="ctr"/>
              <a:lstStyle/>
              <a:p>
                <a:pPr defTabSz="457189">
                  <a:defRPr/>
                </a:pPr>
                <a:endParaRPr lang="en-US" sz="568" kern="0">
                  <a:solidFill>
                    <a:srgbClr val="FFFFFF"/>
                  </a:solidFill>
                  <a:latin typeface="Segoe Sans Text"/>
                </a:endParaRPr>
              </a:p>
            </p:txBody>
          </p:sp>
        </p:grpSp>
        <p:sp>
          <p:nvSpPr>
            <p:cNvPr id="209" name="Freeform: Shape 278">
              <a:extLst>
                <a:ext uri="{FF2B5EF4-FFF2-40B4-BE49-F238E27FC236}">
                  <a16:creationId xmlns:a16="http://schemas.microsoft.com/office/drawing/2014/main" id="{2FBCB090-89E5-6693-F444-61BF9DD93A2C}"/>
                </a:ext>
                <a:ext uri="{C183D7F6-B498-43B3-948B-1728B52AA6E4}">
                  <adec:decorative xmlns:adec="http://schemas.microsoft.com/office/drawing/2017/decorative" val="1"/>
                </a:ext>
              </a:extLst>
            </p:cNvPr>
            <p:cNvSpPr>
              <a:spLocks noChangeAspect="1"/>
            </p:cNvSpPr>
            <p:nvPr/>
          </p:nvSpPr>
          <p:spPr>
            <a:xfrm>
              <a:off x="7152965" y="3509420"/>
              <a:ext cx="85575" cy="82519"/>
            </a:xfrm>
            <a:custGeom>
              <a:avLst/>
              <a:gdLst>
                <a:gd name="connsiteX0" fmla="*/ 82772 w 160020"/>
                <a:gd name="connsiteY0" fmla="*/ 0 h 154305"/>
                <a:gd name="connsiteX1" fmla="*/ 77246 w 160020"/>
                <a:gd name="connsiteY1" fmla="*/ 0 h 154305"/>
                <a:gd name="connsiteX2" fmla="*/ 25050 w 160020"/>
                <a:gd name="connsiteY2" fmla="*/ 21050 h 154305"/>
                <a:gd name="connsiteX3" fmla="*/ 23050 w 160020"/>
                <a:gd name="connsiteY3" fmla="*/ 22955 h 154305"/>
                <a:gd name="connsiteX4" fmla="*/ 0 w 160020"/>
                <a:gd name="connsiteY4" fmla="*/ 77153 h 154305"/>
                <a:gd name="connsiteX5" fmla="*/ 0 w 160020"/>
                <a:gd name="connsiteY5" fmla="*/ 77153 h 154305"/>
                <a:gd name="connsiteX6" fmla="*/ 23050 w 160020"/>
                <a:gd name="connsiteY6" fmla="*/ 131350 h 154305"/>
                <a:gd name="connsiteX7" fmla="*/ 25050 w 160020"/>
                <a:gd name="connsiteY7" fmla="*/ 133255 h 154305"/>
                <a:gd name="connsiteX8" fmla="*/ 77246 w 160020"/>
                <a:gd name="connsiteY8" fmla="*/ 154305 h 154305"/>
                <a:gd name="connsiteX9" fmla="*/ 82772 w 160020"/>
                <a:gd name="connsiteY9" fmla="*/ 154305 h 154305"/>
                <a:gd name="connsiteX10" fmla="*/ 134969 w 160020"/>
                <a:gd name="connsiteY10" fmla="*/ 133255 h 154305"/>
                <a:gd name="connsiteX11" fmla="*/ 136968 w 160020"/>
                <a:gd name="connsiteY11" fmla="*/ 131350 h 154305"/>
                <a:gd name="connsiteX12" fmla="*/ 160020 w 160020"/>
                <a:gd name="connsiteY12" fmla="*/ 77153 h 154305"/>
                <a:gd name="connsiteX13" fmla="*/ 160020 w 160020"/>
                <a:gd name="connsiteY13" fmla="*/ 77153 h 154305"/>
                <a:gd name="connsiteX14" fmla="*/ 136968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6" y="0"/>
                  </a:lnTo>
                  <a:cubicBezTo>
                    <a:pt x="57722" y="0"/>
                    <a:pt x="39053" y="7525"/>
                    <a:pt x="25050" y="21050"/>
                  </a:cubicBezTo>
                  <a:lnTo>
                    <a:pt x="23050" y="22955"/>
                  </a:lnTo>
                  <a:cubicBezTo>
                    <a:pt x="8381" y="37148"/>
                    <a:pt x="0" y="56674"/>
                    <a:pt x="0" y="77153"/>
                  </a:cubicBezTo>
                  <a:lnTo>
                    <a:pt x="0" y="77153"/>
                  </a:lnTo>
                  <a:cubicBezTo>
                    <a:pt x="0" y="97536"/>
                    <a:pt x="8286" y="117158"/>
                    <a:pt x="23050" y="131350"/>
                  </a:cubicBezTo>
                  <a:lnTo>
                    <a:pt x="25050" y="133255"/>
                  </a:lnTo>
                  <a:cubicBezTo>
                    <a:pt x="39053" y="146780"/>
                    <a:pt x="57817" y="154305"/>
                    <a:pt x="77246" y="154305"/>
                  </a:cubicBezTo>
                  <a:lnTo>
                    <a:pt x="82772" y="154305"/>
                  </a:lnTo>
                  <a:cubicBezTo>
                    <a:pt x="102298" y="154305"/>
                    <a:pt x="120967" y="146780"/>
                    <a:pt x="134969" y="133255"/>
                  </a:cubicBezTo>
                  <a:lnTo>
                    <a:pt x="136968" y="131350"/>
                  </a:lnTo>
                  <a:cubicBezTo>
                    <a:pt x="151637" y="117158"/>
                    <a:pt x="160020" y="97631"/>
                    <a:pt x="160020" y="77153"/>
                  </a:cubicBezTo>
                  <a:lnTo>
                    <a:pt x="160020" y="77153"/>
                  </a:lnTo>
                  <a:cubicBezTo>
                    <a:pt x="160020" y="56769"/>
                    <a:pt x="151733" y="37148"/>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0" name="Freeform: Shape 279">
              <a:extLst>
                <a:ext uri="{FF2B5EF4-FFF2-40B4-BE49-F238E27FC236}">
                  <a16:creationId xmlns:a16="http://schemas.microsoft.com/office/drawing/2014/main" id="{416F9993-85B0-7539-32F9-884491F42706}"/>
                </a:ext>
                <a:ext uri="{C183D7F6-B498-43B3-948B-1728B52AA6E4}">
                  <adec:decorative xmlns:adec="http://schemas.microsoft.com/office/drawing/2017/decorative" val="1"/>
                </a:ext>
              </a:extLst>
            </p:cNvPr>
            <p:cNvSpPr>
              <a:spLocks noChangeAspect="1"/>
            </p:cNvSpPr>
            <p:nvPr/>
          </p:nvSpPr>
          <p:spPr>
            <a:xfrm>
              <a:off x="7225594" y="3542400"/>
              <a:ext cx="85575" cy="82518"/>
            </a:xfrm>
            <a:custGeom>
              <a:avLst/>
              <a:gdLst>
                <a:gd name="connsiteX0" fmla="*/ 82772 w 160020"/>
                <a:gd name="connsiteY0" fmla="*/ 0 h 154304"/>
                <a:gd name="connsiteX1" fmla="*/ 77246 w 160020"/>
                <a:gd name="connsiteY1" fmla="*/ 0 h 154304"/>
                <a:gd name="connsiteX2" fmla="*/ 25050 w 160020"/>
                <a:gd name="connsiteY2" fmla="*/ 21050 h 154304"/>
                <a:gd name="connsiteX3" fmla="*/ 23050 w 160020"/>
                <a:gd name="connsiteY3" fmla="*/ 22955 h 154304"/>
                <a:gd name="connsiteX4" fmla="*/ 0 w 160020"/>
                <a:gd name="connsiteY4" fmla="*/ 77153 h 154304"/>
                <a:gd name="connsiteX5" fmla="*/ 0 w 160020"/>
                <a:gd name="connsiteY5" fmla="*/ 77153 h 154304"/>
                <a:gd name="connsiteX6" fmla="*/ 23050 w 160020"/>
                <a:gd name="connsiteY6" fmla="*/ 131350 h 154304"/>
                <a:gd name="connsiteX7" fmla="*/ 25050 w 160020"/>
                <a:gd name="connsiteY7" fmla="*/ 133255 h 154304"/>
                <a:gd name="connsiteX8" fmla="*/ 77246 w 160020"/>
                <a:gd name="connsiteY8" fmla="*/ 154305 h 154304"/>
                <a:gd name="connsiteX9" fmla="*/ 82772 w 160020"/>
                <a:gd name="connsiteY9" fmla="*/ 154305 h 154304"/>
                <a:gd name="connsiteX10" fmla="*/ 134969 w 160020"/>
                <a:gd name="connsiteY10" fmla="*/ 133255 h 154304"/>
                <a:gd name="connsiteX11" fmla="*/ 136968 w 160020"/>
                <a:gd name="connsiteY11" fmla="*/ 131350 h 154304"/>
                <a:gd name="connsiteX12" fmla="*/ 160020 w 160020"/>
                <a:gd name="connsiteY12" fmla="*/ 77153 h 154304"/>
                <a:gd name="connsiteX13" fmla="*/ 160020 w 160020"/>
                <a:gd name="connsiteY13" fmla="*/ 77153 h 154304"/>
                <a:gd name="connsiteX14" fmla="*/ 136968 w 160020"/>
                <a:gd name="connsiteY14" fmla="*/ 22955 h 154304"/>
                <a:gd name="connsiteX15" fmla="*/ 134969 w 160020"/>
                <a:gd name="connsiteY15" fmla="*/ 21050 h 154304"/>
                <a:gd name="connsiteX16" fmla="*/ 82772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2" y="0"/>
                  </a:moveTo>
                  <a:lnTo>
                    <a:pt x="77246" y="0"/>
                  </a:lnTo>
                  <a:cubicBezTo>
                    <a:pt x="57722" y="0"/>
                    <a:pt x="39051" y="7525"/>
                    <a:pt x="25050" y="21050"/>
                  </a:cubicBezTo>
                  <a:lnTo>
                    <a:pt x="23050" y="22955"/>
                  </a:lnTo>
                  <a:cubicBezTo>
                    <a:pt x="8381" y="37148"/>
                    <a:pt x="0" y="56674"/>
                    <a:pt x="0" y="77153"/>
                  </a:cubicBezTo>
                  <a:lnTo>
                    <a:pt x="0" y="77153"/>
                  </a:lnTo>
                  <a:cubicBezTo>
                    <a:pt x="0" y="97536"/>
                    <a:pt x="8286" y="117158"/>
                    <a:pt x="23050" y="131350"/>
                  </a:cubicBezTo>
                  <a:lnTo>
                    <a:pt x="25050" y="133255"/>
                  </a:lnTo>
                  <a:cubicBezTo>
                    <a:pt x="39051" y="146780"/>
                    <a:pt x="57817" y="154305"/>
                    <a:pt x="77246" y="154305"/>
                  </a:cubicBezTo>
                  <a:lnTo>
                    <a:pt x="82772" y="154305"/>
                  </a:lnTo>
                  <a:cubicBezTo>
                    <a:pt x="102298" y="154305"/>
                    <a:pt x="120967" y="146780"/>
                    <a:pt x="134969" y="133255"/>
                  </a:cubicBezTo>
                  <a:lnTo>
                    <a:pt x="136968" y="131350"/>
                  </a:lnTo>
                  <a:cubicBezTo>
                    <a:pt x="151637" y="117158"/>
                    <a:pt x="160020" y="97631"/>
                    <a:pt x="160020" y="77153"/>
                  </a:cubicBezTo>
                  <a:lnTo>
                    <a:pt x="160020" y="77153"/>
                  </a:lnTo>
                  <a:cubicBezTo>
                    <a:pt x="160020" y="56769"/>
                    <a:pt x="151733" y="37148"/>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1" name="Freeform: Shape 280">
              <a:extLst>
                <a:ext uri="{FF2B5EF4-FFF2-40B4-BE49-F238E27FC236}">
                  <a16:creationId xmlns:a16="http://schemas.microsoft.com/office/drawing/2014/main" id="{54CAE96B-0C5B-9D64-F386-76373E75AA72}"/>
                </a:ext>
                <a:ext uri="{C183D7F6-B498-43B3-948B-1728B52AA6E4}">
                  <adec:decorative xmlns:adec="http://schemas.microsoft.com/office/drawing/2017/decorative" val="1"/>
                </a:ext>
              </a:extLst>
            </p:cNvPr>
            <p:cNvSpPr>
              <a:spLocks noChangeAspect="1"/>
            </p:cNvSpPr>
            <p:nvPr/>
          </p:nvSpPr>
          <p:spPr>
            <a:xfrm>
              <a:off x="7315361" y="3785966"/>
              <a:ext cx="85575" cy="82519"/>
            </a:xfrm>
            <a:custGeom>
              <a:avLst/>
              <a:gdLst>
                <a:gd name="connsiteX0" fmla="*/ 82772 w 160020"/>
                <a:gd name="connsiteY0" fmla="*/ 0 h 154305"/>
                <a:gd name="connsiteX1" fmla="*/ 77249 w 160020"/>
                <a:gd name="connsiteY1" fmla="*/ 0 h 154305"/>
                <a:gd name="connsiteX2" fmla="*/ 25050 w 160020"/>
                <a:gd name="connsiteY2" fmla="*/ 21050 h 154305"/>
                <a:gd name="connsiteX3" fmla="*/ 23050 w 160020"/>
                <a:gd name="connsiteY3" fmla="*/ 22955 h 154305"/>
                <a:gd name="connsiteX4" fmla="*/ 0 w 160020"/>
                <a:gd name="connsiteY4" fmla="*/ 77153 h 154305"/>
                <a:gd name="connsiteX5" fmla="*/ 0 w 160020"/>
                <a:gd name="connsiteY5" fmla="*/ 77153 h 154305"/>
                <a:gd name="connsiteX6" fmla="*/ 23050 w 160020"/>
                <a:gd name="connsiteY6" fmla="*/ 131350 h 154305"/>
                <a:gd name="connsiteX7" fmla="*/ 25050 w 160020"/>
                <a:gd name="connsiteY7" fmla="*/ 133255 h 154305"/>
                <a:gd name="connsiteX8" fmla="*/ 77249 w 160020"/>
                <a:gd name="connsiteY8" fmla="*/ 154305 h 154305"/>
                <a:gd name="connsiteX9" fmla="*/ 82772 w 160020"/>
                <a:gd name="connsiteY9" fmla="*/ 154305 h 154305"/>
                <a:gd name="connsiteX10" fmla="*/ 134969 w 160020"/>
                <a:gd name="connsiteY10" fmla="*/ 133255 h 154305"/>
                <a:gd name="connsiteX11" fmla="*/ 136968 w 160020"/>
                <a:gd name="connsiteY11" fmla="*/ 131350 h 154305"/>
                <a:gd name="connsiteX12" fmla="*/ 160020 w 160020"/>
                <a:gd name="connsiteY12" fmla="*/ 77153 h 154305"/>
                <a:gd name="connsiteX13" fmla="*/ 160020 w 160020"/>
                <a:gd name="connsiteY13" fmla="*/ 77153 h 154305"/>
                <a:gd name="connsiteX14" fmla="*/ 136968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9" y="0"/>
                  </a:lnTo>
                  <a:cubicBezTo>
                    <a:pt x="57722" y="0"/>
                    <a:pt x="39053" y="7525"/>
                    <a:pt x="25050" y="21050"/>
                  </a:cubicBezTo>
                  <a:lnTo>
                    <a:pt x="23050" y="22955"/>
                  </a:lnTo>
                  <a:cubicBezTo>
                    <a:pt x="8381" y="37147"/>
                    <a:pt x="0" y="56674"/>
                    <a:pt x="0" y="77153"/>
                  </a:cubicBezTo>
                  <a:lnTo>
                    <a:pt x="0" y="77153"/>
                  </a:lnTo>
                  <a:cubicBezTo>
                    <a:pt x="0" y="97536"/>
                    <a:pt x="8288" y="117157"/>
                    <a:pt x="23050" y="131350"/>
                  </a:cubicBezTo>
                  <a:lnTo>
                    <a:pt x="25050" y="133255"/>
                  </a:lnTo>
                  <a:cubicBezTo>
                    <a:pt x="39053" y="146780"/>
                    <a:pt x="57817" y="154305"/>
                    <a:pt x="77249" y="154305"/>
                  </a:cubicBezTo>
                  <a:lnTo>
                    <a:pt x="82772" y="154305"/>
                  </a:lnTo>
                  <a:cubicBezTo>
                    <a:pt x="102298" y="154305"/>
                    <a:pt x="120967" y="146780"/>
                    <a:pt x="134969" y="133255"/>
                  </a:cubicBezTo>
                  <a:lnTo>
                    <a:pt x="136968" y="131350"/>
                  </a:lnTo>
                  <a:cubicBezTo>
                    <a:pt x="151637" y="117157"/>
                    <a:pt x="160020" y="97631"/>
                    <a:pt x="160020" y="77153"/>
                  </a:cubicBezTo>
                  <a:lnTo>
                    <a:pt x="160020" y="77153"/>
                  </a:lnTo>
                  <a:cubicBezTo>
                    <a:pt x="160020" y="56769"/>
                    <a:pt x="151733" y="37147"/>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2" name="Freeform: Shape 281">
              <a:extLst>
                <a:ext uri="{FF2B5EF4-FFF2-40B4-BE49-F238E27FC236}">
                  <a16:creationId xmlns:a16="http://schemas.microsoft.com/office/drawing/2014/main" id="{1179B364-FE26-BC81-309D-D579DD010850}"/>
                </a:ext>
                <a:ext uri="{C183D7F6-B498-43B3-948B-1728B52AA6E4}">
                  <adec:decorative xmlns:adec="http://schemas.microsoft.com/office/drawing/2017/decorative" val="1"/>
                </a:ext>
              </a:extLst>
            </p:cNvPr>
            <p:cNvSpPr>
              <a:spLocks noChangeAspect="1"/>
            </p:cNvSpPr>
            <p:nvPr/>
          </p:nvSpPr>
          <p:spPr>
            <a:xfrm>
              <a:off x="7262973" y="3813252"/>
              <a:ext cx="85575" cy="82519"/>
            </a:xfrm>
            <a:custGeom>
              <a:avLst/>
              <a:gdLst>
                <a:gd name="connsiteX0" fmla="*/ 82772 w 160020"/>
                <a:gd name="connsiteY0" fmla="*/ 0 h 154305"/>
                <a:gd name="connsiteX1" fmla="*/ 77246 w 160020"/>
                <a:gd name="connsiteY1" fmla="*/ 0 h 154305"/>
                <a:gd name="connsiteX2" fmla="*/ 25050 w 160020"/>
                <a:gd name="connsiteY2" fmla="*/ 21050 h 154305"/>
                <a:gd name="connsiteX3" fmla="*/ 23050 w 160020"/>
                <a:gd name="connsiteY3" fmla="*/ 22955 h 154305"/>
                <a:gd name="connsiteX4" fmla="*/ 0 w 160020"/>
                <a:gd name="connsiteY4" fmla="*/ 77153 h 154305"/>
                <a:gd name="connsiteX5" fmla="*/ 0 w 160020"/>
                <a:gd name="connsiteY5" fmla="*/ 77153 h 154305"/>
                <a:gd name="connsiteX6" fmla="*/ 23050 w 160020"/>
                <a:gd name="connsiteY6" fmla="*/ 131350 h 154305"/>
                <a:gd name="connsiteX7" fmla="*/ 25050 w 160020"/>
                <a:gd name="connsiteY7" fmla="*/ 133255 h 154305"/>
                <a:gd name="connsiteX8" fmla="*/ 77246 w 160020"/>
                <a:gd name="connsiteY8" fmla="*/ 154305 h 154305"/>
                <a:gd name="connsiteX9" fmla="*/ 82772 w 160020"/>
                <a:gd name="connsiteY9" fmla="*/ 154305 h 154305"/>
                <a:gd name="connsiteX10" fmla="*/ 134969 w 160020"/>
                <a:gd name="connsiteY10" fmla="*/ 133255 h 154305"/>
                <a:gd name="connsiteX11" fmla="*/ 136968 w 160020"/>
                <a:gd name="connsiteY11" fmla="*/ 131350 h 154305"/>
                <a:gd name="connsiteX12" fmla="*/ 160020 w 160020"/>
                <a:gd name="connsiteY12" fmla="*/ 77153 h 154305"/>
                <a:gd name="connsiteX13" fmla="*/ 160020 w 160020"/>
                <a:gd name="connsiteY13" fmla="*/ 77153 h 154305"/>
                <a:gd name="connsiteX14" fmla="*/ 136968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6" y="0"/>
                  </a:lnTo>
                  <a:cubicBezTo>
                    <a:pt x="57722" y="0"/>
                    <a:pt x="39051" y="7525"/>
                    <a:pt x="25050" y="21050"/>
                  </a:cubicBezTo>
                  <a:lnTo>
                    <a:pt x="23050" y="22955"/>
                  </a:lnTo>
                  <a:cubicBezTo>
                    <a:pt x="8381" y="37147"/>
                    <a:pt x="0" y="56674"/>
                    <a:pt x="0" y="77153"/>
                  </a:cubicBezTo>
                  <a:lnTo>
                    <a:pt x="0" y="77153"/>
                  </a:lnTo>
                  <a:cubicBezTo>
                    <a:pt x="0" y="97536"/>
                    <a:pt x="8286" y="117158"/>
                    <a:pt x="23050" y="131350"/>
                  </a:cubicBezTo>
                  <a:lnTo>
                    <a:pt x="25050" y="133255"/>
                  </a:lnTo>
                  <a:cubicBezTo>
                    <a:pt x="39051" y="146780"/>
                    <a:pt x="57817" y="154305"/>
                    <a:pt x="77246" y="154305"/>
                  </a:cubicBezTo>
                  <a:lnTo>
                    <a:pt x="82772" y="154305"/>
                  </a:lnTo>
                  <a:cubicBezTo>
                    <a:pt x="102298" y="154305"/>
                    <a:pt x="120967" y="146780"/>
                    <a:pt x="134969" y="133255"/>
                  </a:cubicBezTo>
                  <a:lnTo>
                    <a:pt x="136968" y="131350"/>
                  </a:lnTo>
                  <a:cubicBezTo>
                    <a:pt x="151637" y="117158"/>
                    <a:pt x="160020" y="97631"/>
                    <a:pt x="160020" y="77153"/>
                  </a:cubicBezTo>
                  <a:lnTo>
                    <a:pt x="160020" y="77153"/>
                  </a:lnTo>
                  <a:cubicBezTo>
                    <a:pt x="160020" y="56769"/>
                    <a:pt x="151733" y="37147"/>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3" name="Freeform: Shape 282">
              <a:extLst>
                <a:ext uri="{FF2B5EF4-FFF2-40B4-BE49-F238E27FC236}">
                  <a16:creationId xmlns:a16="http://schemas.microsoft.com/office/drawing/2014/main" id="{F48D2834-5640-5A5B-ABB9-040090590058}"/>
                </a:ext>
                <a:ext uri="{C183D7F6-B498-43B3-948B-1728B52AA6E4}">
                  <adec:decorative xmlns:adec="http://schemas.microsoft.com/office/drawing/2017/decorative" val="1"/>
                </a:ext>
              </a:extLst>
            </p:cNvPr>
            <p:cNvSpPr>
              <a:spLocks noChangeAspect="1"/>
            </p:cNvSpPr>
            <p:nvPr/>
          </p:nvSpPr>
          <p:spPr>
            <a:xfrm>
              <a:off x="7499083" y="3619637"/>
              <a:ext cx="85575" cy="82518"/>
            </a:xfrm>
            <a:custGeom>
              <a:avLst/>
              <a:gdLst>
                <a:gd name="connsiteX0" fmla="*/ 82772 w 160020"/>
                <a:gd name="connsiteY0" fmla="*/ 0 h 154304"/>
                <a:gd name="connsiteX1" fmla="*/ 77249 w 160020"/>
                <a:gd name="connsiteY1" fmla="*/ 0 h 154304"/>
                <a:gd name="connsiteX2" fmla="*/ 25052 w 160020"/>
                <a:gd name="connsiteY2" fmla="*/ 21050 h 154304"/>
                <a:gd name="connsiteX3" fmla="*/ 23050 w 160020"/>
                <a:gd name="connsiteY3" fmla="*/ 22955 h 154304"/>
                <a:gd name="connsiteX4" fmla="*/ 0 w 160020"/>
                <a:gd name="connsiteY4" fmla="*/ 77153 h 154304"/>
                <a:gd name="connsiteX5" fmla="*/ 0 w 160020"/>
                <a:gd name="connsiteY5" fmla="*/ 77153 h 154304"/>
                <a:gd name="connsiteX6" fmla="*/ 23050 w 160020"/>
                <a:gd name="connsiteY6" fmla="*/ 131350 h 154304"/>
                <a:gd name="connsiteX7" fmla="*/ 25052 w 160020"/>
                <a:gd name="connsiteY7" fmla="*/ 133255 h 154304"/>
                <a:gd name="connsiteX8" fmla="*/ 77249 w 160020"/>
                <a:gd name="connsiteY8" fmla="*/ 154305 h 154304"/>
                <a:gd name="connsiteX9" fmla="*/ 82772 w 160020"/>
                <a:gd name="connsiteY9" fmla="*/ 154305 h 154304"/>
                <a:gd name="connsiteX10" fmla="*/ 134969 w 160020"/>
                <a:gd name="connsiteY10" fmla="*/ 133255 h 154304"/>
                <a:gd name="connsiteX11" fmla="*/ 136971 w 160020"/>
                <a:gd name="connsiteY11" fmla="*/ 131350 h 154304"/>
                <a:gd name="connsiteX12" fmla="*/ 160020 w 160020"/>
                <a:gd name="connsiteY12" fmla="*/ 77153 h 154304"/>
                <a:gd name="connsiteX13" fmla="*/ 160020 w 160020"/>
                <a:gd name="connsiteY13" fmla="*/ 77153 h 154304"/>
                <a:gd name="connsiteX14" fmla="*/ 136971 w 160020"/>
                <a:gd name="connsiteY14" fmla="*/ 22955 h 154304"/>
                <a:gd name="connsiteX15" fmla="*/ 134969 w 160020"/>
                <a:gd name="connsiteY15" fmla="*/ 21050 h 154304"/>
                <a:gd name="connsiteX16" fmla="*/ 82772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2" y="0"/>
                  </a:moveTo>
                  <a:lnTo>
                    <a:pt x="77249" y="0"/>
                  </a:lnTo>
                  <a:cubicBezTo>
                    <a:pt x="57722" y="0"/>
                    <a:pt x="39053" y="7525"/>
                    <a:pt x="25052" y="21050"/>
                  </a:cubicBezTo>
                  <a:lnTo>
                    <a:pt x="23050" y="22955"/>
                  </a:lnTo>
                  <a:cubicBezTo>
                    <a:pt x="8383" y="37148"/>
                    <a:pt x="0" y="56674"/>
                    <a:pt x="0" y="77153"/>
                  </a:cubicBezTo>
                  <a:lnTo>
                    <a:pt x="0" y="77153"/>
                  </a:lnTo>
                  <a:cubicBezTo>
                    <a:pt x="0" y="97536"/>
                    <a:pt x="8288" y="117158"/>
                    <a:pt x="23050" y="131350"/>
                  </a:cubicBezTo>
                  <a:lnTo>
                    <a:pt x="25052" y="133255"/>
                  </a:lnTo>
                  <a:cubicBezTo>
                    <a:pt x="39053" y="146780"/>
                    <a:pt x="57817" y="154305"/>
                    <a:pt x="77249" y="154305"/>
                  </a:cubicBezTo>
                  <a:lnTo>
                    <a:pt x="82772" y="154305"/>
                  </a:lnTo>
                  <a:cubicBezTo>
                    <a:pt x="102298" y="154305"/>
                    <a:pt x="120967" y="146780"/>
                    <a:pt x="134969" y="133255"/>
                  </a:cubicBezTo>
                  <a:lnTo>
                    <a:pt x="136971" y="131350"/>
                  </a:lnTo>
                  <a:cubicBezTo>
                    <a:pt x="151637" y="117158"/>
                    <a:pt x="160020" y="97631"/>
                    <a:pt x="160020" y="77153"/>
                  </a:cubicBezTo>
                  <a:lnTo>
                    <a:pt x="160020" y="77153"/>
                  </a:lnTo>
                  <a:cubicBezTo>
                    <a:pt x="160020" y="56769"/>
                    <a:pt x="151733" y="37148"/>
                    <a:pt x="136971"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4" name="Freeform: Shape 283">
              <a:extLst>
                <a:ext uri="{FF2B5EF4-FFF2-40B4-BE49-F238E27FC236}">
                  <a16:creationId xmlns:a16="http://schemas.microsoft.com/office/drawing/2014/main" id="{33BC3102-0CC6-5C19-6F7E-4E25C81DCEF9}"/>
                </a:ext>
                <a:ext uri="{C183D7F6-B498-43B3-948B-1728B52AA6E4}">
                  <adec:decorative xmlns:adec="http://schemas.microsoft.com/office/drawing/2017/decorative" val="1"/>
                </a:ext>
              </a:extLst>
            </p:cNvPr>
            <p:cNvSpPr>
              <a:spLocks noChangeAspect="1"/>
            </p:cNvSpPr>
            <p:nvPr/>
          </p:nvSpPr>
          <p:spPr>
            <a:xfrm>
              <a:off x="7693258" y="3651257"/>
              <a:ext cx="85575" cy="82519"/>
            </a:xfrm>
            <a:custGeom>
              <a:avLst/>
              <a:gdLst>
                <a:gd name="connsiteX0" fmla="*/ 82774 w 160020"/>
                <a:gd name="connsiteY0" fmla="*/ 0 h 154305"/>
                <a:gd name="connsiteX1" fmla="*/ 77249 w 160020"/>
                <a:gd name="connsiteY1" fmla="*/ 0 h 154305"/>
                <a:gd name="connsiteX2" fmla="*/ 25052 w 160020"/>
                <a:gd name="connsiteY2" fmla="*/ 21050 h 154305"/>
                <a:gd name="connsiteX3" fmla="*/ 23052 w 160020"/>
                <a:gd name="connsiteY3" fmla="*/ 22955 h 154305"/>
                <a:gd name="connsiteX4" fmla="*/ 0 w 160020"/>
                <a:gd name="connsiteY4" fmla="*/ 77153 h 154305"/>
                <a:gd name="connsiteX5" fmla="*/ 0 w 160020"/>
                <a:gd name="connsiteY5" fmla="*/ 77153 h 154305"/>
                <a:gd name="connsiteX6" fmla="*/ 23052 w 160020"/>
                <a:gd name="connsiteY6" fmla="*/ 131350 h 154305"/>
                <a:gd name="connsiteX7" fmla="*/ 25052 w 160020"/>
                <a:gd name="connsiteY7" fmla="*/ 133255 h 154305"/>
                <a:gd name="connsiteX8" fmla="*/ 77249 w 160020"/>
                <a:gd name="connsiteY8" fmla="*/ 154305 h 154305"/>
                <a:gd name="connsiteX9" fmla="*/ 82774 w 160020"/>
                <a:gd name="connsiteY9" fmla="*/ 154305 h 154305"/>
                <a:gd name="connsiteX10" fmla="*/ 134971 w 160020"/>
                <a:gd name="connsiteY10" fmla="*/ 133255 h 154305"/>
                <a:gd name="connsiteX11" fmla="*/ 136971 w 160020"/>
                <a:gd name="connsiteY11" fmla="*/ 131350 h 154305"/>
                <a:gd name="connsiteX12" fmla="*/ 160020 w 160020"/>
                <a:gd name="connsiteY12" fmla="*/ 77153 h 154305"/>
                <a:gd name="connsiteX13" fmla="*/ 160020 w 160020"/>
                <a:gd name="connsiteY13" fmla="*/ 77153 h 154305"/>
                <a:gd name="connsiteX14" fmla="*/ 136971 w 160020"/>
                <a:gd name="connsiteY14" fmla="*/ 22955 h 154305"/>
                <a:gd name="connsiteX15" fmla="*/ 134971 w 160020"/>
                <a:gd name="connsiteY15" fmla="*/ 21050 h 154305"/>
                <a:gd name="connsiteX16" fmla="*/ 82774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4" y="0"/>
                  </a:moveTo>
                  <a:lnTo>
                    <a:pt x="77249" y="0"/>
                  </a:lnTo>
                  <a:cubicBezTo>
                    <a:pt x="57722" y="0"/>
                    <a:pt x="39053" y="7525"/>
                    <a:pt x="25052" y="21050"/>
                  </a:cubicBezTo>
                  <a:lnTo>
                    <a:pt x="23052" y="22955"/>
                  </a:lnTo>
                  <a:cubicBezTo>
                    <a:pt x="8383" y="37147"/>
                    <a:pt x="0" y="56674"/>
                    <a:pt x="0" y="77153"/>
                  </a:cubicBezTo>
                  <a:lnTo>
                    <a:pt x="0" y="77153"/>
                  </a:lnTo>
                  <a:cubicBezTo>
                    <a:pt x="0" y="97536"/>
                    <a:pt x="8288" y="117158"/>
                    <a:pt x="23052" y="131350"/>
                  </a:cubicBezTo>
                  <a:lnTo>
                    <a:pt x="25052" y="133255"/>
                  </a:lnTo>
                  <a:cubicBezTo>
                    <a:pt x="39053" y="146780"/>
                    <a:pt x="57817" y="154305"/>
                    <a:pt x="77249" y="154305"/>
                  </a:cubicBezTo>
                  <a:lnTo>
                    <a:pt x="82774" y="154305"/>
                  </a:lnTo>
                  <a:cubicBezTo>
                    <a:pt x="102298" y="154305"/>
                    <a:pt x="120969" y="146780"/>
                    <a:pt x="134971" y="133255"/>
                  </a:cubicBezTo>
                  <a:lnTo>
                    <a:pt x="136971" y="131350"/>
                  </a:lnTo>
                  <a:cubicBezTo>
                    <a:pt x="151640" y="117158"/>
                    <a:pt x="160020" y="97631"/>
                    <a:pt x="160020" y="77153"/>
                  </a:cubicBezTo>
                  <a:lnTo>
                    <a:pt x="160020" y="77153"/>
                  </a:lnTo>
                  <a:cubicBezTo>
                    <a:pt x="160020" y="56769"/>
                    <a:pt x="151735" y="37147"/>
                    <a:pt x="136971" y="22955"/>
                  </a:cubicBezTo>
                  <a:lnTo>
                    <a:pt x="134971" y="21050"/>
                  </a:lnTo>
                  <a:cubicBezTo>
                    <a:pt x="120969" y="7525"/>
                    <a:pt x="102203" y="0"/>
                    <a:pt x="82774"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5" name="Freeform: Shape 284">
              <a:extLst>
                <a:ext uri="{FF2B5EF4-FFF2-40B4-BE49-F238E27FC236}">
                  <a16:creationId xmlns:a16="http://schemas.microsoft.com/office/drawing/2014/main" id="{9BCCBA2C-F84D-6908-BE23-44E4120D4908}"/>
                </a:ext>
                <a:ext uri="{C183D7F6-B498-43B3-948B-1728B52AA6E4}">
                  <adec:decorative xmlns:adec="http://schemas.microsoft.com/office/drawing/2017/decorative" val="1"/>
                </a:ext>
              </a:extLst>
            </p:cNvPr>
            <p:cNvSpPr>
              <a:spLocks noChangeAspect="1"/>
            </p:cNvSpPr>
            <p:nvPr/>
          </p:nvSpPr>
          <p:spPr>
            <a:xfrm>
              <a:off x="7815691" y="3596025"/>
              <a:ext cx="85575" cy="82518"/>
            </a:xfrm>
            <a:custGeom>
              <a:avLst/>
              <a:gdLst>
                <a:gd name="connsiteX0" fmla="*/ 82772 w 160020"/>
                <a:gd name="connsiteY0" fmla="*/ 0 h 154304"/>
                <a:gd name="connsiteX1" fmla="*/ 77249 w 160020"/>
                <a:gd name="connsiteY1" fmla="*/ 0 h 154304"/>
                <a:gd name="connsiteX2" fmla="*/ 25050 w 160020"/>
                <a:gd name="connsiteY2" fmla="*/ 21050 h 154304"/>
                <a:gd name="connsiteX3" fmla="*/ 23050 w 160020"/>
                <a:gd name="connsiteY3" fmla="*/ 22955 h 154304"/>
                <a:gd name="connsiteX4" fmla="*/ 0 w 160020"/>
                <a:gd name="connsiteY4" fmla="*/ 77152 h 154304"/>
                <a:gd name="connsiteX5" fmla="*/ 0 w 160020"/>
                <a:gd name="connsiteY5" fmla="*/ 77152 h 154304"/>
                <a:gd name="connsiteX6" fmla="*/ 23050 w 160020"/>
                <a:gd name="connsiteY6" fmla="*/ 131350 h 154304"/>
                <a:gd name="connsiteX7" fmla="*/ 25050 w 160020"/>
                <a:gd name="connsiteY7" fmla="*/ 133255 h 154304"/>
                <a:gd name="connsiteX8" fmla="*/ 77249 w 160020"/>
                <a:gd name="connsiteY8" fmla="*/ 154305 h 154304"/>
                <a:gd name="connsiteX9" fmla="*/ 82772 w 160020"/>
                <a:gd name="connsiteY9" fmla="*/ 154305 h 154304"/>
                <a:gd name="connsiteX10" fmla="*/ 134969 w 160020"/>
                <a:gd name="connsiteY10" fmla="*/ 133255 h 154304"/>
                <a:gd name="connsiteX11" fmla="*/ 136968 w 160020"/>
                <a:gd name="connsiteY11" fmla="*/ 131350 h 154304"/>
                <a:gd name="connsiteX12" fmla="*/ 160020 w 160020"/>
                <a:gd name="connsiteY12" fmla="*/ 77152 h 154304"/>
                <a:gd name="connsiteX13" fmla="*/ 160020 w 160020"/>
                <a:gd name="connsiteY13" fmla="*/ 77152 h 154304"/>
                <a:gd name="connsiteX14" fmla="*/ 136968 w 160020"/>
                <a:gd name="connsiteY14" fmla="*/ 22955 h 154304"/>
                <a:gd name="connsiteX15" fmla="*/ 134969 w 160020"/>
                <a:gd name="connsiteY15" fmla="*/ 21050 h 154304"/>
                <a:gd name="connsiteX16" fmla="*/ 82772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2" y="0"/>
                  </a:moveTo>
                  <a:lnTo>
                    <a:pt x="77249" y="0"/>
                  </a:lnTo>
                  <a:cubicBezTo>
                    <a:pt x="57722" y="0"/>
                    <a:pt x="39053" y="7525"/>
                    <a:pt x="25050" y="21050"/>
                  </a:cubicBezTo>
                  <a:lnTo>
                    <a:pt x="23050" y="22955"/>
                  </a:lnTo>
                  <a:cubicBezTo>
                    <a:pt x="8381" y="37147"/>
                    <a:pt x="0" y="56674"/>
                    <a:pt x="0" y="77152"/>
                  </a:cubicBezTo>
                  <a:lnTo>
                    <a:pt x="0" y="77152"/>
                  </a:lnTo>
                  <a:cubicBezTo>
                    <a:pt x="0" y="97536"/>
                    <a:pt x="8286" y="117157"/>
                    <a:pt x="23050" y="131350"/>
                  </a:cubicBezTo>
                  <a:lnTo>
                    <a:pt x="25050" y="133255"/>
                  </a:lnTo>
                  <a:cubicBezTo>
                    <a:pt x="39053" y="146780"/>
                    <a:pt x="57817" y="154305"/>
                    <a:pt x="77249" y="154305"/>
                  </a:cubicBezTo>
                  <a:lnTo>
                    <a:pt x="82772" y="154305"/>
                  </a:lnTo>
                  <a:cubicBezTo>
                    <a:pt x="102298" y="154305"/>
                    <a:pt x="120967" y="146780"/>
                    <a:pt x="134969" y="133255"/>
                  </a:cubicBezTo>
                  <a:lnTo>
                    <a:pt x="136968" y="131350"/>
                  </a:lnTo>
                  <a:cubicBezTo>
                    <a:pt x="151637" y="117157"/>
                    <a:pt x="160020" y="97631"/>
                    <a:pt x="160020" y="77152"/>
                  </a:cubicBezTo>
                  <a:lnTo>
                    <a:pt x="160020" y="77152"/>
                  </a:lnTo>
                  <a:cubicBezTo>
                    <a:pt x="160020" y="56769"/>
                    <a:pt x="151733" y="37147"/>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6" name="Freeform: Shape 285">
              <a:extLst>
                <a:ext uri="{FF2B5EF4-FFF2-40B4-BE49-F238E27FC236}">
                  <a16:creationId xmlns:a16="http://schemas.microsoft.com/office/drawing/2014/main" id="{927E32E3-50E6-2E1B-3F71-901F48A391EB}"/>
                </a:ext>
                <a:ext uri="{C183D7F6-B498-43B3-948B-1728B52AA6E4}">
                  <adec:decorative xmlns:adec="http://schemas.microsoft.com/office/drawing/2017/decorative" val="1"/>
                </a:ext>
              </a:extLst>
            </p:cNvPr>
            <p:cNvSpPr>
              <a:spLocks noChangeAspect="1"/>
            </p:cNvSpPr>
            <p:nvPr/>
          </p:nvSpPr>
          <p:spPr>
            <a:xfrm>
              <a:off x="7163402" y="3443836"/>
              <a:ext cx="85575" cy="82518"/>
            </a:xfrm>
            <a:custGeom>
              <a:avLst/>
              <a:gdLst>
                <a:gd name="connsiteX0" fmla="*/ 82774 w 160020"/>
                <a:gd name="connsiteY0" fmla="*/ 0 h 154304"/>
                <a:gd name="connsiteX1" fmla="*/ 77249 w 160020"/>
                <a:gd name="connsiteY1" fmla="*/ 0 h 154304"/>
                <a:gd name="connsiteX2" fmla="*/ 25052 w 160020"/>
                <a:gd name="connsiteY2" fmla="*/ 21050 h 154304"/>
                <a:gd name="connsiteX3" fmla="*/ 23052 w 160020"/>
                <a:gd name="connsiteY3" fmla="*/ 22955 h 154304"/>
                <a:gd name="connsiteX4" fmla="*/ 0 w 160020"/>
                <a:gd name="connsiteY4" fmla="*/ 77153 h 154304"/>
                <a:gd name="connsiteX5" fmla="*/ 0 w 160020"/>
                <a:gd name="connsiteY5" fmla="*/ 77153 h 154304"/>
                <a:gd name="connsiteX6" fmla="*/ 23052 w 160020"/>
                <a:gd name="connsiteY6" fmla="*/ 131350 h 154304"/>
                <a:gd name="connsiteX7" fmla="*/ 25052 w 160020"/>
                <a:gd name="connsiteY7" fmla="*/ 133255 h 154304"/>
                <a:gd name="connsiteX8" fmla="*/ 77249 w 160020"/>
                <a:gd name="connsiteY8" fmla="*/ 154305 h 154304"/>
                <a:gd name="connsiteX9" fmla="*/ 82774 w 160020"/>
                <a:gd name="connsiteY9" fmla="*/ 154305 h 154304"/>
                <a:gd name="connsiteX10" fmla="*/ 134971 w 160020"/>
                <a:gd name="connsiteY10" fmla="*/ 133255 h 154304"/>
                <a:gd name="connsiteX11" fmla="*/ 136971 w 160020"/>
                <a:gd name="connsiteY11" fmla="*/ 131350 h 154304"/>
                <a:gd name="connsiteX12" fmla="*/ 160020 w 160020"/>
                <a:gd name="connsiteY12" fmla="*/ 77153 h 154304"/>
                <a:gd name="connsiteX13" fmla="*/ 160020 w 160020"/>
                <a:gd name="connsiteY13" fmla="*/ 77153 h 154304"/>
                <a:gd name="connsiteX14" fmla="*/ 136971 w 160020"/>
                <a:gd name="connsiteY14" fmla="*/ 22955 h 154304"/>
                <a:gd name="connsiteX15" fmla="*/ 134971 w 160020"/>
                <a:gd name="connsiteY15" fmla="*/ 21050 h 154304"/>
                <a:gd name="connsiteX16" fmla="*/ 82774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4" y="0"/>
                  </a:moveTo>
                  <a:lnTo>
                    <a:pt x="77249" y="0"/>
                  </a:lnTo>
                  <a:cubicBezTo>
                    <a:pt x="57722" y="0"/>
                    <a:pt x="39053" y="7525"/>
                    <a:pt x="25052" y="21050"/>
                  </a:cubicBezTo>
                  <a:lnTo>
                    <a:pt x="23052" y="22955"/>
                  </a:lnTo>
                  <a:cubicBezTo>
                    <a:pt x="8383" y="37148"/>
                    <a:pt x="0" y="56674"/>
                    <a:pt x="0" y="77153"/>
                  </a:cubicBezTo>
                  <a:lnTo>
                    <a:pt x="0" y="77153"/>
                  </a:lnTo>
                  <a:cubicBezTo>
                    <a:pt x="0" y="97536"/>
                    <a:pt x="8288" y="117158"/>
                    <a:pt x="23052" y="131350"/>
                  </a:cubicBezTo>
                  <a:lnTo>
                    <a:pt x="25052" y="133255"/>
                  </a:lnTo>
                  <a:cubicBezTo>
                    <a:pt x="39053" y="146780"/>
                    <a:pt x="57817" y="154305"/>
                    <a:pt x="77249" y="154305"/>
                  </a:cubicBezTo>
                  <a:lnTo>
                    <a:pt x="82774" y="154305"/>
                  </a:lnTo>
                  <a:cubicBezTo>
                    <a:pt x="102298" y="154305"/>
                    <a:pt x="120969" y="146780"/>
                    <a:pt x="134971" y="133255"/>
                  </a:cubicBezTo>
                  <a:lnTo>
                    <a:pt x="136971" y="131350"/>
                  </a:lnTo>
                  <a:cubicBezTo>
                    <a:pt x="151640" y="117158"/>
                    <a:pt x="160020" y="97631"/>
                    <a:pt x="160020" y="77153"/>
                  </a:cubicBezTo>
                  <a:lnTo>
                    <a:pt x="160020" y="77153"/>
                  </a:lnTo>
                  <a:cubicBezTo>
                    <a:pt x="160020" y="56769"/>
                    <a:pt x="151735" y="37148"/>
                    <a:pt x="136971" y="22955"/>
                  </a:cubicBezTo>
                  <a:lnTo>
                    <a:pt x="134971" y="21050"/>
                  </a:lnTo>
                  <a:cubicBezTo>
                    <a:pt x="120969" y="7525"/>
                    <a:pt x="102203" y="0"/>
                    <a:pt x="82774"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7" name="Freeform: Shape 286">
              <a:extLst>
                <a:ext uri="{FF2B5EF4-FFF2-40B4-BE49-F238E27FC236}">
                  <a16:creationId xmlns:a16="http://schemas.microsoft.com/office/drawing/2014/main" id="{404226B6-F246-47FF-2E40-A8F03D1B967D}"/>
                </a:ext>
                <a:ext uri="{C183D7F6-B498-43B3-948B-1728B52AA6E4}">
                  <adec:decorative xmlns:adec="http://schemas.microsoft.com/office/drawing/2017/decorative" val="1"/>
                </a:ext>
              </a:extLst>
            </p:cNvPr>
            <p:cNvSpPr>
              <a:spLocks noChangeAspect="1"/>
            </p:cNvSpPr>
            <p:nvPr/>
          </p:nvSpPr>
          <p:spPr>
            <a:xfrm>
              <a:off x="6901923" y="4462751"/>
              <a:ext cx="85575" cy="82519"/>
            </a:xfrm>
            <a:custGeom>
              <a:avLst/>
              <a:gdLst>
                <a:gd name="connsiteX0" fmla="*/ 82772 w 160020"/>
                <a:gd name="connsiteY0" fmla="*/ 0 h 154305"/>
                <a:gd name="connsiteX1" fmla="*/ 77249 w 160020"/>
                <a:gd name="connsiteY1" fmla="*/ 0 h 154305"/>
                <a:gd name="connsiteX2" fmla="*/ 25052 w 160020"/>
                <a:gd name="connsiteY2" fmla="*/ 21050 h 154305"/>
                <a:gd name="connsiteX3" fmla="*/ 23050 w 160020"/>
                <a:gd name="connsiteY3" fmla="*/ 22955 h 154305"/>
                <a:gd name="connsiteX4" fmla="*/ 0 w 160020"/>
                <a:gd name="connsiteY4" fmla="*/ 77152 h 154305"/>
                <a:gd name="connsiteX5" fmla="*/ 0 w 160020"/>
                <a:gd name="connsiteY5" fmla="*/ 77152 h 154305"/>
                <a:gd name="connsiteX6" fmla="*/ 23050 w 160020"/>
                <a:gd name="connsiteY6" fmla="*/ 131350 h 154305"/>
                <a:gd name="connsiteX7" fmla="*/ 25052 w 160020"/>
                <a:gd name="connsiteY7" fmla="*/ 133255 h 154305"/>
                <a:gd name="connsiteX8" fmla="*/ 77249 w 160020"/>
                <a:gd name="connsiteY8" fmla="*/ 154305 h 154305"/>
                <a:gd name="connsiteX9" fmla="*/ 82772 w 160020"/>
                <a:gd name="connsiteY9" fmla="*/ 154305 h 154305"/>
                <a:gd name="connsiteX10" fmla="*/ 134969 w 160020"/>
                <a:gd name="connsiteY10" fmla="*/ 133255 h 154305"/>
                <a:gd name="connsiteX11" fmla="*/ 136971 w 160020"/>
                <a:gd name="connsiteY11" fmla="*/ 131350 h 154305"/>
                <a:gd name="connsiteX12" fmla="*/ 160020 w 160020"/>
                <a:gd name="connsiteY12" fmla="*/ 77152 h 154305"/>
                <a:gd name="connsiteX13" fmla="*/ 160020 w 160020"/>
                <a:gd name="connsiteY13" fmla="*/ 77152 h 154305"/>
                <a:gd name="connsiteX14" fmla="*/ 136971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9" y="0"/>
                  </a:lnTo>
                  <a:cubicBezTo>
                    <a:pt x="57722" y="0"/>
                    <a:pt x="39053" y="7525"/>
                    <a:pt x="25052" y="21050"/>
                  </a:cubicBezTo>
                  <a:lnTo>
                    <a:pt x="23050" y="22955"/>
                  </a:lnTo>
                  <a:cubicBezTo>
                    <a:pt x="8383" y="37147"/>
                    <a:pt x="0" y="56674"/>
                    <a:pt x="0" y="77152"/>
                  </a:cubicBezTo>
                  <a:lnTo>
                    <a:pt x="0" y="77152"/>
                  </a:lnTo>
                  <a:cubicBezTo>
                    <a:pt x="0" y="97536"/>
                    <a:pt x="8288" y="117157"/>
                    <a:pt x="23050" y="131350"/>
                  </a:cubicBezTo>
                  <a:lnTo>
                    <a:pt x="25052" y="133255"/>
                  </a:lnTo>
                  <a:cubicBezTo>
                    <a:pt x="39053" y="146780"/>
                    <a:pt x="57817" y="154305"/>
                    <a:pt x="77249" y="154305"/>
                  </a:cubicBezTo>
                  <a:lnTo>
                    <a:pt x="82772" y="154305"/>
                  </a:lnTo>
                  <a:cubicBezTo>
                    <a:pt x="102298" y="154305"/>
                    <a:pt x="120967" y="146780"/>
                    <a:pt x="134969" y="133255"/>
                  </a:cubicBezTo>
                  <a:lnTo>
                    <a:pt x="136971" y="131350"/>
                  </a:lnTo>
                  <a:cubicBezTo>
                    <a:pt x="151637" y="117157"/>
                    <a:pt x="160020" y="97631"/>
                    <a:pt x="160020" y="77152"/>
                  </a:cubicBezTo>
                  <a:lnTo>
                    <a:pt x="160020" y="77152"/>
                  </a:lnTo>
                  <a:cubicBezTo>
                    <a:pt x="160020" y="56769"/>
                    <a:pt x="151733" y="37147"/>
                    <a:pt x="136971"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8" name="Freeform: Shape 291">
              <a:extLst>
                <a:ext uri="{FF2B5EF4-FFF2-40B4-BE49-F238E27FC236}">
                  <a16:creationId xmlns:a16="http://schemas.microsoft.com/office/drawing/2014/main" id="{2AC4819D-5F23-C287-787F-BAF7E88038FD}"/>
                </a:ext>
                <a:ext uri="{C183D7F6-B498-43B3-948B-1728B52AA6E4}">
                  <adec:decorative xmlns:adec="http://schemas.microsoft.com/office/drawing/2017/decorative" val="1"/>
                </a:ext>
              </a:extLst>
            </p:cNvPr>
            <p:cNvSpPr>
              <a:spLocks noChangeAspect="1"/>
            </p:cNvSpPr>
            <p:nvPr/>
          </p:nvSpPr>
          <p:spPr>
            <a:xfrm>
              <a:off x="7091204" y="3983354"/>
              <a:ext cx="85575" cy="82519"/>
            </a:xfrm>
            <a:custGeom>
              <a:avLst/>
              <a:gdLst>
                <a:gd name="connsiteX0" fmla="*/ 82772 w 160020"/>
                <a:gd name="connsiteY0" fmla="*/ 0 h 154305"/>
                <a:gd name="connsiteX1" fmla="*/ 77246 w 160020"/>
                <a:gd name="connsiteY1" fmla="*/ 0 h 154305"/>
                <a:gd name="connsiteX2" fmla="*/ 25050 w 160020"/>
                <a:gd name="connsiteY2" fmla="*/ 21050 h 154305"/>
                <a:gd name="connsiteX3" fmla="*/ 23050 w 160020"/>
                <a:gd name="connsiteY3" fmla="*/ 22955 h 154305"/>
                <a:gd name="connsiteX4" fmla="*/ 0 w 160020"/>
                <a:gd name="connsiteY4" fmla="*/ 77153 h 154305"/>
                <a:gd name="connsiteX5" fmla="*/ 0 w 160020"/>
                <a:gd name="connsiteY5" fmla="*/ 77153 h 154305"/>
                <a:gd name="connsiteX6" fmla="*/ 23050 w 160020"/>
                <a:gd name="connsiteY6" fmla="*/ 131350 h 154305"/>
                <a:gd name="connsiteX7" fmla="*/ 25050 w 160020"/>
                <a:gd name="connsiteY7" fmla="*/ 133255 h 154305"/>
                <a:gd name="connsiteX8" fmla="*/ 77246 w 160020"/>
                <a:gd name="connsiteY8" fmla="*/ 154305 h 154305"/>
                <a:gd name="connsiteX9" fmla="*/ 82772 w 160020"/>
                <a:gd name="connsiteY9" fmla="*/ 154305 h 154305"/>
                <a:gd name="connsiteX10" fmla="*/ 134969 w 160020"/>
                <a:gd name="connsiteY10" fmla="*/ 133255 h 154305"/>
                <a:gd name="connsiteX11" fmla="*/ 136968 w 160020"/>
                <a:gd name="connsiteY11" fmla="*/ 131350 h 154305"/>
                <a:gd name="connsiteX12" fmla="*/ 160020 w 160020"/>
                <a:gd name="connsiteY12" fmla="*/ 77153 h 154305"/>
                <a:gd name="connsiteX13" fmla="*/ 160020 w 160020"/>
                <a:gd name="connsiteY13" fmla="*/ 77153 h 154305"/>
                <a:gd name="connsiteX14" fmla="*/ 136968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6" y="0"/>
                  </a:lnTo>
                  <a:cubicBezTo>
                    <a:pt x="57722" y="0"/>
                    <a:pt x="39051" y="7525"/>
                    <a:pt x="25050" y="21050"/>
                  </a:cubicBezTo>
                  <a:lnTo>
                    <a:pt x="23050" y="22955"/>
                  </a:lnTo>
                  <a:cubicBezTo>
                    <a:pt x="8381" y="37147"/>
                    <a:pt x="0" y="56674"/>
                    <a:pt x="0" y="77153"/>
                  </a:cubicBezTo>
                  <a:lnTo>
                    <a:pt x="0" y="77153"/>
                  </a:lnTo>
                  <a:cubicBezTo>
                    <a:pt x="0" y="97536"/>
                    <a:pt x="8286" y="117158"/>
                    <a:pt x="23050" y="131350"/>
                  </a:cubicBezTo>
                  <a:lnTo>
                    <a:pt x="25050" y="133255"/>
                  </a:lnTo>
                  <a:cubicBezTo>
                    <a:pt x="39051" y="146780"/>
                    <a:pt x="57817" y="154305"/>
                    <a:pt x="77246" y="154305"/>
                  </a:cubicBezTo>
                  <a:lnTo>
                    <a:pt x="82772" y="154305"/>
                  </a:lnTo>
                  <a:cubicBezTo>
                    <a:pt x="102298" y="154305"/>
                    <a:pt x="120967" y="146780"/>
                    <a:pt x="134969" y="133255"/>
                  </a:cubicBezTo>
                  <a:lnTo>
                    <a:pt x="136968" y="131350"/>
                  </a:lnTo>
                  <a:cubicBezTo>
                    <a:pt x="151637" y="117158"/>
                    <a:pt x="160020" y="97631"/>
                    <a:pt x="160020" y="77153"/>
                  </a:cubicBezTo>
                  <a:lnTo>
                    <a:pt x="160020" y="77153"/>
                  </a:lnTo>
                  <a:cubicBezTo>
                    <a:pt x="160020" y="56769"/>
                    <a:pt x="151733" y="37147"/>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19" name="Freeform: Shape 13">
              <a:extLst>
                <a:ext uri="{FF2B5EF4-FFF2-40B4-BE49-F238E27FC236}">
                  <a16:creationId xmlns:a16="http://schemas.microsoft.com/office/drawing/2014/main" id="{69D2BF91-016A-AE5A-937E-C8246993B232}"/>
                </a:ext>
                <a:ext uri="{C183D7F6-B498-43B3-948B-1728B52AA6E4}">
                  <adec:decorative xmlns:adec="http://schemas.microsoft.com/office/drawing/2017/decorative" val="1"/>
                </a:ext>
              </a:extLst>
            </p:cNvPr>
            <p:cNvSpPr>
              <a:spLocks noChangeAspect="1"/>
            </p:cNvSpPr>
            <p:nvPr/>
          </p:nvSpPr>
          <p:spPr>
            <a:xfrm>
              <a:off x="7451457" y="3577891"/>
              <a:ext cx="85575" cy="82518"/>
            </a:xfrm>
            <a:custGeom>
              <a:avLst/>
              <a:gdLst>
                <a:gd name="connsiteX0" fmla="*/ 82772 w 160020"/>
                <a:gd name="connsiteY0" fmla="*/ 0 h 154304"/>
                <a:gd name="connsiteX1" fmla="*/ 77249 w 160020"/>
                <a:gd name="connsiteY1" fmla="*/ 0 h 154304"/>
                <a:gd name="connsiteX2" fmla="*/ 25052 w 160020"/>
                <a:gd name="connsiteY2" fmla="*/ 21050 h 154304"/>
                <a:gd name="connsiteX3" fmla="*/ 23050 w 160020"/>
                <a:gd name="connsiteY3" fmla="*/ 22955 h 154304"/>
                <a:gd name="connsiteX4" fmla="*/ 0 w 160020"/>
                <a:gd name="connsiteY4" fmla="*/ 77153 h 154304"/>
                <a:gd name="connsiteX5" fmla="*/ 0 w 160020"/>
                <a:gd name="connsiteY5" fmla="*/ 77153 h 154304"/>
                <a:gd name="connsiteX6" fmla="*/ 23050 w 160020"/>
                <a:gd name="connsiteY6" fmla="*/ 131350 h 154304"/>
                <a:gd name="connsiteX7" fmla="*/ 25052 w 160020"/>
                <a:gd name="connsiteY7" fmla="*/ 133255 h 154304"/>
                <a:gd name="connsiteX8" fmla="*/ 77249 w 160020"/>
                <a:gd name="connsiteY8" fmla="*/ 154305 h 154304"/>
                <a:gd name="connsiteX9" fmla="*/ 82772 w 160020"/>
                <a:gd name="connsiteY9" fmla="*/ 154305 h 154304"/>
                <a:gd name="connsiteX10" fmla="*/ 134969 w 160020"/>
                <a:gd name="connsiteY10" fmla="*/ 133255 h 154304"/>
                <a:gd name="connsiteX11" fmla="*/ 136971 w 160020"/>
                <a:gd name="connsiteY11" fmla="*/ 131350 h 154304"/>
                <a:gd name="connsiteX12" fmla="*/ 160020 w 160020"/>
                <a:gd name="connsiteY12" fmla="*/ 77153 h 154304"/>
                <a:gd name="connsiteX13" fmla="*/ 160020 w 160020"/>
                <a:gd name="connsiteY13" fmla="*/ 77153 h 154304"/>
                <a:gd name="connsiteX14" fmla="*/ 136971 w 160020"/>
                <a:gd name="connsiteY14" fmla="*/ 22955 h 154304"/>
                <a:gd name="connsiteX15" fmla="*/ 134969 w 160020"/>
                <a:gd name="connsiteY15" fmla="*/ 21050 h 154304"/>
                <a:gd name="connsiteX16" fmla="*/ 82772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2" y="0"/>
                  </a:moveTo>
                  <a:lnTo>
                    <a:pt x="77249" y="0"/>
                  </a:lnTo>
                  <a:cubicBezTo>
                    <a:pt x="57722" y="0"/>
                    <a:pt x="39053" y="7525"/>
                    <a:pt x="25052" y="21050"/>
                  </a:cubicBezTo>
                  <a:lnTo>
                    <a:pt x="23050" y="22955"/>
                  </a:lnTo>
                  <a:cubicBezTo>
                    <a:pt x="8383" y="37148"/>
                    <a:pt x="0" y="56674"/>
                    <a:pt x="0" y="77153"/>
                  </a:cubicBezTo>
                  <a:lnTo>
                    <a:pt x="0" y="77153"/>
                  </a:lnTo>
                  <a:cubicBezTo>
                    <a:pt x="0" y="97536"/>
                    <a:pt x="8288" y="117158"/>
                    <a:pt x="23050" y="131350"/>
                  </a:cubicBezTo>
                  <a:lnTo>
                    <a:pt x="25052" y="133255"/>
                  </a:lnTo>
                  <a:cubicBezTo>
                    <a:pt x="39053" y="146780"/>
                    <a:pt x="57817" y="154305"/>
                    <a:pt x="77249" y="154305"/>
                  </a:cubicBezTo>
                  <a:lnTo>
                    <a:pt x="82772" y="154305"/>
                  </a:lnTo>
                  <a:cubicBezTo>
                    <a:pt x="102298" y="154305"/>
                    <a:pt x="120967" y="146780"/>
                    <a:pt x="134969" y="133255"/>
                  </a:cubicBezTo>
                  <a:lnTo>
                    <a:pt x="136971" y="131350"/>
                  </a:lnTo>
                  <a:cubicBezTo>
                    <a:pt x="151637" y="117158"/>
                    <a:pt x="160020" y="97631"/>
                    <a:pt x="160020" y="77153"/>
                  </a:cubicBezTo>
                  <a:lnTo>
                    <a:pt x="160020" y="77153"/>
                  </a:lnTo>
                  <a:cubicBezTo>
                    <a:pt x="160020" y="56769"/>
                    <a:pt x="151733" y="37148"/>
                    <a:pt x="136971"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20" name="Freeform: Shape 314">
              <a:extLst>
                <a:ext uri="{FF2B5EF4-FFF2-40B4-BE49-F238E27FC236}">
                  <a16:creationId xmlns:a16="http://schemas.microsoft.com/office/drawing/2014/main" id="{247F0D4A-F608-E8EB-4C87-20C15597A48F}"/>
                </a:ext>
                <a:ext uri="{C183D7F6-B498-43B3-948B-1728B52AA6E4}">
                  <adec:decorative xmlns:adec="http://schemas.microsoft.com/office/drawing/2017/decorative" val="1"/>
                </a:ext>
              </a:extLst>
            </p:cNvPr>
            <p:cNvSpPr>
              <a:spLocks noChangeAspect="1"/>
            </p:cNvSpPr>
            <p:nvPr/>
          </p:nvSpPr>
          <p:spPr>
            <a:xfrm>
              <a:off x="7069739" y="4742469"/>
              <a:ext cx="84726" cy="81702"/>
            </a:xfrm>
            <a:custGeom>
              <a:avLst/>
              <a:gdLst>
                <a:gd name="connsiteX0" fmla="*/ 82772 w 160018"/>
                <a:gd name="connsiteY0" fmla="*/ 0 h 154305"/>
                <a:gd name="connsiteX1" fmla="*/ 77246 w 160018"/>
                <a:gd name="connsiteY1" fmla="*/ 0 h 154305"/>
                <a:gd name="connsiteX2" fmla="*/ 25050 w 160018"/>
                <a:gd name="connsiteY2" fmla="*/ 21050 h 154305"/>
                <a:gd name="connsiteX3" fmla="*/ 23050 w 160018"/>
                <a:gd name="connsiteY3" fmla="*/ 22956 h 154305"/>
                <a:gd name="connsiteX4" fmla="*/ 0 w 160018"/>
                <a:gd name="connsiteY4" fmla="*/ 77153 h 154305"/>
                <a:gd name="connsiteX5" fmla="*/ 0 w 160018"/>
                <a:gd name="connsiteY5" fmla="*/ 77153 h 154305"/>
                <a:gd name="connsiteX6" fmla="*/ 23050 w 160018"/>
                <a:gd name="connsiteY6" fmla="*/ 131350 h 154305"/>
                <a:gd name="connsiteX7" fmla="*/ 25050 w 160018"/>
                <a:gd name="connsiteY7" fmla="*/ 133255 h 154305"/>
                <a:gd name="connsiteX8" fmla="*/ 77246 w 160018"/>
                <a:gd name="connsiteY8" fmla="*/ 154305 h 154305"/>
                <a:gd name="connsiteX9" fmla="*/ 82772 w 160018"/>
                <a:gd name="connsiteY9" fmla="*/ 154305 h 154305"/>
                <a:gd name="connsiteX10" fmla="*/ 134969 w 160018"/>
                <a:gd name="connsiteY10" fmla="*/ 133255 h 154305"/>
                <a:gd name="connsiteX11" fmla="*/ 136968 w 160018"/>
                <a:gd name="connsiteY11" fmla="*/ 131350 h 154305"/>
                <a:gd name="connsiteX12" fmla="*/ 160018 w 160018"/>
                <a:gd name="connsiteY12" fmla="*/ 77153 h 154305"/>
                <a:gd name="connsiteX13" fmla="*/ 160018 w 160018"/>
                <a:gd name="connsiteY13" fmla="*/ 77153 h 154305"/>
                <a:gd name="connsiteX14" fmla="*/ 136968 w 160018"/>
                <a:gd name="connsiteY14" fmla="*/ 22956 h 154305"/>
                <a:gd name="connsiteX15" fmla="*/ 134969 w 160018"/>
                <a:gd name="connsiteY15" fmla="*/ 21050 h 154305"/>
                <a:gd name="connsiteX16" fmla="*/ 82772 w 160018"/>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18" h="154305">
                  <a:moveTo>
                    <a:pt x="82772" y="0"/>
                  </a:moveTo>
                  <a:lnTo>
                    <a:pt x="77246" y="0"/>
                  </a:lnTo>
                  <a:cubicBezTo>
                    <a:pt x="57720" y="0"/>
                    <a:pt x="39051" y="7525"/>
                    <a:pt x="25050" y="21050"/>
                  </a:cubicBezTo>
                  <a:lnTo>
                    <a:pt x="23050" y="22956"/>
                  </a:lnTo>
                  <a:cubicBezTo>
                    <a:pt x="8381" y="37148"/>
                    <a:pt x="0" y="56674"/>
                    <a:pt x="0" y="77153"/>
                  </a:cubicBezTo>
                  <a:lnTo>
                    <a:pt x="0" y="77153"/>
                  </a:lnTo>
                  <a:cubicBezTo>
                    <a:pt x="0" y="97536"/>
                    <a:pt x="8286" y="117158"/>
                    <a:pt x="23050" y="131350"/>
                  </a:cubicBezTo>
                  <a:lnTo>
                    <a:pt x="25050" y="133255"/>
                  </a:lnTo>
                  <a:cubicBezTo>
                    <a:pt x="39051" y="146781"/>
                    <a:pt x="57815" y="154305"/>
                    <a:pt x="77246" y="154305"/>
                  </a:cubicBezTo>
                  <a:lnTo>
                    <a:pt x="82772" y="154305"/>
                  </a:lnTo>
                  <a:cubicBezTo>
                    <a:pt x="102298" y="154305"/>
                    <a:pt x="120967" y="146781"/>
                    <a:pt x="134969" y="133255"/>
                  </a:cubicBezTo>
                  <a:lnTo>
                    <a:pt x="136968" y="131350"/>
                  </a:lnTo>
                  <a:cubicBezTo>
                    <a:pt x="151637" y="117158"/>
                    <a:pt x="160018" y="97631"/>
                    <a:pt x="160018" y="77153"/>
                  </a:cubicBezTo>
                  <a:lnTo>
                    <a:pt x="160018" y="77153"/>
                  </a:lnTo>
                  <a:cubicBezTo>
                    <a:pt x="160018" y="56769"/>
                    <a:pt x="151733" y="37148"/>
                    <a:pt x="136968" y="22956"/>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21" name="Freeform: Shape 315">
              <a:extLst>
                <a:ext uri="{FF2B5EF4-FFF2-40B4-BE49-F238E27FC236}">
                  <a16:creationId xmlns:a16="http://schemas.microsoft.com/office/drawing/2014/main" id="{BB46195A-DC35-EAEA-43A6-8CF120ACC984}"/>
                </a:ext>
                <a:ext uri="{C183D7F6-B498-43B3-948B-1728B52AA6E4}">
                  <adec:decorative xmlns:adec="http://schemas.microsoft.com/office/drawing/2017/decorative" val="1"/>
                </a:ext>
              </a:extLst>
            </p:cNvPr>
            <p:cNvSpPr>
              <a:spLocks noChangeAspect="1"/>
            </p:cNvSpPr>
            <p:nvPr/>
          </p:nvSpPr>
          <p:spPr>
            <a:xfrm>
              <a:off x="6786223" y="4358518"/>
              <a:ext cx="84727" cy="81702"/>
            </a:xfrm>
            <a:custGeom>
              <a:avLst/>
              <a:gdLst>
                <a:gd name="connsiteX0" fmla="*/ 82772 w 160020"/>
                <a:gd name="connsiteY0" fmla="*/ 0 h 154305"/>
                <a:gd name="connsiteX1" fmla="*/ 77246 w 160020"/>
                <a:gd name="connsiteY1" fmla="*/ 0 h 154305"/>
                <a:gd name="connsiteX2" fmla="*/ 25050 w 160020"/>
                <a:gd name="connsiteY2" fmla="*/ 21050 h 154305"/>
                <a:gd name="connsiteX3" fmla="*/ 23050 w 160020"/>
                <a:gd name="connsiteY3" fmla="*/ 22955 h 154305"/>
                <a:gd name="connsiteX4" fmla="*/ 0 w 160020"/>
                <a:gd name="connsiteY4" fmla="*/ 77153 h 154305"/>
                <a:gd name="connsiteX5" fmla="*/ 0 w 160020"/>
                <a:gd name="connsiteY5" fmla="*/ 77153 h 154305"/>
                <a:gd name="connsiteX6" fmla="*/ 23050 w 160020"/>
                <a:gd name="connsiteY6" fmla="*/ 131350 h 154305"/>
                <a:gd name="connsiteX7" fmla="*/ 25050 w 160020"/>
                <a:gd name="connsiteY7" fmla="*/ 133255 h 154305"/>
                <a:gd name="connsiteX8" fmla="*/ 77246 w 160020"/>
                <a:gd name="connsiteY8" fmla="*/ 154305 h 154305"/>
                <a:gd name="connsiteX9" fmla="*/ 82772 w 160020"/>
                <a:gd name="connsiteY9" fmla="*/ 154305 h 154305"/>
                <a:gd name="connsiteX10" fmla="*/ 134969 w 160020"/>
                <a:gd name="connsiteY10" fmla="*/ 133255 h 154305"/>
                <a:gd name="connsiteX11" fmla="*/ 136968 w 160020"/>
                <a:gd name="connsiteY11" fmla="*/ 131350 h 154305"/>
                <a:gd name="connsiteX12" fmla="*/ 160020 w 160020"/>
                <a:gd name="connsiteY12" fmla="*/ 77153 h 154305"/>
                <a:gd name="connsiteX13" fmla="*/ 160020 w 160020"/>
                <a:gd name="connsiteY13" fmla="*/ 77153 h 154305"/>
                <a:gd name="connsiteX14" fmla="*/ 136968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6" y="0"/>
                  </a:lnTo>
                  <a:cubicBezTo>
                    <a:pt x="57722" y="0"/>
                    <a:pt x="39051" y="7525"/>
                    <a:pt x="25050" y="21050"/>
                  </a:cubicBezTo>
                  <a:lnTo>
                    <a:pt x="23050" y="22955"/>
                  </a:lnTo>
                  <a:cubicBezTo>
                    <a:pt x="8381" y="37148"/>
                    <a:pt x="0" y="56674"/>
                    <a:pt x="0" y="77153"/>
                  </a:cubicBezTo>
                  <a:lnTo>
                    <a:pt x="0" y="77153"/>
                  </a:lnTo>
                  <a:cubicBezTo>
                    <a:pt x="0" y="97536"/>
                    <a:pt x="8286" y="117158"/>
                    <a:pt x="23050" y="131350"/>
                  </a:cubicBezTo>
                  <a:lnTo>
                    <a:pt x="25050" y="133255"/>
                  </a:lnTo>
                  <a:cubicBezTo>
                    <a:pt x="39051" y="146781"/>
                    <a:pt x="57817" y="154305"/>
                    <a:pt x="77246" y="154305"/>
                  </a:cubicBezTo>
                  <a:lnTo>
                    <a:pt x="82772" y="154305"/>
                  </a:lnTo>
                  <a:cubicBezTo>
                    <a:pt x="102298" y="154305"/>
                    <a:pt x="120967" y="146781"/>
                    <a:pt x="134969" y="133255"/>
                  </a:cubicBezTo>
                  <a:lnTo>
                    <a:pt x="136968" y="131350"/>
                  </a:lnTo>
                  <a:cubicBezTo>
                    <a:pt x="151637" y="117158"/>
                    <a:pt x="160020" y="97631"/>
                    <a:pt x="160020" y="77153"/>
                  </a:cubicBezTo>
                  <a:lnTo>
                    <a:pt x="160020" y="77153"/>
                  </a:lnTo>
                  <a:cubicBezTo>
                    <a:pt x="160020" y="56769"/>
                    <a:pt x="151733" y="37148"/>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22" name="Freeform: Shape 316">
              <a:extLst>
                <a:ext uri="{FF2B5EF4-FFF2-40B4-BE49-F238E27FC236}">
                  <a16:creationId xmlns:a16="http://schemas.microsoft.com/office/drawing/2014/main" id="{496A453B-0307-BF6E-536E-F897C8C12098}"/>
                </a:ext>
                <a:ext uri="{C183D7F6-B498-43B3-948B-1728B52AA6E4}">
                  <adec:decorative xmlns:adec="http://schemas.microsoft.com/office/drawing/2017/decorative" val="1"/>
                </a:ext>
              </a:extLst>
            </p:cNvPr>
            <p:cNvSpPr>
              <a:spLocks noChangeAspect="1"/>
            </p:cNvSpPr>
            <p:nvPr/>
          </p:nvSpPr>
          <p:spPr>
            <a:xfrm>
              <a:off x="7318209" y="3953937"/>
              <a:ext cx="84727" cy="81701"/>
            </a:xfrm>
            <a:custGeom>
              <a:avLst/>
              <a:gdLst>
                <a:gd name="connsiteX0" fmla="*/ 82772 w 160020"/>
                <a:gd name="connsiteY0" fmla="*/ 0 h 154304"/>
                <a:gd name="connsiteX1" fmla="*/ 77246 w 160020"/>
                <a:gd name="connsiteY1" fmla="*/ 0 h 154304"/>
                <a:gd name="connsiteX2" fmla="*/ 25050 w 160020"/>
                <a:gd name="connsiteY2" fmla="*/ 21050 h 154304"/>
                <a:gd name="connsiteX3" fmla="*/ 23050 w 160020"/>
                <a:gd name="connsiteY3" fmla="*/ 22955 h 154304"/>
                <a:gd name="connsiteX4" fmla="*/ 0 w 160020"/>
                <a:gd name="connsiteY4" fmla="*/ 77152 h 154304"/>
                <a:gd name="connsiteX5" fmla="*/ 0 w 160020"/>
                <a:gd name="connsiteY5" fmla="*/ 77152 h 154304"/>
                <a:gd name="connsiteX6" fmla="*/ 23050 w 160020"/>
                <a:gd name="connsiteY6" fmla="*/ 131350 h 154304"/>
                <a:gd name="connsiteX7" fmla="*/ 25050 w 160020"/>
                <a:gd name="connsiteY7" fmla="*/ 133255 h 154304"/>
                <a:gd name="connsiteX8" fmla="*/ 77246 w 160020"/>
                <a:gd name="connsiteY8" fmla="*/ 154305 h 154304"/>
                <a:gd name="connsiteX9" fmla="*/ 82772 w 160020"/>
                <a:gd name="connsiteY9" fmla="*/ 154305 h 154304"/>
                <a:gd name="connsiteX10" fmla="*/ 134969 w 160020"/>
                <a:gd name="connsiteY10" fmla="*/ 133255 h 154304"/>
                <a:gd name="connsiteX11" fmla="*/ 136968 w 160020"/>
                <a:gd name="connsiteY11" fmla="*/ 131350 h 154304"/>
                <a:gd name="connsiteX12" fmla="*/ 160020 w 160020"/>
                <a:gd name="connsiteY12" fmla="*/ 77152 h 154304"/>
                <a:gd name="connsiteX13" fmla="*/ 160020 w 160020"/>
                <a:gd name="connsiteY13" fmla="*/ 77152 h 154304"/>
                <a:gd name="connsiteX14" fmla="*/ 136968 w 160020"/>
                <a:gd name="connsiteY14" fmla="*/ 22955 h 154304"/>
                <a:gd name="connsiteX15" fmla="*/ 134969 w 160020"/>
                <a:gd name="connsiteY15" fmla="*/ 21050 h 154304"/>
                <a:gd name="connsiteX16" fmla="*/ 82772 w 160020"/>
                <a:gd name="connsiteY16" fmla="*/ 0 h 1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4">
                  <a:moveTo>
                    <a:pt x="82772" y="0"/>
                  </a:moveTo>
                  <a:lnTo>
                    <a:pt x="77246" y="0"/>
                  </a:lnTo>
                  <a:cubicBezTo>
                    <a:pt x="57722" y="0"/>
                    <a:pt x="39051" y="7525"/>
                    <a:pt x="25050" y="21050"/>
                  </a:cubicBezTo>
                  <a:lnTo>
                    <a:pt x="23050" y="22955"/>
                  </a:lnTo>
                  <a:cubicBezTo>
                    <a:pt x="8381" y="37147"/>
                    <a:pt x="0" y="56674"/>
                    <a:pt x="0" y="77152"/>
                  </a:cubicBezTo>
                  <a:lnTo>
                    <a:pt x="0" y="77152"/>
                  </a:lnTo>
                  <a:cubicBezTo>
                    <a:pt x="0" y="97536"/>
                    <a:pt x="8286" y="117157"/>
                    <a:pt x="23050" y="131350"/>
                  </a:cubicBezTo>
                  <a:lnTo>
                    <a:pt x="25050" y="133255"/>
                  </a:lnTo>
                  <a:cubicBezTo>
                    <a:pt x="39051" y="146780"/>
                    <a:pt x="57817" y="154305"/>
                    <a:pt x="77246" y="154305"/>
                  </a:cubicBezTo>
                  <a:lnTo>
                    <a:pt x="82772" y="154305"/>
                  </a:lnTo>
                  <a:cubicBezTo>
                    <a:pt x="102298" y="154305"/>
                    <a:pt x="120967" y="146780"/>
                    <a:pt x="134969" y="133255"/>
                  </a:cubicBezTo>
                  <a:lnTo>
                    <a:pt x="136968" y="131350"/>
                  </a:lnTo>
                  <a:cubicBezTo>
                    <a:pt x="151637" y="117157"/>
                    <a:pt x="160020" y="97631"/>
                    <a:pt x="160020" y="77152"/>
                  </a:cubicBezTo>
                  <a:lnTo>
                    <a:pt x="160020" y="77152"/>
                  </a:lnTo>
                  <a:cubicBezTo>
                    <a:pt x="160020" y="56769"/>
                    <a:pt x="151733" y="37147"/>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291817">
                  <a:alpha val="10000"/>
                </a:srgbClr>
              </a:outerShdw>
            </a:effectLst>
          </p:spPr>
          <p:txBody>
            <a:bodyPr rtlCol="0" anchor="ctr"/>
            <a:lstStyle/>
            <a:p>
              <a:pPr defTabSz="457189">
                <a:defRPr/>
              </a:pPr>
              <a:endParaRPr lang="en-US" sz="568" kern="0">
                <a:solidFill>
                  <a:srgbClr val="FFFFFF"/>
                </a:solidFill>
                <a:latin typeface="Segoe Sans Text"/>
              </a:endParaRPr>
            </a:p>
          </p:txBody>
        </p:sp>
        <p:grpSp>
          <p:nvGrpSpPr>
            <p:cNvPr id="224" name="Group 223">
              <a:extLst>
                <a:ext uri="{FF2B5EF4-FFF2-40B4-BE49-F238E27FC236}">
                  <a16:creationId xmlns:a16="http://schemas.microsoft.com/office/drawing/2014/main" id="{9B4F24E0-C05F-4128-F7FB-60117C4640B2}"/>
                </a:ext>
              </a:extLst>
            </p:cNvPr>
            <p:cNvGrpSpPr/>
            <p:nvPr/>
          </p:nvGrpSpPr>
          <p:grpSpPr>
            <a:xfrm>
              <a:off x="8092660" y="5361054"/>
              <a:ext cx="1023925" cy="346902"/>
              <a:chOff x="704538" y="5165265"/>
              <a:chExt cx="1126318" cy="381592"/>
            </a:xfrm>
            <a:solidFill>
              <a:schemeClr val="tx1"/>
            </a:solidFill>
          </p:grpSpPr>
          <p:sp>
            <p:nvSpPr>
              <p:cNvPr id="225" name="Freeform: Shape 287">
                <a:extLst>
                  <a:ext uri="{FF2B5EF4-FFF2-40B4-BE49-F238E27FC236}">
                    <a16:creationId xmlns:a16="http://schemas.microsoft.com/office/drawing/2014/main" id="{1EE547DC-3AF4-B095-048B-6F6A9F32150E}"/>
                  </a:ext>
                  <a:ext uri="{C183D7F6-B498-43B3-948B-1728B52AA6E4}">
                    <adec:decorative xmlns:adec="http://schemas.microsoft.com/office/drawing/2017/decorative" val="1"/>
                  </a:ext>
                </a:extLst>
              </p:cNvPr>
              <p:cNvSpPr>
                <a:spLocks noChangeAspect="1"/>
              </p:cNvSpPr>
              <p:nvPr/>
            </p:nvSpPr>
            <p:spPr>
              <a:xfrm>
                <a:off x="704538" y="5403615"/>
                <a:ext cx="94132" cy="90771"/>
              </a:xfrm>
              <a:custGeom>
                <a:avLst/>
                <a:gdLst>
                  <a:gd name="connsiteX0" fmla="*/ 82774 w 160020"/>
                  <a:gd name="connsiteY0" fmla="*/ 0 h 154305"/>
                  <a:gd name="connsiteX1" fmla="*/ 77249 w 160020"/>
                  <a:gd name="connsiteY1" fmla="*/ 0 h 154305"/>
                  <a:gd name="connsiteX2" fmla="*/ 25052 w 160020"/>
                  <a:gd name="connsiteY2" fmla="*/ 21050 h 154305"/>
                  <a:gd name="connsiteX3" fmla="*/ 23052 w 160020"/>
                  <a:gd name="connsiteY3" fmla="*/ 22956 h 154305"/>
                  <a:gd name="connsiteX4" fmla="*/ 0 w 160020"/>
                  <a:gd name="connsiteY4" fmla="*/ 77153 h 154305"/>
                  <a:gd name="connsiteX5" fmla="*/ 0 w 160020"/>
                  <a:gd name="connsiteY5" fmla="*/ 77153 h 154305"/>
                  <a:gd name="connsiteX6" fmla="*/ 23052 w 160020"/>
                  <a:gd name="connsiteY6" fmla="*/ 131350 h 154305"/>
                  <a:gd name="connsiteX7" fmla="*/ 25052 w 160020"/>
                  <a:gd name="connsiteY7" fmla="*/ 133255 h 154305"/>
                  <a:gd name="connsiteX8" fmla="*/ 77249 w 160020"/>
                  <a:gd name="connsiteY8" fmla="*/ 154305 h 154305"/>
                  <a:gd name="connsiteX9" fmla="*/ 82774 w 160020"/>
                  <a:gd name="connsiteY9" fmla="*/ 154305 h 154305"/>
                  <a:gd name="connsiteX10" fmla="*/ 134971 w 160020"/>
                  <a:gd name="connsiteY10" fmla="*/ 133255 h 154305"/>
                  <a:gd name="connsiteX11" fmla="*/ 136971 w 160020"/>
                  <a:gd name="connsiteY11" fmla="*/ 131350 h 154305"/>
                  <a:gd name="connsiteX12" fmla="*/ 160020 w 160020"/>
                  <a:gd name="connsiteY12" fmla="*/ 77153 h 154305"/>
                  <a:gd name="connsiteX13" fmla="*/ 160020 w 160020"/>
                  <a:gd name="connsiteY13" fmla="*/ 77153 h 154305"/>
                  <a:gd name="connsiteX14" fmla="*/ 136971 w 160020"/>
                  <a:gd name="connsiteY14" fmla="*/ 22956 h 154305"/>
                  <a:gd name="connsiteX15" fmla="*/ 134971 w 160020"/>
                  <a:gd name="connsiteY15" fmla="*/ 21050 h 154305"/>
                  <a:gd name="connsiteX16" fmla="*/ 82774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4" y="0"/>
                    </a:moveTo>
                    <a:lnTo>
                      <a:pt x="77249" y="0"/>
                    </a:lnTo>
                    <a:cubicBezTo>
                      <a:pt x="57722" y="0"/>
                      <a:pt x="39053" y="7525"/>
                      <a:pt x="25052" y="21050"/>
                    </a:cubicBezTo>
                    <a:lnTo>
                      <a:pt x="23052" y="22956"/>
                    </a:lnTo>
                    <a:cubicBezTo>
                      <a:pt x="8383" y="37148"/>
                      <a:pt x="0" y="56674"/>
                      <a:pt x="0" y="77153"/>
                    </a:cubicBezTo>
                    <a:lnTo>
                      <a:pt x="0" y="77153"/>
                    </a:lnTo>
                    <a:cubicBezTo>
                      <a:pt x="0" y="97536"/>
                      <a:pt x="8288" y="117157"/>
                      <a:pt x="23052" y="131350"/>
                    </a:cubicBezTo>
                    <a:lnTo>
                      <a:pt x="25052" y="133255"/>
                    </a:lnTo>
                    <a:cubicBezTo>
                      <a:pt x="39053" y="146781"/>
                      <a:pt x="57817" y="154305"/>
                      <a:pt x="77249" y="154305"/>
                    </a:cubicBezTo>
                    <a:lnTo>
                      <a:pt x="82774" y="154305"/>
                    </a:lnTo>
                    <a:cubicBezTo>
                      <a:pt x="102298" y="154305"/>
                      <a:pt x="120967" y="146781"/>
                      <a:pt x="134971" y="133255"/>
                    </a:cubicBezTo>
                    <a:lnTo>
                      <a:pt x="136971" y="131350"/>
                    </a:lnTo>
                    <a:cubicBezTo>
                      <a:pt x="151640" y="117157"/>
                      <a:pt x="160020" y="97631"/>
                      <a:pt x="160020" y="77153"/>
                    </a:cubicBezTo>
                    <a:lnTo>
                      <a:pt x="160020" y="77153"/>
                    </a:lnTo>
                    <a:cubicBezTo>
                      <a:pt x="160020" y="56769"/>
                      <a:pt x="151735" y="37148"/>
                      <a:pt x="136971" y="22956"/>
                    </a:cubicBezTo>
                    <a:lnTo>
                      <a:pt x="134971" y="21050"/>
                    </a:lnTo>
                    <a:cubicBezTo>
                      <a:pt x="120967" y="7525"/>
                      <a:pt x="102203" y="0"/>
                      <a:pt x="82774"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26" name="Freeform: Shape 288">
                <a:extLst>
                  <a:ext uri="{FF2B5EF4-FFF2-40B4-BE49-F238E27FC236}">
                    <a16:creationId xmlns:a16="http://schemas.microsoft.com/office/drawing/2014/main" id="{24E2F20F-72D8-7F67-B2C6-98A29D0CC63B}"/>
                  </a:ext>
                  <a:ext uri="{C183D7F6-B498-43B3-948B-1728B52AA6E4}">
                    <adec:decorative xmlns:adec="http://schemas.microsoft.com/office/drawing/2017/decorative" val="1"/>
                  </a:ext>
                </a:extLst>
              </p:cNvPr>
              <p:cNvSpPr>
                <a:spLocks noChangeAspect="1"/>
              </p:cNvSpPr>
              <p:nvPr/>
            </p:nvSpPr>
            <p:spPr>
              <a:xfrm>
                <a:off x="800086" y="5327296"/>
                <a:ext cx="94132" cy="90771"/>
              </a:xfrm>
              <a:custGeom>
                <a:avLst/>
                <a:gdLst>
                  <a:gd name="connsiteX0" fmla="*/ 82774 w 160020"/>
                  <a:gd name="connsiteY0" fmla="*/ 0 h 154305"/>
                  <a:gd name="connsiteX1" fmla="*/ 77249 w 160020"/>
                  <a:gd name="connsiteY1" fmla="*/ 0 h 154305"/>
                  <a:gd name="connsiteX2" fmla="*/ 25052 w 160020"/>
                  <a:gd name="connsiteY2" fmla="*/ 21050 h 154305"/>
                  <a:gd name="connsiteX3" fmla="*/ 23052 w 160020"/>
                  <a:gd name="connsiteY3" fmla="*/ 22956 h 154305"/>
                  <a:gd name="connsiteX4" fmla="*/ 0 w 160020"/>
                  <a:gd name="connsiteY4" fmla="*/ 77153 h 154305"/>
                  <a:gd name="connsiteX5" fmla="*/ 0 w 160020"/>
                  <a:gd name="connsiteY5" fmla="*/ 77153 h 154305"/>
                  <a:gd name="connsiteX6" fmla="*/ 23052 w 160020"/>
                  <a:gd name="connsiteY6" fmla="*/ 131350 h 154305"/>
                  <a:gd name="connsiteX7" fmla="*/ 25052 w 160020"/>
                  <a:gd name="connsiteY7" fmla="*/ 133255 h 154305"/>
                  <a:gd name="connsiteX8" fmla="*/ 77249 w 160020"/>
                  <a:gd name="connsiteY8" fmla="*/ 154305 h 154305"/>
                  <a:gd name="connsiteX9" fmla="*/ 82774 w 160020"/>
                  <a:gd name="connsiteY9" fmla="*/ 154305 h 154305"/>
                  <a:gd name="connsiteX10" fmla="*/ 134971 w 160020"/>
                  <a:gd name="connsiteY10" fmla="*/ 133255 h 154305"/>
                  <a:gd name="connsiteX11" fmla="*/ 136971 w 160020"/>
                  <a:gd name="connsiteY11" fmla="*/ 131350 h 154305"/>
                  <a:gd name="connsiteX12" fmla="*/ 160020 w 160020"/>
                  <a:gd name="connsiteY12" fmla="*/ 77153 h 154305"/>
                  <a:gd name="connsiteX13" fmla="*/ 160020 w 160020"/>
                  <a:gd name="connsiteY13" fmla="*/ 77153 h 154305"/>
                  <a:gd name="connsiteX14" fmla="*/ 136971 w 160020"/>
                  <a:gd name="connsiteY14" fmla="*/ 22956 h 154305"/>
                  <a:gd name="connsiteX15" fmla="*/ 134971 w 160020"/>
                  <a:gd name="connsiteY15" fmla="*/ 21050 h 154305"/>
                  <a:gd name="connsiteX16" fmla="*/ 82774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4" y="0"/>
                    </a:moveTo>
                    <a:lnTo>
                      <a:pt x="77249" y="0"/>
                    </a:lnTo>
                    <a:cubicBezTo>
                      <a:pt x="57722" y="0"/>
                      <a:pt x="39053" y="7525"/>
                      <a:pt x="25052" y="21050"/>
                    </a:cubicBezTo>
                    <a:lnTo>
                      <a:pt x="23052" y="22956"/>
                    </a:lnTo>
                    <a:cubicBezTo>
                      <a:pt x="8383" y="37148"/>
                      <a:pt x="0" y="56674"/>
                      <a:pt x="0" y="77153"/>
                    </a:cubicBezTo>
                    <a:lnTo>
                      <a:pt x="0" y="77153"/>
                    </a:lnTo>
                    <a:cubicBezTo>
                      <a:pt x="0" y="97536"/>
                      <a:pt x="8288" y="117158"/>
                      <a:pt x="23052" y="131350"/>
                    </a:cubicBezTo>
                    <a:lnTo>
                      <a:pt x="25052" y="133255"/>
                    </a:lnTo>
                    <a:cubicBezTo>
                      <a:pt x="39053" y="146781"/>
                      <a:pt x="57817" y="154305"/>
                      <a:pt x="77249" y="154305"/>
                    </a:cubicBezTo>
                    <a:lnTo>
                      <a:pt x="82774" y="154305"/>
                    </a:lnTo>
                    <a:cubicBezTo>
                      <a:pt x="102298" y="154305"/>
                      <a:pt x="120969" y="146781"/>
                      <a:pt x="134971" y="133255"/>
                    </a:cubicBezTo>
                    <a:lnTo>
                      <a:pt x="136971" y="131350"/>
                    </a:lnTo>
                    <a:cubicBezTo>
                      <a:pt x="151640" y="117158"/>
                      <a:pt x="160020" y="97631"/>
                      <a:pt x="160020" y="77153"/>
                    </a:cubicBezTo>
                    <a:lnTo>
                      <a:pt x="160020" y="77153"/>
                    </a:lnTo>
                    <a:cubicBezTo>
                      <a:pt x="160020" y="56769"/>
                      <a:pt x="151735" y="37148"/>
                      <a:pt x="136971" y="22956"/>
                    </a:cubicBezTo>
                    <a:lnTo>
                      <a:pt x="134971" y="21050"/>
                    </a:lnTo>
                    <a:cubicBezTo>
                      <a:pt x="120969" y="7525"/>
                      <a:pt x="102205" y="0"/>
                      <a:pt x="82774"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27" name="Freeform: Shape 289">
                <a:extLst>
                  <a:ext uri="{FF2B5EF4-FFF2-40B4-BE49-F238E27FC236}">
                    <a16:creationId xmlns:a16="http://schemas.microsoft.com/office/drawing/2014/main" id="{829BB007-8FB9-F8C0-800A-C9EB7F730357}"/>
                  </a:ext>
                  <a:ext uri="{C183D7F6-B498-43B3-948B-1728B52AA6E4}">
                    <adec:decorative xmlns:adec="http://schemas.microsoft.com/office/drawing/2017/decorative" val="1"/>
                  </a:ext>
                </a:extLst>
              </p:cNvPr>
              <p:cNvSpPr>
                <a:spLocks noChangeAspect="1"/>
              </p:cNvSpPr>
              <p:nvPr/>
            </p:nvSpPr>
            <p:spPr>
              <a:xfrm>
                <a:off x="767826" y="5165265"/>
                <a:ext cx="94132" cy="90771"/>
              </a:xfrm>
              <a:custGeom>
                <a:avLst/>
                <a:gdLst>
                  <a:gd name="connsiteX0" fmla="*/ 82772 w 160020"/>
                  <a:gd name="connsiteY0" fmla="*/ 0 h 154305"/>
                  <a:gd name="connsiteX1" fmla="*/ 77249 w 160020"/>
                  <a:gd name="connsiteY1" fmla="*/ 0 h 154305"/>
                  <a:gd name="connsiteX2" fmla="*/ 25052 w 160020"/>
                  <a:gd name="connsiteY2" fmla="*/ 21050 h 154305"/>
                  <a:gd name="connsiteX3" fmla="*/ 23052 w 160020"/>
                  <a:gd name="connsiteY3" fmla="*/ 22955 h 154305"/>
                  <a:gd name="connsiteX4" fmla="*/ 0 w 160020"/>
                  <a:gd name="connsiteY4" fmla="*/ 77152 h 154305"/>
                  <a:gd name="connsiteX5" fmla="*/ 0 w 160020"/>
                  <a:gd name="connsiteY5" fmla="*/ 77152 h 154305"/>
                  <a:gd name="connsiteX6" fmla="*/ 23052 w 160020"/>
                  <a:gd name="connsiteY6" fmla="*/ 131350 h 154305"/>
                  <a:gd name="connsiteX7" fmla="*/ 25052 w 160020"/>
                  <a:gd name="connsiteY7" fmla="*/ 133255 h 154305"/>
                  <a:gd name="connsiteX8" fmla="*/ 77249 w 160020"/>
                  <a:gd name="connsiteY8" fmla="*/ 154305 h 154305"/>
                  <a:gd name="connsiteX9" fmla="*/ 82772 w 160020"/>
                  <a:gd name="connsiteY9" fmla="*/ 154305 h 154305"/>
                  <a:gd name="connsiteX10" fmla="*/ 134971 w 160020"/>
                  <a:gd name="connsiteY10" fmla="*/ 133255 h 154305"/>
                  <a:gd name="connsiteX11" fmla="*/ 136971 w 160020"/>
                  <a:gd name="connsiteY11" fmla="*/ 131350 h 154305"/>
                  <a:gd name="connsiteX12" fmla="*/ 160020 w 160020"/>
                  <a:gd name="connsiteY12" fmla="*/ 77152 h 154305"/>
                  <a:gd name="connsiteX13" fmla="*/ 160020 w 160020"/>
                  <a:gd name="connsiteY13" fmla="*/ 77152 h 154305"/>
                  <a:gd name="connsiteX14" fmla="*/ 136971 w 160020"/>
                  <a:gd name="connsiteY14" fmla="*/ 22955 h 154305"/>
                  <a:gd name="connsiteX15" fmla="*/ 134971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9" y="0"/>
                    </a:lnTo>
                    <a:cubicBezTo>
                      <a:pt x="57722" y="0"/>
                      <a:pt x="39053" y="7525"/>
                      <a:pt x="25052" y="21050"/>
                    </a:cubicBezTo>
                    <a:lnTo>
                      <a:pt x="23052" y="22955"/>
                    </a:lnTo>
                    <a:cubicBezTo>
                      <a:pt x="8383" y="37148"/>
                      <a:pt x="0" y="56674"/>
                      <a:pt x="0" y="77152"/>
                    </a:cubicBezTo>
                    <a:lnTo>
                      <a:pt x="0" y="77152"/>
                    </a:lnTo>
                    <a:cubicBezTo>
                      <a:pt x="0" y="97536"/>
                      <a:pt x="8288" y="117157"/>
                      <a:pt x="23052" y="131350"/>
                    </a:cubicBezTo>
                    <a:lnTo>
                      <a:pt x="25052" y="133255"/>
                    </a:lnTo>
                    <a:cubicBezTo>
                      <a:pt x="39053" y="146780"/>
                      <a:pt x="57817" y="154305"/>
                      <a:pt x="77249" y="154305"/>
                    </a:cubicBezTo>
                    <a:lnTo>
                      <a:pt x="82772" y="154305"/>
                    </a:lnTo>
                    <a:cubicBezTo>
                      <a:pt x="102298" y="154305"/>
                      <a:pt x="120967" y="146780"/>
                      <a:pt x="134971" y="133255"/>
                    </a:cubicBezTo>
                    <a:lnTo>
                      <a:pt x="136971" y="131350"/>
                    </a:lnTo>
                    <a:cubicBezTo>
                      <a:pt x="151640" y="117157"/>
                      <a:pt x="160020" y="97631"/>
                      <a:pt x="160020" y="77152"/>
                    </a:cubicBezTo>
                    <a:lnTo>
                      <a:pt x="160020" y="77152"/>
                    </a:lnTo>
                    <a:cubicBezTo>
                      <a:pt x="160020" y="56769"/>
                      <a:pt x="151735" y="37148"/>
                      <a:pt x="136971" y="22955"/>
                    </a:cubicBezTo>
                    <a:lnTo>
                      <a:pt x="134971"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sp>
            <p:nvSpPr>
              <p:cNvPr id="228" name="Freeform: Shape 290">
                <a:extLst>
                  <a:ext uri="{FF2B5EF4-FFF2-40B4-BE49-F238E27FC236}">
                    <a16:creationId xmlns:a16="http://schemas.microsoft.com/office/drawing/2014/main" id="{53C82386-25ED-6BFE-B176-E1EBD4A2DB9C}"/>
                  </a:ext>
                  <a:ext uri="{C183D7F6-B498-43B3-948B-1728B52AA6E4}">
                    <adec:decorative xmlns:adec="http://schemas.microsoft.com/office/drawing/2017/decorative" val="1"/>
                  </a:ext>
                </a:extLst>
              </p:cNvPr>
              <p:cNvSpPr>
                <a:spLocks noChangeAspect="1"/>
              </p:cNvSpPr>
              <p:nvPr/>
            </p:nvSpPr>
            <p:spPr>
              <a:xfrm>
                <a:off x="1736724" y="5456086"/>
                <a:ext cx="94132" cy="90771"/>
              </a:xfrm>
              <a:custGeom>
                <a:avLst/>
                <a:gdLst>
                  <a:gd name="connsiteX0" fmla="*/ 82772 w 160020"/>
                  <a:gd name="connsiteY0" fmla="*/ 0 h 154305"/>
                  <a:gd name="connsiteX1" fmla="*/ 77246 w 160020"/>
                  <a:gd name="connsiteY1" fmla="*/ 0 h 154305"/>
                  <a:gd name="connsiteX2" fmla="*/ 25050 w 160020"/>
                  <a:gd name="connsiteY2" fmla="*/ 21050 h 154305"/>
                  <a:gd name="connsiteX3" fmla="*/ 23050 w 160020"/>
                  <a:gd name="connsiteY3" fmla="*/ 22955 h 154305"/>
                  <a:gd name="connsiteX4" fmla="*/ 0 w 160020"/>
                  <a:gd name="connsiteY4" fmla="*/ 77152 h 154305"/>
                  <a:gd name="connsiteX5" fmla="*/ 0 w 160020"/>
                  <a:gd name="connsiteY5" fmla="*/ 77152 h 154305"/>
                  <a:gd name="connsiteX6" fmla="*/ 23050 w 160020"/>
                  <a:gd name="connsiteY6" fmla="*/ 131350 h 154305"/>
                  <a:gd name="connsiteX7" fmla="*/ 25050 w 160020"/>
                  <a:gd name="connsiteY7" fmla="*/ 133255 h 154305"/>
                  <a:gd name="connsiteX8" fmla="*/ 77246 w 160020"/>
                  <a:gd name="connsiteY8" fmla="*/ 154305 h 154305"/>
                  <a:gd name="connsiteX9" fmla="*/ 82772 w 160020"/>
                  <a:gd name="connsiteY9" fmla="*/ 154305 h 154305"/>
                  <a:gd name="connsiteX10" fmla="*/ 134969 w 160020"/>
                  <a:gd name="connsiteY10" fmla="*/ 133255 h 154305"/>
                  <a:gd name="connsiteX11" fmla="*/ 136968 w 160020"/>
                  <a:gd name="connsiteY11" fmla="*/ 131350 h 154305"/>
                  <a:gd name="connsiteX12" fmla="*/ 160020 w 160020"/>
                  <a:gd name="connsiteY12" fmla="*/ 77152 h 154305"/>
                  <a:gd name="connsiteX13" fmla="*/ 160020 w 160020"/>
                  <a:gd name="connsiteY13" fmla="*/ 77152 h 154305"/>
                  <a:gd name="connsiteX14" fmla="*/ 136968 w 160020"/>
                  <a:gd name="connsiteY14" fmla="*/ 22955 h 154305"/>
                  <a:gd name="connsiteX15" fmla="*/ 134969 w 160020"/>
                  <a:gd name="connsiteY15" fmla="*/ 21050 h 154305"/>
                  <a:gd name="connsiteX16" fmla="*/ 82772 w 160020"/>
                  <a:gd name="connsiteY16"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020" h="154305">
                    <a:moveTo>
                      <a:pt x="82772" y="0"/>
                    </a:moveTo>
                    <a:lnTo>
                      <a:pt x="77246" y="0"/>
                    </a:lnTo>
                    <a:cubicBezTo>
                      <a:pt x="57722" y="0"/>
                      <a:pt x="39051" y="7525"/>
                      <a:pt x="25050" y="21050"/>
                    </a:cubicBezTo>
                    <a:lnTo>
                      <a:pt x="23050" y="22955"/>
                    </a:lnTo>
                    <a:cubicBezTo>
                      <a:pt x="8381" y="37147"/>
                      <a:pt x="0" y="56674"/>
                      <a:pt x="0" y="77152"/>
                    </a:cubicBezTo>
                    <a:lnTo>
                      <a:pt x="0" y="77152"/>
                    </a:lnTo>
                    <a:cubicBezTo>
                      <a:pt x="0" y="97536"/>
                      <a:pt x="8286" y="117157"/>
                      <a:pt x="23050" y="131350"/>
                    </a:cubicBezTo>
                    <a:lnTo>
                      <a:pt x="25050" y="133255"/>
                    </a:lnTo>
                    <a:cubicBezTo>
                      <a:pt x="39051" y="146780"/>
                      <a:pt x="57817" y="154305"/>
                      <a:pt x="77246" y="154305"/>
                    </a:cubicBezTo>
                    <a:lnTo>
                      <a:pt x="82772" y="154305"/>
                    </a:lnTo>
                    <a:cubicBezTo>
                      <a:pt x="102298" y="154305"/>
                      <a:pt x="120967" y="146780"/>
                      <a:pt x="134969" y="133255"/>
                    </a:cubicBezTo>
                    <a:lnTo>
                      <a:pt x="136968" y="131350"/>
                    </a:lnTo>
                    <a:cubicBezTo>
                      <a:pt x="151637" y="117157"/>
                      <a:pt x="160020" y="97631"/>
                      <a:pt x="160020" y="77152"/>
                    </a:cubicBezTo>
                    <a:lnTo>
                      <a:pt x="160020" y="77152"/>
                    </a:lnTo>
                    <a:cubicBezTo>
                      <a:pt x="160020" y="56769"/>
                      <a:pt x="151733" y="37147"/>
                      <a:pt x="136968" y="22955"/>
                    </a:cubicBezTo>
                    <a:lnTo>
                      <a:pt x="134969" y="21050"/>
                    </a:lnTo>
                    <a:cubicBezTo>
                      <a:pt x="120967" y="7525"/>
                      <a:pt x="102203" y="0"/>
                      <a:pt x="82772" y="0"/>
                    </a:cubicBezTo>
                    <a:close/>
                  </a:path>
                </a:pathLst>
              </a:custGeom>
              <a:solidFill>
                <a:srgbClr val="00A4EF"/>
              </a:solidFill>
              <a:ln w="6350" cap="flat">
                <a:noFill/>
                <a:prstDash val="solid"/>
                <a:miter/>
              </a:ln>
              <a:effectLst>
                <a:outerShdw blurRad="127000" dist="127000" dir="2700000" algn="tl" rotWithShape="0">
                  <a:srgbClr val="454142">
                    <a:alpha val="10000"/>
                  </a:srgbClr>
                </a:outerShdw>
              </a:effectLst>
            </p:spPr>
            <p:txBody>
              <a:bodyPr rtlCol="0" anchor="ctr"/>
              <a:lstStyle/>
              <a:p>
                <a:pPr defTabSz="457189">
                  <a:defRPr/>
                </a:pPr>
                <a:endParaRPr lang="en-US" sz="568" kern="0">
                  <a:solidFill>
                    <a:srgbClr val="FFFFFF"/>
                  </a:solidFill>
                  <a:latin typeface="Segoe Sans Text"/>
                </a:endParaRPr>
              </a:p>
            </p:txBody>
          </p:sp>
        </p:grpSp>
      </p:grpSp>
      <p:grpSp>
        <p:nvGrpSpPr>
          <p:cNvPr id="243" name="Group 242">
            <a:extLst>
              <a:ext uri="{FF2B5EF4-FFF2-40B4-BE49-F238E27FC236}">
                <a16:creationId xmlns:a16="http://schemas.microsoft.com/office/drawing/2014/main" id="{487447E2-525D-973A-C2CC-0FBAEECBCD79}"/>
              </a:ext>
            </a:extLst>
          </p:cNvPr>
          <p:cNvGrpSpPr/>
          <p:nvPr/>
        </p:nvGrpSpPr>
        <p:grpSpPr>
          <a:xfrm>
            <a:off x="9122182" y="1022568"/>
            <a:ext cx="2506348" cy="5340133"/>
            <a:chOff x="9228452" y="1060666"/>
            <a:chExt cx="2506348" cy="5340133"/>
          </a:xfrm>
        </p:grpSpPr>
        <p:sp>
          <p:nvSpPr>
            <p:cNvPr id="238" name="Rectangle 237">
              <a:extLst>
                <a:ext uri="{FF2B5EF4-FFF2-40B4-BE49-F238E27FC236}">
                  <a16:creationId xmlns:a16="http://schemas.microsoft.com/office/drawing/2014/main" id="{3288B1D4-3639-E309-82C7-135EB6022E84}"/>
                </a:ext>
              </a:extLst>
            </p:cNvPr>
            <p:cNvSpPr/>
            <p:nvPr/>
          </p:nvSpPr>
          <p:spPr>
            <a:xfrm>
              <a:off x="9228452" y="1060666"/>
              <a:ext cx="2506348" cy="534013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srgbClr val="FFFFFF"/>
                </a:solidFill>
                <a:latin typeface="Segoe UI"/>
              </a:endParaRPr>
            </a:p>
          </p:txBody>
        </p:sp>
        <p:sp>
          <p:nvSpPr>
            <p:cNvPr id="230" name="Rectangle: Rounded Corners 4">
              <a:extLst>
                <a:ext uri="{FF2B5EF4-FFF2-40B4-BE49-F238E27FC236}">
                  <a16:creationId xmlns:a16="http://schemas.microsoft.com/office/drawing/2014/main" id="{EA3E42A5-E351-E7D6-3E99-9CF94E061775}"/>
                </a:ext>
              </a:extLst>
            </p:cNvPr>
            <p:cNvSpPr/>
            <p:nvPr/>
          </p:nvSpPr>
          <p:spPr bwMode="auto">
            <a:xfrm>
              <a:off x="9451133" y="5199165"/>
              <a:ext cx="2060987" cy="511683"/>
            </a:xfrm>
            <a:prstGeom prst="roundRect">
              <a:avLst>
                <a:gd name="adj" fmla="val 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defRPr/>
              </a:pPr>
              <a:r>
                <a:rPr lang="en-US" sz="2000">
                  <a:solidFill>
                    <a:srgbClr val="FFFFFF"/>
                  </a:solidFill>
                  <a:latin typeface="Segoe UI"/>
                </a:rPr>
                <a:t>Datacenters</a:t>
              </a:r>
            </a:p>
          </p:txBody>
        </p:sp>
        <p:sp>
          <p:nvSpPr>
            <p:cNvPr id="231" name="TextBox 230">
              <a:extLst>
                <a:ext uri="{FF2B5EF4-FFF2-40B4-BE49-F238E27FC236}">
                  <a16:creationId xmlns:a16="http://schemas.microsoft.com/office/drawing/2014/main" id="{92489367-4C81-4C3F-41C7-61FDE061EB34}"/>
                </a:ext>
              </a:extLst>
            </p:cNvPr>
            <p:cNvSpPr txBox="1"/>
            <p:nvPr/>
          </p:nvSpPr>
          <p:spPr>
            <a:xfrm>
              <a:off x="9284819" y="4195726"/>
              <a:ext cx="2393617" cy="1015663"/>
            </a:xfrm>
            <a:prstGeom prst="rect">
              <a:avLst/>
            </a:prstGeom>
            <a:noFill/>
            <a:effectLst/>
          </p:spPr>
          <p:txBody>
            <a:bodyPr wrap="square" lIns="0" tIns="0" rIns="0" bIns="0" anchor="ctr" anchorCtr="0">
              <a:spAutoFit/>
            </a:bodyPr>
            <a:lstStyle/>
            <a:p>
              <a:pPr algn="ctr" defTabSz="920830" fontAlgn="base">
                <a:spcBef>
                  <a:spcPct val="0"/>
                </a:spcBef>
                <a:spcAft>
                  <a:spcPct val="0"/>
                </a:spcAft>
                <a:defRPr sz="1800" b="0" i="0" u="none" strike="noStrike" kern="0" cap="none" spc="0" baseline="0">
                  <a:solidFill>
                    <a:srgbClr val="000000"/>
                  </a:solidFill>
                  <a:uFillTx/>
                </a:defRPr>
              </a:pPr>
              <a:r>
                <a:rPr lang="en-US" sz="6600" kern="0" spc="-99">
                  <a:solidFill>
                    <a:srgbClr val="FFFFFF"/>
                  </a:solidFill>
                  <a:latin typeface="Segoe UI"/>
                  <a:cs typeface="Segoe Sans Display Semibold" pitchFamily="2" charset="0"/>
                </a:rPr>
                <a:t>500+</a:t>
              </a:r>
            </a:p>
          </p:txBody>
        </p:sp>
        <p:sp>
          <p:nvSpPr>
            <p:cNvPr id="232" name="Rectangle: Rounded Corners 3">
              <a:extLst>
                <a:ext uri="{FF2B5EF4-FFF2-40B4-BE49-F238E27FC236}">
                  <a16:creationId xmlns:a16="http://schemas.microsoft.com/office/drawing/2014/main" id="{DE143FB2-393F-37D7-A5CC-6371F2EF2B35}"/>
                </a:ext>
              </a:extLst>
            </p:cNvPr>
            <p:cNvSpPr/>
            <p:nvPr/>
          </p:nvSpPr>
          <p:spPr bwMode="auto">
            <a:xfrm>
              <a:off x="9451133" y="2602555"/>
              <a:ext cx="2060987" cy="511200"/>
            </a:xfrm>
            <a:prstGeom prst="roundRect">
              <a:avLst>
                <a:gd name="adj" fmla="val 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18000" numCol="1" spcCol="0" rtlCol="0" fromWordArt="0" anchor="ctr" anchorCtr="0" forceAA="0" compatLnSpc="1">
              <a:prstTxWarp prst="textNoShape">
                <a:avLst/>
              </a:prstTxWarp>
              <a:normAutofit/>
            </a:bodyPr>
            <a:lstStyle/>
            <a:p>
              <a:pPr algn="ctr" defTabSz="914344">
                <a:lnSpc>
                  <a:spcPct val="110000"/>
                </a:lnSpc>
                <a:defRPr/>
              </a:pPr>
              <a:r>
                <a:rPr lang="en-US" sz="2000">
                  <a:solidFill>
                    <a:srgbClr val="FFFFFF"/>
                  </a:solidFill>
                  <a:latin typeface="Segoe UI"/>
                </a:rPr>
                <a:t>Azure regions</a:t>
              </a:r>
            </a:p>
          </p:txBody>
        </p:sp>
        <p:sp>
          <p:nvSpPr>
            <p:cNvPr id="233" name="TextBox 232">
              <a:extLst>
                <a:ext uri="{FF2B5EF4-FFF2-40B4-BE49-F238E27FC236}">
                  <a16:creationId xmlns:a16="http://schemas.microsoft.com/office/drawing/2014/main" id="{A2CEF56D-66FB-DD80-9B98-10F7C25545DF}"/>
                </a:ext>
              </a:extLst>
            </p:cNvPr>
            <p:cNvSpPr txBox="1"/>
            <p:nvPr/>
          </p:nvSpPr>
          <p:spPr>
            <a:xfrm>
              <a:off x="9454759" y="1655674"/>
              <a:ext cx="2053736" cy="1015663"/>
            </a:xfrm>
            <a:prstGeom prst="rect">
              <a:avLst/>
            </a:prstGeom>
            <a:noFill/>
            <a:effectLst/>
          </p:spPr>
          <p:txBody>
            <a:bodyPr wrap="square" lIns="0" tIns="0" rIns="0" bIns="0" anchor="ctr" anchorCtr="0">
              <a:spAutoFit/>
            </a:bodyPr>
            <a:lstStyle/>
            <a:p>
              <a:pPr algn="ctr" defTabSz="920830" fontAlgn="base">
                <a:spcBef>
                  <a:spcPct val="0"/>
                </a:spcBef>
                <a:spcAft>
                  <a:spcPct val="0"/>
                </a:spcAft>
                <a:defRPr sz="1800" b="0" i="0" u="none" strike="noStrike" kern="0" cap="none" spc="0" baseline="0">
                  <a:solidFill>
                    <a:srgbClr val="000000"/>
                  </a:solidFill>
                  <a:uFillTx/>
                </a:defRPr>
              </a:pPr>
              <a:r>
                <a:rPr lang="en-US" sz="6600" kern="0" spc="-99">
                  <a:solidFill>
                    <a:srgbClr val="FFFFFF"/>
                  </a:solidFill>
                  <a:latin typeface="Segoe UI"/>
                  <a:cs typeface="Segoe Sans Display Semibold" pitchFamily="2" charset="0"/>
                </a:rPr>
                <a:t>8</a:t>
              </a:r>
              <a:r>
                <a:rPr lang="en-US" sz="6600" kern="0" spc="-299">
                  <a:solidFill>
                    <a:srgbClr val="FFFFFF"/>
                  </a:solidFill>
                  <a:latin typeface="Segoe UI"/>
                  <a:cs typeface="Segoe Sans Display Semibold" pitchFamily="2" charset="0"/>
                </a:rPr>
                <a:t>0</a:t>
              </a:r>
              <a:r>
                <a:rPr lang="en-US" sz="6600" kern="0" spc="-99">
                  <a:solidFill>
                    <a:srgbClr val="FFFFFF"/>
                  </a:solidFill>
                  <a:latin typeface="Segoe UI"/>
                  <a:cs typeface="Segoe Sans Display Semibold" pitchFamily="2" charset="0"/>
                </a:rPr>
                <a:t>+</a:t>
              </a:r>
            </a:p>
          </p:txBody>
        </p:sp>
        <p:cxnSp>
          <p:nvCxnSpPr>
            <p:cNvPr id="237" name="Straight Connector 236">
              <a:extLst>
                <a:ext uri="{FF2B5EF4-FFF2-40B4-BE49-F238E27FC236}">
                  <a16:creationId xmlns:a16="http://schemas.microsoft.com/office/drawing/2014/main" id="{64ADB533-BD63-3C63-F261-5301A4E779C0}"/>
                </a:ext>
              </a:extLst>
            </p:cNvPr>
            <p:cNvCxnSpPr>
              <a:cxnSpLocks/>
            </p:cNvCxnSpPr>
            <p:nvPr/>
          </p:nvCxnSpPr>
          <p:spPr>
            <a:xfrm>
              <a:off x="9514225" y="3730732"/>
              <a:ext cx="193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401D96C7-5FE4-0226-FA96-7C9CE109E2FD}"/>
              </a:ext>
            </a:extLst>
          </p:cNvPr>
          <p:cNvSpPr>
            <a:spLocks noGrp="1"/>
          </p:cNvSpPr>
          <p:nvPr>
            <p:ph type="title"/>
          </p:nvPr>
        </p:nvSpPr>
        <p:spPr>
          <a:xfrm>
            <a:off x="588263" y="457209"/>
            <a:ext cx="11018520" cy="553999"/>
          </a:xfrm>
        </p:spPr>
        <p:txBody>
          <a:bodyPr/>
          <a:lstStyle/>
          <a:p>
            <a:r>
              <a:rPr lang="en-CA">
                <a:cs typeface="Segoe UI"/>
              </a:rPr>
              <a:t>Microsoft global infrastructure (</a:t>
            </a:r>
            <a:r>
              <a:rPr lang="en-CA" err="1">
                <a:cs typeface="Segoe UI"/>
              </a:rPr>
              <a:t>Buscar</a:t>
            </a:r>
            <a:r>
              <a:rPr lang="en-CA">
                <a:cs typeface="Segoe UI"/>
              </a:rPr>
              <a:t> la de CRUE)</a:t>
            </a:r>
            <a:endParaRPr lang="en-US"/>
          </a:p>
        </p:txBody>
      </p:sp>
    </p:spTree>
    <p:extLst>
      <p:ext uri="{BB962C8B-B14F-4D97-AF65-F5344CB8AC3E}">
        <p14:creationId xmlns:p14="http://schemas.microsoft.com/office/powerpoint/2010/main" val="29580625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
                                  </p:stCondLst>
                                  <p:childTnLst>
                                    <p:set>
                                      <p:cBhvr>
                                        <p:cTn id="6" dur="1" fill="hold">
                                          <p:stCondLst>
                                            <p:cond delay="0"/>
                                          </p:stCondLst>
                                        </p:cTn>
                                        <p:tgtEl>
                                          <p:spTgt spid="239"/>
                                        </p:tgtEl>
                                        <p:attrNameLst>
                                          <p:attrName>style.visibility</p:attrName>
                                        </p:attrNameLst>
                                      </p:cBhvr>
                                      <p:to>
                                        <p:strVal val="visible"/>
                                      </p:to>
                                    </p:set>
                                    <p:animEffect transition="in" filter="fade">
                                      <p:cBhvr>
                                        <p:cTn id="7" dur="500"/>
                                        <p:tgtEl>
                                          <p:spTgt spid="239"/>
                                        </p:tgtEl>
                                      </p:cBhvr>
                                    </p:animEffect>
                                  </p:childTnLst>
                                </p:cTn>
                              </p:par>
                              <p:par>
                                <p:cTn id="8" presetID="42" presetClass="path" presetSubtype="0" decel="100000" fill="hold" nodeType="withEffect">
                                  <p:stCondLst>
                                    <p:cond delay="100"/>
                                  </p:stCondLst>
                                  <p:childTnLst>
                                    <p:animMotion origin="layout" path="M -2.08333E-7 -3.7037E-6 L -2.08333E-7 0.03542 " pathEditMode="relative" rAng="0" ptsTypes="AA">
                                      <p:cBhvr>
                                        <p:cTn id="9" dur="700" spd="-100000" fill="hold"/>
                                        <p:tgtEl>
                                          <p:spTgt spid="239"/>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243"/>
                                        </p:tgtEl>
                                        <p:attrNameLst>
                                          <p:attrName>style.visibility</p:attrName>
                                        </p:attrNameLst>
                                      </p:cBhvr>
                                      <p:to>
                                        <p:strVal val="visible"/>
                                      </p:to>
                                    </p:set>
                                    <p:animEffect transition="in" filter="fade">
                                      <p:cBhvr>
                                        <p:cTn id="12" dur="500"/>
                                        <p:tgtEl>
                                          <p:spTgt spid="243"/>
                                        </p:tgtEl>
                                      </p:cBhvr>
                                    </p:animEffect>
                                  </p:childTnLst>
                                </p:cTn>
                              </p:par>
                              <p:par>
                                <p:cTn id="13" presetID="42" presetClass="path" presetSubtype="0" decel="100000" fill="hold" nodeType="withEffect">
                                  <p:stCondLst>
                                    <p:cond delay="200"/>
                                  </p:stCondLst>
                                  <p:childTnLst>
                                    <p:animMotion origin="layout" path="M -2.08333E-7 -3.7037E-6 L -2.08333E-7 0.03542 " pathEditMode="relative" rAng="0" ptsTypes="AA">
                                      <p:cBhvr>
                                        <p:cTn id="14" dur="700" spd="-100000" fill="hold"/>
                                        <p:tgtEl>
                                          <p:spTgt spid="243"/>
                                        </p:tgtEl>
                                        <p:attrNameLst>
                                          <p:attrName>ppt_x</p:attrName>
                                          <p:attrName>ppt_y</p:attrName>
                                        </p:attrNameLst>
                                      </p:cBhvr>
                                      <p:rCtr x="0" y="1759"/>
                                    </p:animMotion>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42" presetClass="path" presetSubtype="0" decel="100000" fill="hold" grpId="1" nodeType="withEffect">
                                  <p:stCondLst>
                                    <p:cond delay="0"/>
                                  </p:stCondLst>
                                  <p:childTnLst>
                                    <p:animMotion origin="layout" path="M -2.08333E-7 -3.7037E-6 L -2.08333E-7 0.03542 " pathEditMode="relative" rAng="0" ptsTypes="AA">
                                      <p:cBhvr>
                                        <p:cTn id="19" dur="700" spd="-100000" fill="hold"/>
                                        <p:tgtEl>
                                          <p:spTgt spid="2"/>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zure global infrastructure_spinning map" descr="A planet in space">
            <a:hlinkClick r:id="" action="ppaction://media"/>
            <a:extLst>
              <a:ext uri="{FF2B5EF4-FFF2-40B4-BE49-F238E27FC236}">
                <a16:creationId xmlns:a16="http://schemas.microsoft.com/office/drawing/2014/main" id="{BB496988-5311-A56E-0E0B-FC93D7A1EA46}"/>
              </a:ext>
            </a:extLst>
          </p:cNvPr>
          <p:cNvPicPr>
            <a:picLocks noChangeAspect="1"/>
          </p:cNvPicPr>
          <p:nvPr>
            <a:videoFile r:link="rId2"/>
            <p:extLst>
              <p:ext uri="{DAA4B4D4-6D71-4841-9C94-3DE7FCFB9230}">
                <p14:media xmlns:p14="http://schemas.microsoft.com/office/powerpoint/2010/main" r:embed="rId1"/>
              </p:ext>
            </p:extLst>
          </p:nvPr>
        </p:nvPicPr>
        <p:blipFill>
          <a:blip r:embed="rId5">
            <a:lum contrast="20000"/>
          </a:blip>
          <a:stretch>
            <a:fillRect/>
          </a:stretch>
        </p:blipFill>
        <p:spPr>
          <a:xfrm>
            <a:off x="0" y="11"/>
            <a:ext cx="12192000" cy="6857996"/>
          </a:xfrm>
          <a:prstGeom prst="rect">
            <a:avLst/>
          </a:prstGeom>
          <a:noFill/>
        </p:spPr>
      </p:pic>
      <p:grpSp>
        <p:nvGrpSpPr>
          <p:cNvPr id="23" name="Group 22" descr="Region">
            <a:extLst>
              <a:ext uri="{FF2B5EF4-FFF2-40B4-BE49-F238E27FC236}">
                <a16:creationId xmlns:a16="http://schemas.microsoft.com/office/drawing/2014/main" id="{D9ECE7A4-39B2-409C-9324-9F3DCD174352}"/>
              </a:ext>
            </a:extLst>
          </p:cNvPr>
          <p:cNvGrpSpPr/>
          <p:nvPr/>
        </p:nvGrpSpPr>
        <p:grpSpPr>
          <a:xfrm>
            <a:off x="10396771" y="345109"/>
            <a:ext cx="764213" cy="180947"/>
            <a:chOff x="318591" y="4512988"/>
            <a:chExt cx="779537" cy="184574"/>
          </a:xfrm>
        </p:grpSpPr>
        <p:sp>
          <p:nvSpPr>
            <p:cNvPr id="6" name="Oval 5" descr="Icon for Region">
              <a:extLst>
                <a:ext uri="{FF2B5EF4-FFF2-40B4-BE49-F238E27FC236}">
                  <a16:creationId xmlns:a16="http://schemas.microsoft.com/office/drawing/2014/main" id="{2AB363E2-07A5-4FB1-89E5-F6DE0D4C0A57}"/>
                </a:ext>
              </a:extLst>
            </p:cNvPr>
            <p:cNvSpPr/>
            <p:nvPr/>
          </p:nvSpPr>
          <p:spPr bwMode="auto">
            <a:xfrm>
              <a:off x="318591" y="4521501"/>
              <a:ext cx="167640" cy="167640"/>
            </a:xfrm>
            <a:prstGeom prst="ellipse">
              <a:avLst/>
            </a:prstGeom>
            <a:solidFill>
              <a:srgbClr val="73FAFE"/>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057" fontAlgn="base">
                <a:spcBef>
                  <a:spcPct val="0"/>
                </a:spcBef>
                <a:spcAft>
                  <a:spcPct val="0"/>
                </a:spcAft>
                <a:defRPr/>
              </a:pPr>
              <a:endParaRPr lang="en-US" sz="1961" err="1">
                <a:solidFill>
                  <a:srgbClr val="000000"/>
                </a:solidFill>
                <a:latin typeface="Segoe UI"/>
                <a:ea typeface="Segoe UI" pitchFamily="34" charset="0"/>
                <a:cs typeface="Segoe UI" pitchFamily="34" charset="0"/>
              </a:endParaRPr>
            </a:p>
          </p:txBody>
        </p:sp>
        <p:sp>
          <p:nvSpPr>
            <p:cNvPr id="12" name="TextBox 11">
              <a:extLst>
                <a:ext uri="{FF2B5EF4-FFF2-40B4-BE49-F238E27FC236}">
                  <a16:creationId xmlns:a16="http://schemas.microsoft.com/office/drawing/2014/main" id="{19217DAC-DF4A-46D1-8E66-57D050BC9395}"/>
                </a:ext>
              </a:extLst>
            </p:cNvPr>
            <p:cNvSpPr txBox="1"/>
            <p:nvPr/>
          </p:nvSpPr>
          <p:spPr>
            <a:xfrm>
              <a:off x="622300" y="4512988"/>
              <a:ext cx="475828" cy="184574"/>
            </a:xfrm>
            <a:prstGeom prst="rect">
              <a:avLst/>
            </a:prstGeom>
            <a:noFill/>
          </p:spPr>
          <p:txBody>
            <a:bodyPr wrap="none" lIns="0" tIns="0" rIns="0" bIns="0" rtlCol="0">
              <a:spAutoFit/>
            </a:bodyPr>
            <a:lstStyle/>
            <a:p>
              <a:pPr defTabSz="914321">
                <a:defRPr/>
              </a:pPr>
              <a:r>
                <a:rPr lang="en-US" sz="1176">
                  <a:solidFill>
                    <a:srgbClr val="FFFFFF"/>
                  </a:solidFill>
                  <a:latin typeface="Segoe UI"/>
                </a:rPr>
                <a:t>Region</a:t>
              </a:r>
            </a:p>
          </p:txBody>
        </p:sp>
      </p:grpSp>
      <p:grpSp>
        <p:nvGrpSpPr>
          <p:cNvPr id="21" name="Group 20" descr="Region coming soon">
            <a:extLst>
              <a:ext uri="{FF2B5EF4-FFF2-40B4-BE49-F238E27FC236}">
                <a16:creationId xmlns:a16="http://schemas.microsoft.com/office/drawing/2014/main" id="{ABBD4A37-2D66-4847-AF31-325E9F150EED}"/>
              </a:ext>
            </a:extLst>
          </p:cNvPr>
          <p:cNvGrpSpPr/>
          <p:nvPr/>
        </p:nvGrpSpPr>
        <p:grpSpPr>
          <a:xfrm>
            <a:off x="10396778" y="687522"/>
            <a:ext cx="1669910" cy="180947"/>
            <a:chOff x="318591" y="4862238"/>
            <a:chExt cx="1703394" cy="184574"/>
          </a:xfrm>
        </p:grpSpPr>
        <p:sp>
          <p:nvSpPr>
            <p:cNvPr id="7" name="Oval 6" descr="Icon for Region Coming Soon">
              <a:extLst>
                <a:ext uri="{FF2B5EF4-FFF2-40B4-BE49-F238E27FC236}">
                  <a16:creationId xmlns:a16="http://schemas.microsoft.com/office/drawing/2014/main" id="{FDE7ACDA-A976-491E-9CE7-96A7F058B3E9}"/>
                </a:ext>
              </a:extLst>
            </p:cNvPr>
            <p:cNvSpPr/>
            <p:nvPr/>
          </p:nvSpPr>
          <p:spPr bwMode="auto">
            <a:xfrm>
              <a:off x="318591" y="4870751"/>
              <a:ext cx="167640" cy="167640"/>
            </a:xfrm>
            <a:prstGeom prst="ellipse">
              <a:avLst/>
            </a:prstGeom>
            <a:noFill/>
            <a:ln w="28575">
              <a:solidFill>
                <a:schemeClr val="accent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057" fontAlgn="base">
                <a:spcBef>
                  <a:spcPct val="0"/>
                </a:spcBef>
                <a:spcAft>
                  <a:spcPct val="0"/>
                </a:spcAft>
                <a:defRPr/>
              </a:pPr>
              <a:endParaRPr lang="en-US" sz="1961" err="1">
                <a:solidFill>
                  <a:srgbClr val="000000"/>
                </a:solidFill>
                <a:latin typeface="Segoe UI"/>
                <a:ea typeface="Segoe UI" pitchFamily="34" charset="0"/>
                <a:cs typeface="Segoe UI" pitchFamily="34" charset="0"/>
              </a:endParaRPr>
            </a:p>
          </p:txBody>
        </p:sp>
        <p:sp>
          <p:nvSpPr>
            <p:cNvPr id="13" name="TextBox 12">
              <a:extLst>
                <a:ext uri="{FF2B5EF4-FFF2-40B4-BE49-F238E27FC236}">
                  <a16:creationId xmlns:a16="http://schemas.microsoft.com/office/drawing/2014/main" id="{4EFAE8D6-C791-4C27-B07B-52A998FAA0FF}"/>
                </a:ext>
              </a:extLst>
            </p:cNvPr>
            <p:cNvSpPr txBox="1"/>
            <p:nvPr/>
          </p:nvSpPr>
          <p:spPr>
            <a:xfrm>
              <a:off x="622300" y="4862238"/>
              <a:ext cx="1399685" cy="184574"/>
            </a:xfrm>
            <a:prstGeom prst="rect">
              <a:avLst/>
            </a:prstGeom>
            <a:noFill/>
          </p:spPr>
          <p:txBody>
            <a:bodyPr wrap="none" lIns="0" tIns="0" rIns="0" bIns="0" rtlCol="0">
              <a:spAutoFit/>
            </a:bodyPr>
            <a:lstStyle/>
            <a:p>
              <a:pPr defTabSz="914321">
                <a:defRPr/>
              </a:pPr>
              <a:r>
                <a:rPr lang="en-US" sz="1176">
                  <a:solidFill>
                    <a:srgbClr val="FFFFFF"/>
                  </a:solidFill>
                  <a:latin typeface="Segoe UI"/>
                </a:rPr>
                <a:t>Region coming soon</a:t>
              </a:r>
            </a:p>
          </p:txBody>
        </p:sp>
      </p:grpSp>
      <p:sp>
        <p:nvSpPr>
          <p:cNvPr id="15" name="TextBox 14">
            <a:extLst>
              <a:ext uri="{FF2B5EF4-FFF2-40B4-BE49-F238E27FC236}">
                <a16:creationId xmlns:a16="http://schemas.microsoft.com/office/drawing/2014/main" id="{C321F6B5-1652-42BA-B247-848D4A4DCAF9}"/>
              </a:ext>
            </a:extLst>
          </p:cNvPr>
          <p:cNvSpPr txBox="1"/>
          <p:nvPr/>
        </p:nvSpPr>
        <p:spPr>
          <a:xfrm>
            <a:off x="10694520" y="1029870"/>
            <a:ext cx="931345" cy="180947"/>
          </a:xfrm>
          <a:prstGeom prst="rect">
            <a:avLst/>
          </a:prstGeom>
          <a:noFill/>
        </p:spPr>
        <p:txBody>
          <a:bodyPr wrap="none" lIns="0" tIns="0" rIns="0" bIns="0" rtlCol="0">
            <a:spAutoFit/>
          </a:bodyPr>
          <a:lstStyle/>
          <a:p>
            <a:pPr defTabSz="914321">
              <a:defRPr/>
            </a:pPr>
            <a:r>
              <a:rPr lang="en-US" sz="1176">
                <a:solidFill>
                  <a:srgbClr val="FFFFFF"/>
                </a:solidFill>
                <a:latin typeface="Segoe UI"/>
              </a:rPr>
              <a:t>Network </a:t>
            </a:r>
            <a:r>
              <a:rPr lang="en-US" sz="1176" err="1">
                <a:solidFill>
                  <a:srgbClr val="FFFFFF"/>
                </a:solidFill>
                <a:latin typeface="Segoe UI"/>
              </a:rPr>
              <a:t>PoPs</a:t>
            </a:r>
            <a:endParaRPr lang="en-US" sz="1176">
              <a:solidFill>
                <a:srgbClr val="FFFFFF"/>
              </a:solidFill>
              <a:latin typeface="Segoe UI"/>
            </a:endParaRPr>
          </a:p>
        </p:txBody>
      </p:sp>
      <p:graphicFrame>
        <p:nvGraphicFramePr>
          <p:cNvPr id="3" name="Table 2">
            <a:extLst>
              <a:ext uri="{FF2B5EF4-FFF2-40B4-BE49-F238E27FC236}">
                <a16:creationId xmlns:a16="http://schemas.microsoft.com/office/drawing/2014/main" id="{B7463D7C-8693-47FE-AC57-0C2CD96DF5E4}"/>
              </a:ext>
            </a:extLst>
          </p:cNvPr>
          <p:cNvGraphicFramePr>
            <a:graphicFrameLocks noGrp="1"/>
          </p:cNvGraphicFramePr>
          <p:nvPr>
            <p:extLst>
              <p:ext uri="{D42A27DB-BD31-4B8C-83A1-F6EECF244321}">
                <p14:modId xmlns:p14="http://schemas.microsoft.com/office/powerpoint/2010/main" val="2044605784"/>
              </p:ext>
            </p:extLst>
          </p:nvPr>
        </p:nvGraphicFramePr>
        <p:xfrm>
          <a:off x="981539" y="5077907"/>
          <a:ext cx="10399062" cy="1344050"/>
        </p:xfrm>
        <a:graphic>
          <a:graphicData uri="http://schemas.openxmlformats.org/drawingml/2006/table">
            <a:tbl>
              <a:tblPr firstRow="1" bandRow="1">
                <a:tableStyleId>{5C22544A-7EE6-4342-B048-85BDC9FD1C3A}</a:tableStyleId>
              </a:tblPr>
              <a:tblGrid>
                <a:gridCol w="1733177">
                  <a:extLst>
                    <a:ext uri="{9D8B030D-6E8A-4147-A177-3AD203B41FA5}">
                      <a16:colId xmlns:a16="http://schemas.microsoft.com/office/drawing/2014/main" val="1757943321"/>
                    </a:ext>
                  </a:extLst>
                </a:gridCol>
                <a:gridCol w="1733177">
                  <a:extLst>
                    <a:ext uri="{9D8B030D-6E8A-4147-A177-3AD203B41FA5}">
                      <a16:colId xmlns:a16="http://schemas.microsoft.com/office/drawing/2014/main" val="1908642061"/>
                    </a:ext>
                  </a:extLst>
                </a:gridCol>
                <a:gridCol w="1733177">
                  <a:extLst>
                    <a:ext uri="{9D8B030D-6E8A-4147-A177-3AD203B41FA5}">
                      <a16:colId xmlns:a16="http://schemas.microsoft.com/office/drawing/2014/main" val="2938148068"/>
                    </a:ext>
                  </a:extLst>
                </a:gridCol>
                <a:gridCol w="1733177">
                  <a:extLst>
                    <a:ext uri="{9D8B030D-6E8A-4147-A177-3AD203B41FA5}">
                      <a16:colId xmlns:a16="http://schemas.microsoft.com/office/drawing/2014/main" val="2751032542"/>
                    </a:ext>
                  </a:extLst>
                </a:gridCol>
                <a:gridCol w="1733177">
                  <a:extLst>
                    <a:ext uri="{9D8B030D-6E8A-4147-A177-3AD203B41FA5}">
                      <a16:colId xmlns:a16="http://schemas.microsoft.com/office/drawing/2014/main" val="1452353469"/>
                    </a:ext>
                  </a:extLst>
                </a:gridCol>
                <a:gridCol w="1733177">
                  <a:extLst>
                    <a:ext uri="{9D8B030D-6E8A-4147-A177-3AD203B41FA5}">
                      <a16:colId xmlns:a16="http://schemas.microsoft.com/office/drawing/2014/main" val="3439795853"/>
                    </a:ext>
                  </a:extLst>
                </a:gridCol>
              </a:tblGrid>
              <a:tr h="703984">
                <a:tc>
                  <a:txBody>
                    <a:bodyPr/>
                    <a:lstStyle/>
                    <a:p>
                      <a:pPr algn="ctr"/>
                      <a:r>
                        <a:rPr lang="en-US" sz="4000" kern="1200" spc="-51">
                          <a:ln w="3175">
                            <a:noFill/>
                          </a:ln>
                          <a:solidFill>
                            <a:schemeClr val="accent1"/>
                          </a:solidFill>
                          <a:latin typeface="Segoe UI Semibold"/>
                          <a:ea typeface="+mn-ea"/>
                          <a:cs typeface="Segoe UI" pitchFamily="34" charset="0"/>
                        </a:rPr>
                        <a:t>80+</a:t>
                      </a:r>
                    </a:p>
                  </a:txBody>
                  <a:tcPr marL="91427" marR="91427" marT="45713" marB="45713">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32563" rtl="0" eaLnBrk="1" latinLnBrk="0" hangingPunct="1"/>
                      <a:r>
                        <a:rPr lang="en-US" sz="4000" b="1" kern="1200" spc="-51">
                          <a:ln w="3175">
                            <a:noFill/>
                          </a:ln>
                          <a:solidFill>
                            <a:schemeClr val="accent1"/>
                          </a:solidFill>
                          <a:latin typeface="Segoe UI Semibold"/>
                          <a:ea typeface="+mn-ea"/>
                          <a:cs typeface="Segoe UI" pitchFamily="34" charset="0"/>
                        </a:rPr>
                        <a:t>600K+</a:t>
                      </a:r>
                    </a:p>
                  </a:txBody>
                  <a:tcPr marL="91427" marR="91427" marT="45713" marB="45713">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32563" rtl="0" eaLnBrk="1" latinLnBrk="0" hangingPunct="1"/>
                      <a:r>
                        <a:rPr lang="en-US" sz="4000" b="1" kern="1200" spc="-51">
                          <a:ln w="3175">
                            <a:noFill/>
                          </a:ln>
                          <a:solidFill>
                            <a:schemeClr val="accent1"/>
                          </a:solidFill>
                          <a:latin typeface="Segoe UI Semibold"/>
                          <a:ea typeface="+mn-ea"/>
                          <a:cs typeface="Segoe UI" pitchFamily="34" charset="0"/>
                        </a:rPr>
                        <a:t>190+</a:t>
                      </a:r>
                    </a:p>
                  </a:txBody>
                  <a:tcPr marL="91427" marR="91427" marT="45713" marB="45713">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32563" rtl="0" eaLnBrk="1" latinLnBrk="0" hangingPunct="1"/>
                      <a:r>
                        <a:rPr lang="en-US" sz="4000" b="1" kern="1200" spc="-51">
                          <a:ln w="3175">
                            <a:noFill/>
                          </a:ln>
                          <a:solidFill>
                            <a:schemeClr val="accent1"/>
                          </a:solidFill>
                          <a:latin typeface="Segoe UI Semibold"/>
                          <a:ea typeface="+mn-ea"/>
                          <a:cs typeface="Segoe UI" pitchFamily="34" charset="0"/>
                        </a:rPr>
                        <a:t>100+</a:t>
                      </a:r>
                    </a:p>
                  </a:txBody>
                  <a:tcPr marL="91427" marR="91427" marT="45713" marB="45713">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32563" rtl="0" eaLnBrk="1" latinLnBrk="0" hangingPunct="1"/>
                      <a:r>
                        <a:rPr lang="en-US" sz="4000" b="1" kern="1200" spc="-51">
                          <a:ln w="3175">
                            <a:noFill/>
                          </a:ln>
                          <a:solidFill>
                            <a:schemeClr val="accent1"/>
                          </a:solidFill>
                          <a:latin typeface="Segoe UI Semibold"/>
                          <a:ea typeface="+mn-ea"/>
                          <a:cs typeface="Segoe UI" pitchFamily="34" charset="0"/>
                        </a:rPr>
                        <a:t>35</a:t>
                      </a:r>
                    </a:p>
                  </a:txBody>
                  <a:tcPr marL="91427" marR="91427" marT="45713" marB="45713">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32563" rtl="0" eaLnBrk="1" latinLnBrk="0" hangingPunct="1"/>
                      <a:r>
                        <a:rPr lang="en-US" sz="4000" b="1" kern="1200" spc="-51">
                          <a:ln w="3175">
                            <a:noFill/>
                          </a:ln>
                          <a:solidFill>
                            <a:schemeClr val="accent1"/>
                          </a:solidFill>
                          <a:latin typeface="Segoe UI Semibold"/>
                          <a:ea typeface="+mn-ea"/>
                          <a:cs typeface="Segoe UI" pitchFamily="34" charset="0"/>
                        </a:rPr>
                        <a:t>200+</a:t>
                      </a:r>
                    </a:p>
                  </a:txBody>
                  <a:tcPr marL="91427" marR="91427" marT="45713" marB="45713">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60438537"/>
                  </a:ext>
                </a:extLst>
              </a:tr>
              <a:tr h="536535">
                <a:tc>
                  <a:txBody>
                    <a:bodyPr/>
                    <a:lstStyle/>
                    <a:p>
                      <a:pPr algn="ctr"/>
                      <a:r>
                        <a:rPr lang="es-ES" sz="1200" dirty="0">
                          <a:solidFill>
                            <a:schemeClr val="tx1"/>
                          </a:solidFill>
                          <a:latin typeface="+mj-lt"/>
                        </a:rPr>
                        <a:t>regiones de todo el mundo</a:t>
                      </a:r>
                    </a:p>
                  </a:txBody>
                  <a:tcPr marL="91427" marR="91427" marT="45713" marB="45713">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s-ES" sz="1200" dirty="0">
                          <a:solidFill>
                            <a:schemeClr val="tx1"/>
                          </a:solidFill>
                          <a:latin typeface="+mj-lt"/>
                        </a:rPr>
                        <a:t>Kilómetros de fibra óptica y cable submarino</a:t>
                      </a:r>
                    </a:p>
                  </a:txBody>
                  <a:tcPr marL="91427" marR="91427" marT="45713" marB="45713">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s-ES" sz="1200" dirty="0">
                          <a:solidFill>
                            <a:schemeClr val="tx1"/>
                          </a:solidFill>
                          <a:latin typeface="+mj-lt"/>
                        </a:rPr>
                        <a:t>puntos de presencia (PoP) de la red</a:t>
                      </a:r>
                    </a:p>
                  </a:txBody>
                  <a:tcPr marL="91427" marR="91427" marT="45713" marB="45713">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200" dirty="0" err="1">
                          <a:solidFill>
                            <a:schemeClr val="tx1"/>
                          </a:solidFill>
                          <a:latin typeface="+mj-lt"/>
                        </a:rPr>
                        <a:t>soluciones</a:t>
                      </a:r>
                      <a:r>
                        <a:rPr lang="en-US" sz="1200" dirty="0">
                          <a:solidFill>
                            <a:schemeClr val="tx1"/>
                          </a:solidFill>
                          <a:latin typeface="+mj-lt"/>
                        </a:rPr>
                        <a:t> de </a:t>
                      </a:r>
                      <a:r>
                        <a:rPr lang="en-US" sz="1200" dirty="0" err="1">
                          <a:solidFill>
                            <a:schemeClr val="tx1"/>
                          </a:solidFill>
                          <a:latin typeface="+mj-lt"/>
                        </a:rPr>
                        <a:t>cumplimiento</a:t>
                      </a:r>
                      <a:r>
                        <a:rPr lang="en-US" sz="1200" dirty="0">
                          <a:solidFill>
                            <a:schemeClr val="tx1"/>
                          </a:solidFill>
                          <a:latin typeface="+mj-lt"/>
                        </a:rPr>
                        <a:t> </a:t>
                      </a:r>
                      <a:r>
                        <a:rPr lang="en-US" sz="1200" dirty="0" err="1">
                          <a:solidFill>
                            <a:schemeClr val="tx1"/>
                          </a:solidFill>
                          <a:latin typeface="+mj-lt"/>
                        </a:rPr>
                        <a:t>normativo</a:t>
                      </a:r>
                      <a:endParaRPr lang="en-US" sz="1200" dirty="0">
                        <a:solidFill>
                          <a:schemeClr val="tx1"/>
                        </a:solidFill>
                        <a:latin typeface="+mj-lt"/>
                      </a:endParaRPr>
                    </a:p>
                  </a:txBody>
                  <a:tcPr marL="91427" marR="91427" marT="45713" marB="45713">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s-ES" sz="1200" dirty="0">
                          <a:solidFill>
                            <a:schemeClr val="tx1"/>
                          </a:solidFill>
                          <a:latin typeface="+mj-lt"/>
                        </a:rPr>
                        <a:t>países con residencia de datos</a:t>
                      </a:r>
                    </a:p>
                  </a:txBody>
                  <a:tcPr marL="91427" marR="91427" marT="45713" marB="45713">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200" dirty="0" err="1">
                          <a:solidFill>
                            <a:schemeClr val="tx1"/>
                          </a:solidFill>
                          <a:latin typeface="+mj-lt"/>
                        </a:rPr>
                        <a:t>Parners</a:t>
                      </a:r>
                      <a:r>
                        <a:rPr lang="en-US" sz="1200" dirty="0">
                          <a:solidFill>
                            <a:schemeClr val="tx1"/>
                          </a:solidFill>
                          <a:latin typeface="+mj-lt"/>
                        </a:rPr>
                        <a:t> de ExpressRoute</a:t>
                      </a:r>
                    </a:p>
                  </a:txBody>
                  <a:tcPr marL="91427" marR="91427" marT="45713" marB="45713">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22062520"/>
                  </a:ext>
                </a:extLst>
              </a:tr>
            </a:tbl>
          </a:graphicData>
        </a:graphic>
      </p:graphicFrame>
      <p:sp>
        <p:nvSpPr>
          <p:cNvPr id="19" name="Text Placeholder 12">
            <a:extLst>
              <a:ext uri="{FF2B5EF4-FFF2-40B4-BE49-F238E27FC236}">
                <a16:creationId xmlns:a16="http://schemas.microsoft.com/office/drawing/2014/main" id="{C7ACE59A-10ED-4519-8F37-D516BBA70D20}"/>
              </a:ext>
            </a:extLst>
          </p:cNvPr>
          <p:cNvSpPr txBox="1">
            <a:spLocks/>
          </p:cNvSpPr>
          <p:nvPr/>
        </p:nvSpPr>
        <p:spPr>
          <a:xfrm>
            <a:off x="312328" y="6588026"/>
            <a:ext cx="11306469" cy="241329"/>
          </a:xfrm>
          <a:prstGeom prst="rect">
            <a:avLst/>
          </a:prstGeom>
        </p:spPr>
        <p:txBody>
          <a:bodyPr vert="horz" wrap="square" lIns="0" tIns="0" rIns="143428" bIns="89643" rtlCol="0">
            <a:spAutoFit/>
          </a:bodyPr>
          <a:lstStyle>
            <a:lvl1pPr marL="0" marR="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lang="en-US" sz="1000" b="1" kern="1200" spc="0" baseline="0" dirty="0" smtClean="0">
                <a:solidFill>
                  <a:srgbClr val="000000"/>
                </a:solidFill>
                <a:latin typeface="+mn-lt"/>
                <a:ea typeface="+mn-ea"/>
                <a:cs typeface="+mn-cs"/>
              </a:defRPr>
            </a:lvl1pPr>
            <a:lvl2pPr marL="0" marR="0" indent="0" algn="l" defTabSz="932742" rtl="0" eaLnBrk="1" fontAlgn="auto" latinLnBrk="0" hangingPunct="1">
              <a:lnSpc>
                <a:spcPct val="100000"/>
              </a:lnSpc>
              <a:spcBef>
                <a:spcPts val="0"/>
              </a:spcBef>
              <a:spcAft>
                <a:spcPts val="0"/>
              </a:spcAft>
              <a:buClrTx/>
              <a:buSzPct val="90000"/>
              <a:buFontTx/>
              <a:buNone/>
              <a:tabLst/>
              <a:defRPr sz="2000" kern="1200" spc="0" baseline="0">
                <a:solidFill>
                  <a:srgbClr val="000000"/>
                </a:solidFill>
                <a:latin typeface="+mn-lt"/>
                <a:ea typeface="+mn-ea"/>
                <a:cs typeface="+mn-cs"/>
              </a:defRPr>
            </a:lvl2pPr>
            <a:lvl3pPr marL="0" marR="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1400" kern="1200" spc="0" baseline="0">
                <a:solidFill>
                  <a:schemeClr val="tx2"/>
                </a:solidFill>
                <a:latin typeface="+mj-lt"/>
                <a:ea typeface="+mn-ea"/>
                <a:cs typeface="+mn-cs"/>
              </a:defRPr>
            </a:lvl3pPr>
            <a:lvl4pPr marL="0" marR="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1400" kern="1200" spc="0" baseline="0">
                <a:solidFill>
                  <a:srgbClr val="000000"/>
                </a:solidFill>
                <a:latin typeface="+mn-lt"/>
                <a:ea typeface="+mn-ea"/>
                <a:cs typeface="+mn-cs"/>
              </a:defRPr>
            </a:lvl4pPr>
            <a:lvl5pPr marL="0" marR="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1000" b="1" kern="1200" spc="0" baseline="0">
                <a:solidFill>
                  <a:srgbClr val="000000"/>
                </a:solidFill>
                <a:latin typeface="+mn-lt"/>
                <a:ea typeface="+mn-ea"/>
                <a:cs typeface="+mn-cs"/>
              </a:defRPr>
            </a:lvl5pPr>
            <a:lvl6pPr marL="2331854" indent="0" algn="l" defTabSz="932742" rtl="0" eaLnBrk="1" latinLnBrk="0" hangingPunct="1">
              <a:spcBef>
                <a:spcPct val="20000"/>
              </a:spcBef>
              <a:buFont typeface="Arial" pitchFamily="34" charset="0"/>
              <a:buNone/>
              <a:defRPr sz="2000" kern="1200">
                <a:solidFill>
                  <a:schemeClr val="tx1"/>
                </a:solidFill>
                <a:latin typeface="+mn-lt"/>
                <a:ea typeface="+mn-ea"/>
                <a:cs typeface="+mn-cs"/>
              </a:defRPr>
            </a:lvl6pPr>
            <a:lvl7pPr marL="0" indent="0" algn="l" defTabSz="932742" rtl="0" eaLnBrk="1" latinLnBrk="0" hangingPunct="1">
              <a:lnSpc>
                <a:spcPct val="100000"/>
              </a:lnSpc>
              <a:spcBef>
                <a:spcPts val="0"/>
              </a:spcBef>
              <a:spcAft>
                <a:spcPts val="0"/>
              </a:spcAft>
              <a:buFont typeface="Arial" pitchFamily="34" charset="0"/>
              <a:buNone/>
              <a:defRPr sz="1000" kern="1200">
                <a:solidFill>
                  <a:srgbClr val="000000"/>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914321">
              <a:defRPr/>
            </a:pPr>
            <a:r>
              <a:rPr lang="en-US" sz="980" b="0">
                <a:solidFill>
                  <a:srgbClr val="FFFFFF"/>
                </a:solidFill>
                <a:latin typeface="Segoe UI"/>
              </a:rPr>
              <a:t>Azure global infrastructure | </a:t>
            </a:r>
            <a:r>
              <a:rPr lang="en-US" sz="980">
                <a:solidFill>
                  <a:srgbClr val="FFFFFF"/>
                </a:solidFill>
                <a:latin typeface="Segoe UI"/>
                <a:hlinkClick r:id="rId6"/>
              </a:rPr>
              <a:t>https://infrastructuremap.microsoft.com</a:t>
            </a:r>
            <a:r>
              <a:rPr lang="en-US" sz="980">
                <a:solidFill>
                  <a:srgbClr val="FFFFFF"/>
                </a:solidFill>
                <a:latin typeface="Segoe UI"/>
              </a:rPr>
              <a:t> </a:t>
            </a:r>
          </a:p>
        </p:txBody>
      </p:sp>
      <p:sp>
        <p:nvSpPr>
          <p:cNvPr id="4" name="Isosceles Triangle 3">
            <a:extLst>
              <a:ext uri="{FF2B5EF4-FFF2-40B4-BE49-F238E27FC236}">
                <a16:creationId xmlns:a16="http://schemas.microsoft.com/office/drawing/2014/main" id="{AFB50370-3B96-564F-D0B7-7C96F0FF268E}"/>
              </a:ext>
            </a:extLst>
          </p:cNvPr>
          <p:cNvSpPr/>
          <p:nvPr/>
        </p:nvSpPr>
        <p:spPr bwMode="auto">
          <a:xfrm>
            <a:off x="10396780" y="1042094"/>
            <a:ext cx="164345" cy="164345"/>
          </a:xfrm>
          <a:prstGeom prst="triangle">
            <a:avLst/>
          </a:prstGeom>
          <a:solidFill>
            <a:srgbClr val="0E5BC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26" fontAlgn="base">
              <a:spcBef>
                <a:spcPct val="0"/>
              </a:spcBef>
              <a:spcAft>
                <a:spcPct val="0"/>
              </a:spcAft>
              <a:defRPr/>
            </a:pPr>
            <a:endParaRPr lang="en-US" sz="2000" err="1">
              <a:solidFill>
                <a:srgbClr val="000000"/>
              </a:solidFill>
              <a:latin typeface="Segoe UI"/>
              <a:ea typeface="Segoe UI" pitchFamily="34" charset="0"/>
              <a:cs typeface="Segoe UI" pitchFamily="34" charset="0"/>
            </a:endParaRPr>
          </a:p>
        </p:txBody>
      </p:sp>
      <p:sp>
        <p:nvSpPr>
          <p:cNvPr id="8" name="Title 3">
            <a:extLst>
              <a:ext uri="{FF2B5EF4-FFF2-40B4-BE49-F238E27FC236}">
                <a16:creationId xmlns:a16="http://schemas.microsoft.com/office/drawing/2014/main" id="{1BFCB970-A60E-99AE-4FD1-4E1FF003D3CE}"/>
              </a:ext>
            </a:extLst>
          </p:cNvPr>
          <p:cNvSpPr txBox="1">
            <a:spLocks/>
          </p:cNvSpPr>
          <p:nvPr/>
        </p:nvSpPr>
        <p:spPr>
          <a:xfrm>
            <a:off x="584210" y="3911796"/>
            <a:ext cx="11306468" cy="1477328"/>
          </a:xfrm>
          <a:prstGeom prst="rect">
            <a:avLst/>
          </a:prstGeom>
        </p:spPr>
        <p:txBody>
          <a:bodyPr/>
          <a:lst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tx1"/>
                    </a:gs>
                    <a:gs pos="100000">
                      <a:schemeClr val="tx1"/>
                    </a:gs>
                  </a:gsLst>
                  <a:lin ang="5400000" scaled="0"/>
                </a:gradFill>
                <a:effectLst/>
                <a:latin typeface="+mj-lt"/>
                <a:ea typeface="Yu Gothic UI Semibold" panose="020B0700000000000000" pitchFamily="50" charset="-128"/>
                <a:cs typeface="Segoe UI" pitchFamily="34" charset="0"/>
              </a:defRPr>
            </a:lvl1pPr>
          </a:lstStyle>
          <a:p>
            <a:pPr algn="ctr" defTabSz="932695">
              <a:defRPr/>
            </a:pPr>
            <a:r>
              <a:rPr lang="en-US" sz="4400" b="1" spc="-51" dirty="0" err="1">
                <a:solidFill>
                  <a:srgbClr val="FFFFFF"/>
                </a:solidFill>
                <a:latin typeface="Segoe UI"/>
              </a:rPr>
              <a:t>Infraestructura</a:t>
            </a:r>
            <a:r>
              <a:rPr lang="en-US" sz="4400" b="1" spc="-51" dirty="0">
                <a:solidFill>
                  <a:srgbClr val="FFFFFF"/>
                </a:solidFill>
                <a:latin typeface="Segoe UI"/>
              </a:rPr>
              <a:t> global de Microsoft</a:t>
            </a:r>
          </a:p>
        </p:txBody>
      </p:sp>
      <p:sp>
        <p:nvSpPr>
          <p:cNvPr id="9" name="CuadroTexto 8">
            <a:extLst>
              <a:ext uri="{FF2B5EF4-FFF2-40B4-BE49-F238E27FC236}">
                <a16:creationId xmlns:a16="http://schemas.microsoft.com/office/drawing/2014/main" id="{4FECAF28-43C9-5459-4E7B-676C49FEAE1B}"/>
              </a:ext>
            </a:extLst>
          </p:cNvPr>
          <p:cNvSpPr txBox="1"/>
          <p:nvPr/>
        </p:nvSpPr>
        <p:spPr>
          <a:xfrm>
            <a:off x="172133" y="179237"/>
            <a:ext cx="2315191" cy="646331"/>
          </a:xfrm>
          <a:prstGeom prst="rect">
            <a:avLst/>
          </a:prstGeom>
          <a:noFill/>
        </p:spPr>
        <p:txBody>
          <a:bodyPr wrap="square">
            <a:spAutoFit/>
          </a:bodyPr>
          <a:lstStyle/>
          <a:p>
            <a:pPr defTabSz="914354">
              <a:defRPr/>
            </a:pPr>
            <a:r>
              <a:rPr lang="es-ES" sz="3600">
                <a:solidFill>
                  <a:srgbClr val="FFFFFF"/>
                </a:solidFill>
                <a:latin typeface="Segoe UI"/>
              </a:rPr>
              <a:t>Fiabilidad</a:t>
            </a:r>
            <a:endParaRPr lang="es-ES" sz="2800">
              <a:solidFill>
                <a:srgbClr val="FFFFFF"/>
              </a:solidFill>
              <a:latin typeface="Segoe UI"/>
            </a:endParaRPr>
          </a:p>
        </p:txBody>
      </p:sp>
      <p:pic>
        <p:nvPicPr>
          <p:cNvPr id="11" name="Imagen 9" descr="Microsoft - Iconos gratis de logo">
            <a:extLst>
              <a:ext uri="{FF2B5EF4-FFF2-40B4-BE49-F238E27FC236}">
                <a16:creationId xmlns:a16="http://schemas.microsoft.com/office/drawing/2014/main" id="{DCEE18C8-076B-9E2E-AA5E-4062F1D56047}"/>
              </a:ext>
            </a:extLst>
          </p:cNvPr>
          <p:cNvPicPr>
            <a:picLocks noChangeAspect="1"/>
          </p:cNvPicPr>
          <p:nvPr/>
        </p:nvPicPr>
        <p:blipFill>
          <a:blip r:embed="rId7"/>
          <a:stretch>
            <a:fillRect/>
          </a:stretch>
        </p:blipFill>
        <p:spPr>
          <a:xfrm>
            <a:off x="1011805" y="839820"/>
            <a:ext cx="491467" cy="491467"/>
          </a:xfrm>
          <a:prstGeom prst="rect">
            <a:avLst/>
          </a:prstGeom>
        </p:spPr>
      </p:pic>
    </p:spTree>
    <p:extLst>
      <p:ext uri="{BB962C8B-B14F-4D97-AF65-F5344CB8AC3E}">
        <p14:creationId xmlns:p14="http://schemas.microsoft.com/office/powerpoint/2010/main" val="797138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repeatCount="indefinite"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AACDB-6843-5671-3BE2-8C063C7FF483}"/>
            </a:ext>
          </a:extLst>
        </p:cNvPr>
        <p:cNvGrpSpPr/>
        <p:nvPr/>
      </p:nvGrpSpPr>
      <p:grpSpPr>
        <a:xfrm>
          <a:off x="0" y="0"/>
          <a:ext cx="0" cy="0"/>
          <a:chOff x="0" y="0"/>
          <a:chExt cx="0" cy="0"/>
        </a:xfrm>
      </p:grpSpPr>
      <p:grpSp>
        <p:nvGrpSpPr>
          <p:cNvPr id="121" name="Group 120">
            <a:extLst>
              <a:ext uri="{FF2B5EF4-FFF2-40B4-BE49-F238E27FC236}">
                <a16:creationId xmlns:a16="http://schemas.microsoft.com/office/drawing/2014/main" id="{652A0EF0-DC24-76A8-D80B-D11B9A7B3182}"/>
              </a:ext>
            </a:extLst>
          </p:cNvPr>
          <p:cNvGrpSpPr/>
          <p:nvPr/>
        </p:nvGrpSpPr>
        <p:grpSpPr>
          <a:xfrm>
            <a:off x="457209" y="1992165"/>
            <a:ext cx="2506348" cy="4408635"/>
            <a:chOff x="457200" y="1992165"/>
            <a:chExt cx="2506348" cy="4408634"/>
          </a:xfrm>
        </p:grpSpPr>
        <p:sp>
          <p:nvSpPr>
            <p:cNvPr id="4" name="Rectangle 3">
              <a:extLst>
                <a:ext uri="{FF2B5EF4-FFF2-40B4-BE49-F238E27FC236}">
                  <a16:creationId xmlns:a16="http://schemas.microsoft.com/office/drawing/2014/main" id="{AE598C02-C3AC-BA75-F253-096D673ADA03}"/>
                </a:ext>
              </a:extLst>
            </p:cNvPr>
            <p:cNvSpPr/>
            <p:nvPr/>
          </p:nvSpPr>
          <p:spPr>
            <a:xfrm>
              <a:off x="457200" y="1992165"/>
              <a:ext cx="2506348" cy="44086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srgbClr val="FFFFFF"/>
                </a:solidFill>
                <a:latin typeface="Segoe UI"/>
              </a:endParaRPr>
            </a:p>
          </p:txBody>
        </p:sp>
        <p:sp>
          <p:nvSpPr>
            <p:cNvPr id="30" name="TextBox 6, chunk 1">
              <a:extLst>
                <a:ext uri="{FF2B5EF4-FFF2-40B4-BE49-F238E27FC236}">
                  <a16:creationId xmlns:a16="http://schemas.microsoft.com/office/drawing/2014/main" id="{5582AB5E-A926-0716-6E51-7B3BB40E6017}"/>
                </a:ext>
              </a:extLst>
            </p:cNvPr>
            <p:cNvSpPr txBox="1"/>
            <p:nvPr/>
          </p:nvSpPr>
          <p:spPr>
            <a:xfrm>
              <a:off x="654033" y="3018161"/>
              <a:ext cx="2112683" cy="1323439"/>
            </a:xfrm>
            <a:prstGeom prst="rect">
              <a:avLst/>
            </a:prstGeom>
            <a:noFill/>
          </p:spPr>
          <p:txBody>
            <a:bodyPr wrap="square" numCol="1" anchor="t">
              <a:spAutoFit/>
            </a:bodyPr>
            <a:lstStyle>
              <a:defPPr>
                <a:defRPr lang="en-GB"/>
              </a:defPPr>
              <a:lvl1pPr marR="0" lvl="0" defTabSz="914367" fontAlgn="auto">
                <a:lnSpc>
                  <a:spcPct val="100000"/>
                </a:lnSpc>
                <a:spcBef>
                  <a:spcPts val="360"/>
                </a:spcBef>
                <a:spcAft>
                  <a:spcPts val="1200"/>
                </a:spcAft>
                <a:buClrTx/>
                <a:buSzTx/>
                <a:tabLst/>
                <a:defRPr kumimoji="0" sz="1600" b="0" i="0" u="none" strike="noStrike" cap="none" spc="0" normalizeH="0" baseline="0">
                  <a:ln>
                    <a:noFill/>
                  </a:ln>
                  <a:solidFill>
                    <a:schemeClr val="bg1">
                      <a:lumMod val="75000"/>
                    </a:schemeClr>
                  </a:solidFill>
                  <a:effectLst/>
                  <a:uLnTx/>
                  <a:uFillTx/>
                  <a:latin typeface="Segoe Sans Display" pitchFamily="2" charset="0"/>
                  <a:cs typeface="Segoe Sans Display" pitchFamily="2" charset="0"/>
                </a:defRPr>
              </a:lvl1pPr>
            </a:lstStyle>
            <a:p>
              <a:pPr algn="ctr" defTabSz="914344">
                <a:defRPr/>
              </a:pPr>
              <a:r>
                <a:rPr lang="es-ES" dirty="0">
                  <a:solidFill>
                    <a:srgbClr val="FFFFFF"/>
                  </a:solidFill>
                  <a:latin typeface="Segoe UI"/>
                </a:rPr>
                <a:t>Coordinación continua con los responsables políticos a nivel mundial</a:t>
              </a:r>
            </a:p>
          </p:txBody>
        </p:sp>
        <p:sp>
          <p:nvSpPr>
            <p:cNvPr id="34" name="TextBox 6, chunk 1">
              <a:extLst>
                <a:ext uri="{FF2B5EF4-FFF2-40B4-BE49-F238E27FC236}">
                  <a16:creationId xmlns:a16="http://schemas.microsoft.com/office/drawing/2014/main" id="{53D1E328-CEEE-6AD7-CB5F-78038A51D98E}"/>
                </a:ext>
              </a:extLst>
            </p:cNvPr>
            <p:cNvSpPr txBox="1"/>
            <p:nvPr/>
          </p:nvSpPr>
          <p:spPr>
            <a:xfrm>
              <a:off x="654033" y="4331213"/>
              <a:ext cx="2112683" cy="1077218"/>
            </a:xfrm>
            <a:prstGeom prst="rect">
              <a:avLst/>
            </a:prstGeom>
            <a:noFill/>
          </p:spPr>
          <p:txBody>
            <a:bodyPr wrap="square" numCol="1" anchor="t">
              <a:spAutoFit/>
            </a:bodyPr>
            <a:lstStyle>
              <a:defPPr>
                <a:defRPr lang="en-GB"/>
              </a:defPPr>
              <a:lvl1pPr marR="0" lvl="0" defTabSz="914367" fontAlgn="auto">
                <a:lnSpc>
                  <a:spcPct val="100000"/>
                </a:lnSpc>
                <a:spcBef>
                  <a:spcPts val="360"/>
                </a:spcBef>
                <a:spcAft>
                  <a:spcPts val="1200"/>
                </a:spcAft>
                <a:buClrTx/>
                <a:buSzTx/>
                <a:tabLst/>
                <a:defRPr kumimoji="0" sz="1600" b="0" i="0" u="none" strike="noStrike" cap="none" spc="0" normalizeH="0" baseline="0">
                  <a:ln>
                    <a:noFill/>
                  </a:ln>
                  <a:solidFill>
                    <a:schemeClr val="bg1">
                      <a:lumMod val="75000"/>
                    </a:schemeClr>
                  </a:solidFill>
                  <a:effectLst/>
                  <a:uLnTx/>
                  <a:uFillTx/>
                  <a:latin typeface="Segoe Sans Display" pitchFamily="2" charset="0"/>
                  <a:cs typeface="Segoe Sans Display" pitchFamily="2" charset="0"/>
                </a:defRPr>
              </a:lvl1pPr>
            </a:lstStyle>
            <a:p>
              <a:pPr algn="ctr" defTabSz="914344">
                <a:defRPr/>
              </a:pPr>
              <a:r>
                <a:rPr lang="es-ES" dirty="0">
                  <a:solidFill>
                    <a:srgbClr val="FFFFFF"/>
                  </a:solidFill>
                  <a:latin typeface="Segoe UI"/>
                </a:rPr>
                <a:t>Se cumplen más de 100 normas de cumplimiento normativo</a:t>
              </a:r>
            </a:p>
          </p:txBody>
        </p:sp>
        <p:sp>
          <p:nvSpPr>
            <p:cNvPr id="35" name="TextBox 6, chunk 1">
              <a:extLst>
                <a:ext uri="{FF2B5EF4-FFF2-40B4-BE49-F238E27FC236}">
                  <a16:creationId xmlns:a16="http://schemas.microsoft.com/office/drawing/2014/main" id="{BC2C79B8-852D-33FA-8AF6-C69781323BF9}"/>
                </a:ext>
              </a:extLst>
            </p:cNvPr>
            <p:cNvSpPr txBox="1"/>
            <p:nvPr/>
          </p:nvSpPr>
          <p:spPr>
            <a:xfrm>
              <a:off x="654033" y="5315650"/>
              <a:ext cx="2112683" cy="1077218"/>
            </a:xfrm>
            <a:prstGeom prst="rect">
              <a:avLst/>
            </a:prstGeom>
            <a:noFill/>
          </p:spPr>
          <p:txBody>
            <a:bodyPr wrap="square" numCol="1" anchor="t">
              <a:spAutoFit/>
            </a:bodyPr>
            <a:lstStyle>
              <a:defPPr>
                <a:defRPr lang="en-GB"/>
              </a:defPPr>
              <a:lvl1pPr marR="0" lvl="0" defTabSz="914367" fontAlgn="auto">
                <a:lnSpc>
                  <a:spcPct val="100000"/>
                </a:lnSpc>
                <a:spcBef>
                  <a:spcPts val="360"/>
                </a:spcBef>
                <a:spcAft>
                  <a:spcPts val="1200"/>
                </a:spcAft>
                <a:buClrTx/>
                <a:buSzTx/>
                <a:tabLst/>
                <a:defRPr kumimoji="0" sz="1600" b="0" i="0" u="none" strike="noStrike" cap="none" spc="0" normalizeH="0" baseline="0">
                  <a:ln>
                    <a:noFill/>
                  </a:ln>
                  <a:solidFill>
                    <a:schemeClr val="bg1">
                      <a:lumMod val="75000"/>
                    </a:schemeClr>
                  </a:solidFill>
                  <a:effectLst/>
                  <a:uLnTx/>
                  <a:uFillTx/>
                  <a:latin typeface="Segoe Sans Display" pitchFamily="2" charset="0"/>
                  <a:cs typeface="Segoe Sans Display" pitchFamily="2" charset="0"/>
                </a:defRPr>
              </a:lvl1pPr>
            </a:lstStyle>
            <a:p>
              <a:pPr algn="ctr" defTabSz="914344">
                <a:defRPr/>
              </a:pPr>
              <a:r>
                <a:rPr lang="es-ES" dirty="0">
                  <a:solidFill>
                    <a:srgbClr val="FFFFFF"/>
                  </a:solidFill>
                  <a:latin typeface="Segoe UI"/>
                </a:rPr>
                <a:t>Recurso del Centro de confianza con más de 6 K políticas disponibles</a:t>
              </a:r>
            </a:p>
          </p:txBody>
        </p:sp>
        <p:sp>
          <p:nvSpPr>
            <p:cNvPr id="36" name="TextBox 35">
              <a:extLst>
                <a:ext uri="{FF2B5EF4-FFF2-40B4-BE49-F238E27FC236}">
                  <a16:creationId xmlns:a16="http://schemas.microsoft.com/office/drawing/2014/main" id="{1AA84E0C-4324-FDB9-E814-62BC9F3FE9F5}"/>
                </a:ext>
              </a:extLst>
            </p:cNvPr>
            <p:cNvSpPr txBox="1"/>
            <p:nvPr/>
          </p:nvSpPr>
          <p:spPr>
            <a:xfrm>
              <a:off x="619668" y="2084515"/>
              <a:ext cx="2181412" cy="1015663"/>
            </a:xfrm>
            <a:prstGeom prst="rect">
              <a:avLst/>
            </a:prstGeom>
            <a:noFill/>
          </p:spPr>
          <p:txBody>
            <a:bodyPr wrap="square" anchor="ctr">
              <a:spAutoFit/>
            </a:bodyPr>
            <a:lstStyle/>
            <a:p>
              <a:pPr algn="ctr" defTabSz="914377">
                <a:spcBef>
                  <a:spcPts val="61"/>
                </a:spcBef>
                <a:tabLst>
                  <a:tab pos="601840" algn="l"/>
                </a:tabLst>
                <a:defRPr/>
              </a:pPr>
              <a:r>
                <a:rPr lang="es-ES" sz="2000" spc="-51" dirty="0">
                  <a:ln w="3175">
                    <a:noFill/>
                  </a:ln>
                  <a:solidFill>
                    <a:srgbClr val="FFFFFF"/>
                  </a:solidFill>
                  <a:cs typeface="Segoe Sans Display Semilight"/>
                </a:rPr>
                <a:t>Liderazgo en materia de regulación </a:t>
              </a:r>
            </a:p>
          </p:txBody>
        </p:sp>
        <p:cxnSp>
          <p:nvCxnSpPr>
            <p:cNvPr id="37" name="Straight Connector 36">
              <a:extLst>
                <a:ext uri="{FF2B5EF4-FFF2-40B4-BE49-F238E27FC236}">
                  <a16:creationId xmlns:a16="http://schemas.microsoft.com/office/drawing/2014/main" id="{54D272FB-6BBF-C016-6E32-30F38581A701}"/>
                </a:ext>
              </a:extLst>
            </p:cNvPr>
            <p:cNvCxnSpPr>
              <a:cxnSpLocks/>
            </p:cNvCxnSpPr>
            <p:nvPr/>
          </p:nvCxnSpPr>
          <p:spPr>
            <a:xfrm rot="5400000">
              <a:off x="1710374" y="3308357"/>
              <a:ext cx="0" cy="2037908"/>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1A5A6D4-E0BF-A0C7-E593-C6E7833AF236}"/>
                </a:ext>
              </a:extLst>
            </p:cNvPr>
            <p:cNvCxnSpPr>
              <a:cxnSpLocks/>
            </p:cNvCxnSpPr>
            <p:nvPr/>
          </p:nvCxnSpPr>
          <p:spPr>
            <a:xfrm rot="5400000">
              <a:off x="1710374" y="4348570"/>
              <a:ext cx="0" cy="2037908"/>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22" name="Group 121">
            <a:extLst>
              <a:ext uri="{FF2B5EF4-FFF2-40B4-BE49-F238E27FC236}">
                <a16:creationId xmlns:a16="http://schemas.microsoft.com/office/drawing/2014/main" id="{9FB669C2-4AE7-3760-A539-0776D9FDFDCE}"/>
              </a:ext>
            </a:extLst>
          </p:cNvPr>
          <p:cNvGrpSpPr/>
          <p:nvPr/>
        </p:nvGrpSpPr>
        <p:grpSpPr>
          <a:xfrm>
            <a:off x="3271911" y="2084515"/>
            <a:ext cx="8451828" cy="7996575"/>
            <a:chOff x="3281081" y="1992166"/>
            <a:chExt cx="8451828" cy="7996574"/>
          </a:xfrm>
        </p:grpSpPr>
        <p:sp>
          <p:nvSpPr>
            <p:cNvPr id="111" name="Freeform: Shape 110">
              <a:extLst>
                <a:ext uri="{FF2B5EF4-FFF2-40B4-BE49-F238E27FC236}">
                  <a16:creationId xmlns:a16="http://schemas.microsoft.com/office/drawing/2014/main" id="{D67CF4EC-A8AD-BA0C-75CC-4EFCD8BE8F8C}"/>
                </a:ext>
              </a:extLst>
            </p:cNvPr>
            <p:cNvSpPr/>
            <p:nvPr/>
          </p:nvSpPr>
          <p:spPr>
            <a:xfrm>
              <a:off x="3281081" y="1992166"/>
              <a:ext cx="8451828" cy="4415377"/>
            </a:xfrm>
            <a:custGeom>
              <a:avLst/>
              <a:gdLst>
                <a:gd name="csX0" fmla="*/ 4225914 w 8451828"/>
                <a:gd name="csY0" fmla="*/ 0 h 4415377"/>
                <a:gd name="csX1" fmla="*/ 8451828 w 8451828"/>
                <a:gd name="csY1" fmla="*/ 4225914 h 4415377"/>
                <a:gd name="csX2" fmla="*/ 8447037 w 8451828"/>
                <a:gd name="csY2" fmla="*/ 4415377 h 4415377"/>
                <a:gd name="csX3" fmla="*/ 4791 w 8451828"/>
                <a:gd name="csY3" fmla="*/ 4415377 h 4415377"/>
                <a:gd name="csX4" fmla="*/ 0 w 8451828"/>
                <a:gd name="csY4" fmla="*/ 4225914 h 4415377"/>
                <a:gd name="csX5" fmla="*/ 4225914 w 8451828"/>
                <a:gd name="csY5" fmla="*/ 0 h 4415377"/>
              </a:gdLst>
              <a:ahLst/>
              <a:cxnLst>
                <a:cxn ang="0">
                  <a:pos x="csX0" y="csY0"/>
                </a:cxn>
                <a:cxn ang="0">
                  <a:pos x="csX1" y="csY1"/>
                </a:cxn>
                <a:cxn ang="0">
                  <a:pos x="csX2" y="csY2"/>
                </a:cxn>
                <a:cxn ang="0">
                  <a:pos x="csX3" y="csY3"/>
                </a:cxn>
                <a:cxn ang="0">
                  <a:pos x="csX4" y="csY4"/>
                </a:cxn>
                <a:cxn ang="0">
                  <a:pos x="csX5" y="csY5"/>
                </a:cxn>
              </a:cxnLst>
              <a:rect l="l" t="t" r="r" b="b"/>
              <a:pathLst>
                <a:path w="8451828" h="4415377">
                  <a:moveTo>
                    <a:pt x="4225914" y="0"/>
                  </a:moveTo>
                  <a:cubicBezTo>
                    <a:pt x="6559822" y="0"/>
                    <a:pt x="8451828" y="1892006"/>
                    <a:pt x="8451828" y="4225914"/>
                  </a:cubicBezTo>
                  <a:lnTo>
                    <a:pt x="8447037" y="4415377"/>
                  </a:lnTo>
                  <a:lnTo>
                    <a:pt x="4791" y="4415377"/>
                  </a:lnTo>
                  <a:lnTo>
                    <a:pt x="0" y="4225914"/>
                  </a:lnTo>
                  <a:cubicBezTo>
                    <a:pt x="0" y="1892006"/>
                    <a:pt x="1892006" y="0"/>
                    <a:pt x="4225914" y="0"/>
                  </a:cubicBezTo>
                  <a:close/>
                </a:path>
              </a:pathLst>
            </a:cu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defTabSz="914377">
                <a:defRPr/>
              </a:pPr>
              <a:endParaRPr lang="en-US">
                <a:solidFill>
                  <a:srgbClr val="000000"/>
                </a:solidFill>
                <a:latin typeface="Segoe UI"/>
                <a:cs typeface="Segoe Sans Display Semibold" pitchFamily="2" charset="0"/>
              </a:endParaRPr>
            </a:p>
          </p:txBody>
        </p:sp>
        <p:pic>
          <p:nvPicPr>
            <p:cNvPr id="117" name="Picture 116">
              <a:extLst>
                <a:ext uri="{FF2B5EF4-FFF2-40B4-BE49-F238E27FC236}">
                  <a16:creationId xmlns:a16="http://schemas.microsoft.com/office/drawing/2014/main" id="{26785886-BE61-6458-B7E7-A752194141F3}"/>
                </a:ext>
              </a:extLst>
            </p:cNvPr>
            <p:cNvPicPr>
              <a:picLocks noChangeAspect="1"/>
            </p:cNvPicPr>
            <p:nvPr/>
          </p:nvPicPr>
          <p:blipFill>
            <a:blip r:embed="rId3">
              <a:alphaModFix amt="10000"/>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a:xfrm>
              <a:off x="4232127" y="2844856"/>
              <a:ext cx="6549736" cy="3555943"/>
            </a:xfrm>
            <a:prstGeom prst="rect">
              <a:avLst/>
            </a:prstGeom>
          </p:spPr>
        </p:pic>
        <p:sp>
          <p:nvSpPr>
            <p:cNvPr id="114" name="Arc 113">
              <a:extLst>
                <a:ext uri="{FF2B5EF4-FFF2-40B4-BE49-F238E27FC236}">
                  <a16:creationId xmlns:a16="http://schemas.microsoft.com/office/drawing/2014/main" id="{BB2C2223-1DA9-2129-78FA-2C96C058E74A}"/>
                </a:ext>
              </a:extLst>
            </p:cNvPr>
            <p:cNvSpPr/>
            <p:nvPr/>
          </p:nvSpPr>
          <p:spPr>
            <a:xfrm rot="17842316">
              <a:off x="3786615" y="2547980"/>
              <a:ext cx="7440760" cy="7440760"/>
            </a:xfrm>
            <a:prstGeom prst="arc">
              <a:avLst>
                <a:gd name="adj1" fmla="val 14780551"/>
                <a:gd name="adj2" fmla="val 3524047"/>
              </a:avLst>
            </a:prstGeom>
            <a:ln w="25400">
              <a:gradFill flip="none" rotWithShape="1">
                <a:gsLst>
                  <a:gs pos="69050">
                    <a:schemeClr val="tx1"/>
                  </a:gs>
                  <a:gs pos="0">
                    <a:schemeClr val="bg1">
                      <a:lumMod val="95000"/>
                      <a:alpha val="0"/>
                    </a:schemeClr>
                  </a:gs>
                  <a:gs pos="38000">
                    <a:schemeClr val="tx1"/>
                  </a:gs>
                  <a:gs pos="100000">
                    <a:schemeClr val="bg1">
                      <a:lumMod val="95000"/>
                      <a:alpha val="0"/>
                    </a:schemeClr>
                  </a:gs>
                </a:gsLst>
                <a:path path="circle">
                  <a:fillToRect r="100000" b="100000"/>
                </a:path>
                <a:tileRect l="-100000" t="-100000"/>
              </a:gra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77">
                <a:defRPr/>
              </a:pPr>
              <a:endParaRPr lang="en-US" sz="1600">
                <a:solidFill>
                  <a:srgbClr val="000000"/>
                </a:solidFill>
                <a:latin typeface="Segoe UI"/>
              </a:endParaRPr>
            </a:p>
          </p:txBody>
        </p:sp>
        <p:sp>
          <p:nvSpPr>
            <p:cNvPr id="45" name="TextBox 44">
              <a:extLst>
                <a:ext uri="{FF2B5EF4-FFF2-40B4-BE49-F238E27FC236}">
                  <a16:creationId xmlns:a16="http://schemas.microsoft.com/office/drawing/2014/main" id="{0C66D6D1-4185-5DC5-85D7-E1C5BB3E5925}"/>
                </a:ext>
                <a:ext uri="{C183D7F6-B498-43B3-948B-1728B52AA6E4}">
                  <adec:decorative xmlns:adec="http://schemas.microsoft.com/office/drawing/2017/decorative" val="1"/>
                </a:ext>
              </a:extLst>
            </p:cNvPr>
            <p:cNvSpPr txBox="1">
              <a:spLocks/>
            </p:cNvSpPr>
            <p:nvPr/>
          </p:nvSpPr>
          <p:spPr>
            <a:xfrm>
              <a:off x="4353976" y="5210924"/>
              <a:ext cx="1196219" cy="430887"/>
            </a:xfrm>
            <a:prstGeom prst="rect">
              <a:avLst/>
            </a:prstGeom>
            <a:noFill/>
          </p:spPr>
          <p:txBody>
            <a:bodyPr wrap="square" lIns="0" tIns="0" rIns="0" bIns="0" rtlCol="0" anchor="t" anchorCtr="0">
              <a:spAutoFit/>
            </a:bodyPr>
            <a:lstStyle>
              <a:defPPr>
                <a:defRPr lang="en-US"/>
              </a:defPPr>
              <a:lvl1pPr marR="0" lvl="0" indent="0" algn="ctr" defTabSz="1740645" fontAlgn="base">
                <a:lnSpc>
                  <a:spcPct val="100000"/>
                </a:lnSpc>
                <a:spcBef>
                  <a:spcPts val="482"/>
                </a:spcBef>
                <a:spcAft>
                  <a:spcPct val="0"/>
                </a:spcAft>
                <a:buClrTx/>
                <a:buSzPts val="1000"/>
                <a:buFontTx/>
                <a:buNone/>
                <a:tabLst>
                  <a:tab pos="183703" algn="l"/>
                </a:tabLst>
                <a:defRPr kumimoji="0" sz="2800" b="1" i="0" u="none" strike="noStrike" cap="none" spc="0" normalizeH="0" baseline="0">
                  <a:ln w="3175">
                    <a:noFill/>
                  </a:ln>
                  <a:gradFill>
                    <a:gsLst>
                      <a:gs pos="0">
                        <a:srgbClr val="FFFFFF"/>
                      </a:gs>
                      <a:gs pos="100000">
                        <a:srgbClr val="FFFFFF"/>
                      </a:gs>
                    </a:gsLst>
                    <a:lin ang="0" scaled="1"/>
                  </a:gradFill>
                  <a:effectLst/>
                  <a:uLnTx/>
                  <a:uFillTx/>
                  <a:latin typeface="Segoe UI Variable Display Semib" pitchFamily="2" charset="0"/>
                  <a:cs typeface="Segoe Sans Display Semibold" pitchFamily="2" charset="0"/>
                </a:defRPr>
              </a:lvl1pPr>
              <a:lvl2pPr marL="358814" defTabSz="717626">
                <a:defRPr sz="1413"/>
              </a:lvl2pPr>
              <a:lvl3pPr marL="717626" defTabSz="717626">
                <a:defRPr sz="1413"/>
              </a:lvl3pPr>
              <a:lvl4pPr marL="1076440" defTabSz="717626">
                <a:defRPr sz="1413"/>
              </a:lvl4pPr>
              <a:lvl5pPr marL="1435252" defTabSz="717626">
                <a:defRPr sz="1413"/>
              </a:lvl5pPr>
              <a:lvl6pPr marL="1794066" defTabSz="717626">
                <a:defRPr sz="1413"/>
              </a:lvl6pPr>
              <a:lvl7pPr marL="2152877" defTabSz="717626">
                <a:defRPr sz="1413"/>
              </a:lvl7pPr>
              <a:lvl8pPr marL="2511691" defTabSz="717626">
                <a:defRPr sz="1413"/>
              </a:lvl8pPr>
              <a:lvl9pPr marL="2870503" defTabSz="717626">
                <a:defRPr sz="1413"/>
              </a:lvl9pPr>
            </a:lstStyle>
            <a:p>
              <a:pPr algn="l" defTabSz="1031481">
                <a:spcBef>
                  <a:spcPts val="287"/>
                </a:spcBef>
                <a:tabLst>
                  <a:tab pos="108860" algn="l"/>
                </a:tabLst>
                <a:defRPr/>
              </a:pPr>
              <a:r>
                <a:rPr lang="en-US" sz="1400" b="0" kern="0" dirty="0" err="1">
                  <a:solidFill>
                    <a:srgbClr val="000000"/>
                  </a:solidFill>
                  <a:latin typeface="Segoe UI"/>
                  <a:cs typeface="Segoe Sans Text Semibold" pitchFamily="2" charset="0"/>
                </a:rPr>
                <a:t>Requisitos</a:t>
              </a:r>
              <a:r>
                <a:rPr lang="en-US" sz="1400" b="0" kern="0" dirty="0">
                  <a:solidFill>
                    <a:srgbClr val="000000"/>
                  </a:solidFill>
                  <a:latin typeface="Segoe UI"/>
                  <a:cs typeface="Segoe Sans Text Semibold" pitchFamily="2" charset="0"/>
                </a:rPr>
                <a:t> </a:t>
              </a:r>
              <a:r>
                <a:rPr lang="en-US" sz="1400" b="0" kern="0" dirty="0" err="1">
                  <a:solidFill>
                    <a:srgbClr val="000000"/>
                  </a:solidFill>
                  <a:latin typeface="Segoe UI"/>
                  <a:cs typeface="Segoe Sans Text Semibold" pitchFamily="2" charset="0"/>
                </a:rPr>
                <a:t>normativos</a:t>
              </a:r>
              <a:endParaRPr lang="en-US" sz="1400" b="0" kern="0" dirty="0">
                <a:solidFill>
                  <a:srgbClr val="000000"/>
                </a:solidFill>
                <a:latin typeface="Segoe UI"/>
                <a:cs typeface="Segoe Sans Text Semibold" pitchFamily="2" charset="0"/>
              </a:endParaRPr>
            </a:p>
          </p:txBody>
        </p:sp>
        <p:sp>
          <p:nvSpPr>
            <p:cNvPr id="46" name="TextBox 45">
              <a:extLst>
                <a:ext uri="{FF2B5EF4-FFF2-40B4-BE49-F238E27FC236}">
                  <a16:creationId xmlns:a16="http://schemas.microsoft.com/office/drawing/2014/main" id="{3AC17D1C-A94E-D3D5-98FC-8A4F2E93BB6E}"/>
                </a:ext>
                <a:ext uri="{C183D7F6-B498-43B3-948B-1728B52AA6E4}">
                  <adec:decorative xmlns:adec="http://schemas.microsoft.com/office/drawing/2017/decorative" val="1"/>
                </a:ext>
              </a:extLst>
            </p:cNvPr>
            <p:cNvSpPr txBox="1">
              <a:spLocks/>
            </p:cNvSpPr>
            <p:nvPr/>
          </p:nvSpPr>
          <p:spPr>
            <a:xfrm>
              <a:off x="5208724" y="3516243"/>
              <a:ext cx="1409769" cy="646331"/>
            </a:xfrm>
            <a:prstGeom prst="rect">
              <a:avLst/>
            </a:prstGeom>
            <a:noFill/>
          </p:spPr>
          <p:txBody>
            <a:bodyPr wrap="square" lIns="0" tIns="0" rIns="0" bIns="0" rtlCol="0" anchor="t" anchorCtr="0">
              <a:spAutoFit/>
            </a:bodyPr>
            <a:lstStyle>
              <a:defPPr>
                <a:defRPr lang="en-US"/>
              </a:defPPr>
              <a:lvl1pPr marR="0" lvl="0" indent="0" algn="ctr" defTabSz="1740645" fontAlgn="base">
                <a:lnSpc>
                  <a:spcPct val="100000"/>
                </a:lnSpc>
                <a:spcBef>
                  <a:spcPts val="482"/>
                </a:spcBef>
                <a:spcAft>
                  <a:spcPct val="0"/>
                </a:spcAft>
                <a:buClrTx/>
                <a:buSzPts val="1000"/>
                <a:buFontTx/>
                <a:buNone/>
                <a:tabLst>
                  <a:tab pos="183703" algn="l"/>
                </a:tabLst>
                <a:defRPr kumimoji="0" sz="2800" b="1" i="0" u="none" strike="noStrike" cap="none" spc="0" normalizeH="0" baseline="0">
                  <a:ln w="3175">
                    <a:noFill/>
                  </a:ln>
                  <a:gradFill>
                    <a:gsLst>
                      <a:gs pos="0">
                        <a:srgbClr val="FFFFFF"/>
                      </a:gs>
                      <a:gs pos="100000">
                        <a:srgbClr val="FFFFFF"/>
                      </a:gs>
                    </a:gsLst>
                    <a:lin ang="0" scaled="1"/>
                  </a:gradFill>
                  <a:effectLst/>
                  <a:uLnTx/>
                  <a:uFillTx/>
                  <a:latin typeface="Segoe UI Variable Display Semib" pitchFamily="2" charset="0"/>
                  <a:cs typeface="Segoe Sans Display Semibold" pitchFamily="2" charset="0"/>
                </a:defRPr>
              </a:lvl1pPr>
              <a:lvl2pPr marL="358814" defTabSz="717626">
                <a:defRPr sz="1413"/>
              </a:lvl2pPr>
              <a:lvl3pPr marL="717626" defTabSz="717626">
                <a:defRPr sz="1413"/>
              </a:lvl3pPr>
              <a:lvl4pPr marL="1076440" defTabSz="717626">
                <a:defRPr sz="1413"/>
              </a:lvl4pPr>
              <a:lvl5pPr marL="1435252" defTabSz="717626">
                <a:defRPr sz="1413"/>
              </a:lvl5pPr>
              <a:lvl6pPr marL="1794066" defTabSz="717626">
                <a:defRPr sz="1413"/>
              </a:lvl6pPr>
              <a:lvl7pPr marL="2152877" defTabSz="717626">
                <a:defRPr sz="1413"/>
              </a:lvl7pPr>
              <a:lvl8pPr marL="2511691" defTabSz="717626">
                <a:defRPr sz="1413"/>
              </a:lvl8pPr>
              <a:lvl9pPr marL="2870503" defTabSz="717626">
                <a:defRPr sz="1413"/>
              </a:lvl9pPr>
            </a:lstStyle>
            <a:p>
              <a:pPr algn="l" defTabSz="1031481">
                <a:spcBef>
                  <a:spcPts val="287"/>
                </a:spcBef>
                <a:tabLst>
                  <a:tab pos="108860" algn="l"/>
                </a:tabLst>
                <a:defRPr/>
              </a:pPr>
              <a:r>
                <a:rPr lang="en-US" sz="1400" b="0" kern="0" dirty="0" err="1">
                  <a:solidFill>
                    <a:srgbClr val="000000"/>
                  </a:solidFill>
                  <a:latin typeface="Segoe UI"/>
                  <a:cs typeface="Segoe Sans Text Semibold" pitchFamily="2" charset="0"/>
                </a:rPr>
                <a:t>Soberanía</a:t>
              </a:r>
              <a:r>
                <a:rPr lang="en-US" sz="1400" b="0" kern="0" dirty="0">
                  <a:solidFill>
                    <a:srgbClr val="000000"/>
                  </a:solidFill>
                  <a:latin typeface="Segoe UI"/>
                  <a:cs typeface="Segoe Sans Text Semibold" pitchFamily="2" charset="0"/>
                </a:rPr>
                <a:t> </a:t>
              </a:r>
              <a:r>
                <a:rPr lang="en-US" sz="1400" b="0" kern="0" dirty="0" err="1">
                  <a:solidFill>
                    <a:srgbClr val="000000"/>
                  </a:solidFill>
                  <a:latin typeface="Segoe UI"/>
                  <a:cs typeface="Segoe Sans Text Semibold" pitchFamily="2" charset="0"/>
                </a:rPr>
                <a:t>en</a:t>
              </a:r>
              <a:r>
                <a:rPr lang="en-US" sz="1400" b="0" kern="0" dirty="0">
                  <a:solidFill>
                    <a:srgbClr val="000000"/>
                  </a:solidFill>
                  <a:latin typeface="Segoe UI"/>
                  <a:cs typeface="Segoe Sans Text Semibold" pitchFamily="2" charset="0"/>
                </a:rPr>
                <a:t> IA y </a:t>
              </a:r>
              <a:r>
                <a:rPr lang="en-US" sz="1400" b="0" kern="0" dirty="0" err="1">
                  <a:solidFill>
                    <a:srgbClr val="000000"/>
                  </a:solidFill>
                  <a:latin typeface="Segoe UI"/>
                  <a:cs typeface="Segoe Sans Text Semibold" pitchFamily="2" charset="0"/>
                </a:rPr>
                <a:t>procesamiento</a:t>
              </a:r>
              <a:r>
                <a:rPr lang="en-US" sz="1400" b="0" kern="0" dirty="0">
                  <a:solidFill>
                    <a:srgbClr val="000000"/>
                  </a:solidFill>
                  <a:latin typeface="Segoe UI"/>
                  <a:cs typeface="Segoe Sans Text Semibold" pitchFamily="2" charset="0"/>
                </a:rPr>
                <a:t> de </a:t>
              </a:r>
              <a:r>
                <a:rPr lang="en-US" sz="1400" b="0" kern="0" dirty="0" err="1">
                  <a:solidFill>
                    <a:srgbClr val="000000"/>
                  </a:solidFill>
                  <a:latin typeface="Segoe UI"/>
                  <a:cs typeface="Segoe Sans Text Semibold" pitchFamily="2" charset="0"/>
                </a:rPr>
                <a:t>datos</a:t>
              </a:r>
              <a:endParaRPr lang="en-US" sz="1400" b="0" kern="0" dirty="0">
                <a:solidFill>
                  <a:srgbClr val="000000"/>
                </a:solidFill>
                <a:latin typeface="Segoe UI"/>
                <a:cs typeface="Segoe Sans Text Semibold" pitchFamily="2" charset="0"/>
              </a:endParaRPr>
            </a:p>
          </p:txBody>
        </p:sp>
        <p:sp>
          <p:nvSpPr>
            <p:cNvPr id="47" name="TextBox 46">
              <a:extLst>
                <a:ext uri="{FF2B5EF4-FFF2-40B4-BE49-F238E27FC236}">
                  <a16:creationId xmlns:a16="http://schemas.microsoft.com/office/drawing/2014/main" id="{501FA65D-0520-5ABF-FD1F-26F4414555DC}"/>
                </a:ext>
                <a:ext uri="{C183D7F6-B498-43B3-948B-1728B52AA6E4}">
                  <adec:decorative xmlns:adec="http://schemas.microsoft.com/office/drawing/2017/decorative" val="1"/>
                </a:ext>
              </a:extLst>
            </p:cNvPr>
            <p:cNvSpPr txBox="1">
              <a:spLocks/>
            </p:cNvSpPr>
            <p:nvPr/>
          </p:nvSpPr>
          <p:spPr>
            <a:xfrm>
              <a:off x="6824200" y="2948077"/>
              <a:ext cx="1365592" cy="646331"/>
            </a:xfrm>
            <a:prstGeom prst="rect">
              <a:avLst/>
            </a:prstGeom>
            <a:noFill/>
          </p:spPr>
          <p:txBody>
            <a:bodyPr wrap="square" lIns="0" tIns="0" rIns="0" bIns="0" rtlCol="0" anchor="t" anchorCtr="0">
              <a:spAutoFit/>
            </a:bodyPr>
            <a:lstStyle>
              <a:defPPr>
                <a:defRPr lang="en-US"/>
              </a:defPPr>
              <a:lvl1pPr marR="0" lvl="0" indent="0" algn="ctr" defTabSz="1740645" fontAlgn="base">
                <a:lnSpc>
                  <a:spcPct val="100000"/>
                </a:lnSpc>
                <a:spcBef>
                  <a:spcPts val="482"/>
                </a:spcBef>
                <a:spcAft>
                  <a:spcPct val="0"/>
                </a:spcAft>
                <a:buClrTx/>
                <a:buSzPts val="1000"/>
                <a:buFontTx/>
                <a:buNone/>
                <a:tabLst>
                  <a:tab pos="183703" algn="l"/>
                </a:tabLst>
                <a:defRPr kumimoji="0" sz="2800" b="1" i="0" u="none" strike="noStrike" cap="none" spc="0" normalizeH="0" baseline="0">
                  <a:ln w="3175">
                    <a:noFill/>
                  </a:ln>
                  <a:gradFill>
                    <a:gsLst>
                      <a:gs pos="0">
                        <a:srgbClr val="FFFFFF"/>
                      </a:gs>
                      <a:gs pos="100000">
                        <a:srgbClr val="FFFFFF"/>
                      </a:gs>
                    </a:gsLst>
                    <a:lin ang="0" scaled="1"/>
                  </a:gradFill>
                  <a:effectLst/>
                  <a:uLnTx/>
                  <a:uFillTx/>
                  <a:latin typeface="Segoe UI Variable Display Semib" pitchFamily="2" charset="0"/>
                  <a:cs typeface="Segoe Sans Display Semibold" pitchFamily="2" charset="0"/>
                </a:defRPr>
              </a:lvl1pPr>
              <a:lvl2pPr marL="358814" defTabSz="717626">
                <a:defRPr sz="1413"/>
              </a:lvl2pPr>
              <a:lvl3pPr marL="717626" defTabSz="717626">
                <a:defRPr sz="1413"/>
              </a:lvl3pPr>
              <a:lvl4pPr marL="1076440" defTabSz="717626">
                <a:defRPr sz="1413"/>
              </a:lvl4pPr>
              <a:lvl5pPr marL="1435252" defTabSz="717626">
                <a:defRPr sz="1413"/>
              </a:lvl5pPr>
              <a:lvl6pPr marL="1794066" defTabSz="717626">
                <a:defRPr sz="1413"/>
              </a:lvl6pPr>
              <a:lvl7pPr marL="2152877" defTabSz="717626">
                <a:defRPr sz="1413"/>
              </a:lvl7pPr>
              <a:lvl8pPr marL="2511691" defTabSz="717626">
                <a:defRPr sz="1413"/>
              </a:lvl8pPr>
              <a:lvl9pPr marL="2870503" defTabSz="717626">
                <a:defRPr sz="1413"/>
              </a:lvl9pPr>
            </a:lstStyle>
            <a:p>
              <a:pPr defTabSz="1031481">
                <a:spcBef>
                  <a:spcPts val="287"/>
                </a:spcBef>
                <a:tabLst>
                  <a:tab pos="108860" algn="l"/>
                </a:tabLst>
                <a:defRPr/>
              </a:pPr>
              <a:r>
                <a:rPr lang="es-ES" sz="1400" b="0" kern="0" dirty="0">
                  <a:solidFill>
                    <a:srgbClr val="000000"/>
                  </a:solidFill>
                  <a:latin typeface="Segoe UI"/>
                  <a:cs typeface="Segoe Sans Text Semibold" pitchFamily="2" charset="0"/>
                </a:rPr>
                <a:t>Restricciones de acceso para operadores</a:t>
              </a:r>
            </a:p>
          </p:txBody>
        </p:sp>
        <p:sp>
          <p:nvSpPr>
            <p:cNvPr id="56" name="TextBox 55">
              <a:extLst>
                <a:ext uri="{FF2B5EF4-FFF2-40B4-BE49-F238E27FC236}">
                  <a16:creationId xmlns:a16="http://schemas.microsoft.com/office/drawing/2014/main" id="{10373B26-5951-099D-848B-DA657A32FABA}"/>
                </a:ext>
                <a:ext uri="{C183D7F6-B498-43B3-948B-1728B52AA6E4}">
                  <adec:decorative xmlns:adec="http://schemas.microsoft.com/office/drawing/2017/decorative" val="1"/>
                </a:ext>
              </a:extLst>
            </p:cNvPr>
            <p:cNvSpPr txBox="1">
              <a:spLocks/>
            </p:cNvSpPr>
            <p:nvPr/>
          </p:nvSpPr>
          <p:spPr>
            <a:xfrm>
              <a:off x="8640864" y="3516243"/>
              <a:ext cx="1159251" cy="430887"/>
            </a:xfrm>
            <a:prstGeom prst="rect">
              <a:avLst/>
            </a:prstGeom>
            <a:noFill/>
          </p:spPr>
          <p:txBody>
            <a:bodyPr wrap="square" lIns="0" tIns="0" rIns="0" bIns="0" rtlCol="0" anchor="t" anchorCtr="0">
              <a:spAutoFit/>
            </a:bodyPr>
            <a:lstStyle>
              <a:defPPr>
                <a:defRPr lang="en-US"/>
              </a:defPPr>
              <a:lvl1pPr marR="0" lvl="0" indent="0" algn="ctr" defTabSz="1740645" fontAlgn="base">
                <a:lnSpc>
                  <a:spcPct val="100000"/>
                </a:lnSpc>
                <a:spcBef>
                  <a:spcPts val="482"/>
                </a:spcBef>
                <a:spcAft>
                  <a:spcPct val="0"/>
                </a:spcAft>
                <a:buClrTx/>
                <a:buSzPts val="1000"/>
                <a:buFontTx/>
                <a:buNone/>
                <a:tabLst>
                  <a:tab pos="183703" algn="l"/>
                </a:tabLst>
                <a:defRPr kumimoji="0" sz="2800" b="1" i="0" u="none" strike="noStrike" cap="none" spc="0" normalizeH="0" baseline="0">
                  <a:ln w="3175">
                    <a:noFill/>
                  </a:ln>
                  <a:gradFill>
                    <a:gsLst>
                      <a:gs pos="0">
                        <a:srgbClr val="FFFFFF"/>
                      </a:gs>
                      <a:gs pos="100000">
                        <a:srgbClr val="FFFFFF"/>
                      </a:gs>
                    </a:gsLst>
                    <a:lin ang="0" scaled="1"/>
                  </a:gradFill>
                  <a:effectLst/>
                  <a:uLnTx/>
                  <a:uFillTx/>
                  <a:latin typeface="Segoe UI Variable Display Semib" pitchFamily="2" charset="0"/>
                  <a:cs typeface="Segoe Sans Display Semibold" pitchFamily="2" charset="0"/>
                </a:defRPr>
              </a:lvl1pPr>
              <a:lvl2pPr marL="358814" defTabSz="717626">
                <a:defRPr sz="1413"/>
              </a:lvl2pPr>
              <a:lvl3pPr marL="717626" defTabSz="717626">
                <a:defRPr sz="1413"/>
              </a:lvl3pPr>
              <a:lvl4pPr marL="1076440" defTabSz="717626">
                <a:defRPr sz="1413"/>
              </a:lvl4pPr>
              <a:lvl5pPr marL="1435252" defTabSz="717626">
                <a:defRPr sz="1413"/>
              </a:lvl5pPr>
              <a:lvl6pPr marL="1794066" defTabSz="717626">
                <a:defRPr sz="1413"/>
              </a:lvl6pPr>
              <a:lvl7pPr marL="2152877" defTabSz="717626">
                <a:defRPr sz="1413"/>
              </a:lvl7pPr>
              <a:lvl8pPr marL="2511691" defTabSz="717626">
                <a:defRPr sz="1413"/>
              </a:lvl8pPr>
              <a:lvl9pPr marL="2870503" defTabSz="717626">
                <a:defRPr sz="1413"/>
              </a:lvl9pPr>
            </a:lstStyle>
            <a:p>
              <a:pPr algn="r" defTabSz="1031481">
                <a:spcBef>
                  <a:spcPts val="287"/>
                </a:spcBef>
                <a:tabLst>
                  <a:tab pos="108860" algn="l"/>
                </a:tabLst>
                <a:defRPr/>
              </a:pPr>
              <a:r>
                <a:rPr lang="en-US" sz="1400" b="0" kern="0" dirty="0">
                  <a:solidFill>
                    <a:srgbClr val="000000"/>
                  </a:solidFill>
                  <a:latin typeface="Segoe UI"/>
                  <a:cs typeface="Segoe Sans Text Semibold" pitchFamily="2" charset="0"/>
                </a:rPr>
                <a:t>Residencia de </a:t>
              </a:r>
              <a:r>
                <a:rPr lang="en-US" sz="1400" b="0" kern="0" dirty="0" err="1">
                  <a:solidFill>
                    <a:srgbClr val="000000"/>
                  </a:solidFill>
                  <a:latin typeface="Segoe UI"/>
                  <a:cs typeface="Segoe Sans Text Semibold" pitchFamily="2" charset="0"/>
                </a:rPr>
                <a:t>datos</a:t>
              </a:r>
              <a:r>
                <a:rPr lang="en-US" sz="1400" b="0" kern="0" dirty="0">
                  <a:solidFill>
                    <a:srgbClr val="000000"/>
                  </a:solidFill>
                  <a:latin typeface="Segoe UI"/>
                  <a:cs typeface="Segoe Sans Text Semibold" pitchFamily="2" charset="0"/>
                </a:rPr>
                <a:t> </a:t>
              </a:r>
            </a:p>
          </p:txBody>
        </p:sp>
        <p:sp>
          <p:nvSpPr>
            <p:cNvPr id="62" name="TextBox 61">
              <a:extLst>
                <a:ext uri="{FF2B5EF4-FFF2-40B4-BE49-F238E27FC236}">
                  <a16:creationId xmlns:a16="http://schemas.microsoft.com/office/drawing/2014/main" id="{378ED4B1-4F63-DCD1-45D8-DD26D6AE3D50}"/>
                </a:ext>
                <a:ext uri="{C183D7F6-B498-43B3-948B-1728B52AA6E4}">
                  <adec:decorative xmlns:adec="http://schemas.microsoft.com/office/drawing/2017/decorative" val="1"/>
                </a:ext>
              </a:extLst>
            </p:cNvPr>
            <p:cNvSpPr txBox="1">
              <a:spLocks/>
            </p:cNvSpPr>
            <p:nvPr/>
          </p:nvSpPr>
          <p:spPr>
            <a:xfrm>
              <a:off x="9399748" y="5210924"/>
              <a:ext cx="1225235" cy="646331"/>
            </a:xfrm>
            <a:prstGeom prst="rect">
              <a:avLst/>
            </a:prstGeom>
            <a:noFill/>
          </p:spPr>
          <p:txBody>
            <a:bodyPr wrap="square" lIns="0" tIns="0" rIns="0" bIns="0" rtlCol="0" anchor="t" anchorCtr="0">
              <a:spAutoFit/>
            </a:bodyPr>
            <a:lstStyle>
              <a:defPPr>
                <a:defRPr lang="en-US"/>
              </a:defPPr>
              <a:lvl1pPr marR="0" lvl="0" indent="0" algn="ctr" defTabSz="1740645" fontAlgn="base">
                <a:lnSpc>
                  <a:spcPct val="100000"/>
                </a:lnSpc>
                <a:spcBef>
                  <a:spcPts val="482"/>
                </a:spcBef>
                <a:spcAft>
                  <a:spcPct val="0"/>
                </a:spcAft>
                <a:buClrTx/>
                <a:buSzPts val="1000"/>
                <a:buFontTx/>
                <a:buNone/>
                <a:tabLst>
                  <a:tab pos="183703" algn="l"/>
                </a:tabLst>
                <a:defRPr kumimoji="0" sz="2800" b="1" i="0" u="none" strike="noStrike" cap="none" spc="0" normalizeH="0" baseline="0">
                  <a:ln w="3175">
                    <a:noFill/>
                  </a:ln>
                  <a:gradFill>
                    <a:gsLst>
                      <a:gs pos="0">
                        <a:srgbClr val="FFFFFF"/>
                      </a:gs>
                      <a:gs pos="100000">
                        <a:srgbClr val="FFFFFF"/>
                      </a:gs>
                    </a:gsLst>
                    <a:lin ang="0" scaled="1"/>
                  </a:gradFill>
                  <a:effectLst/>
                  <a:uLnTx/>
                  <a:uFillTx/>
                  <a:latin typeface="Segoe UI Variable Display Semib" pitchFamily="2" charset="0"/>
                  <a:cs typeface="Segoe Sans Display Semibold" pitchFamily="2" charset="0"/>
                </a:defRPr>
              </a:lvl1pPr>
              <a:lvl2pPr marL="358814" defTabSz="717626">
                <a:defRPr sz="1413"/>
              </a:lvl2pPr>
              <a:lvl3pPr marL="717626" defTabSz="717626">
                <a:defRPr sz="1413"/>
              </a:lvl3pPr>
              <a:lvl4pPr marL="1076440" defTabSz="717626">
                <a:defRPr sz="1413"/>
              </a:lvl4pPr>
              <a:lvl5pPr marL="1435252" defTabSz="717626">
                <a:defRPr sz="1413"/>
              </a:lvl5pPr>
              <a:lvl6pPr marL="1794066" defTabSz="717626">
                <a:defRPr sz="1413"/>
              </a:lvl6pPr>
              <a:lvl7pPr marL="2152877" defTabSz="717626">
                <a:defRPr sz="1413"/>
              </a:lvl7pPr>
              <a:lvl8pPr marL="2511691" defTabSz="717626">
                <a:defRPr sz="1413"/>
              </a:lvl8pPr>
              <a:lvl9pPr marL="2870503" defTabSz="717626">
                <a:defRPr sz="1413"/>
              </a:lvl9pPr>
            </a:lstStyle>
            <a:p>
              <a:pPr algn="r" defTabSz="1031481">
                <a:spcBef>
                  <a:spcPts val="287"/>
                </a:spcBef>
                <a:tabLst>
                  <a:tab pos="108860" algn="l"/>
                </a:tabLst>
                <a:defRPr/>
              </a:pPr>
              <a:r>
                <a:rPr lang="es-ES" sz="1400" b="0" kern="0" dirty="0">
                  <a:solidFill>
                    <a:srgbClr val="000000"/>
                  </a:solidFill>
                  <a:latin typeface="Segoe UI"/>
                  <a:cs typeface="Segoe Sans Text Semibold" pitchFamily="2" charset="0"/>
                </a:rPr>
                <a:t>Continuidad de las actividades empresariales</a:t>
              </a:r>
            </a:p>
          </p:txBody>
        </p:sp>
        <p:grpSp>
          <p:nvGrpSpPr>
            <p:cNvPr id="87" name="Group 86">
              <a:extLst>
                <a:ext uri="{FF2B5EF4-FFF2-40B4-BE49-F238E27FC236}">
                  <a16:creationId xmlns:a16="http://schemas.microsoft.com/office/drawing/2014/main" id="{1D479275-75EC-3D69-0D6C-089C1011771C}"/>
                </a:ext>
              </a:extLst>
            </p:cNvPr>
            <p:cNvGrpSpPr/>
            <p:nvPr/>
          </p:nvGrpSpPr>
          <p:grpSpPr>
            <a:xfrm>
              <a:off x="3703689" y="5190429"/>
              <a:ext cx="471876" cy="471876"/>
              <a:chOff x="2041656" y="2832860"/>
              <a:chExt cx="570970" cy="570970"/>
            </a:xfrm>
          </p:grpSpPr>
          <p:sp>
            <p:nvSpPr>
              <p:cNvPr id="89" name="Rectangle 88">
                <a:extLst>
                  <a:ext uri="{FF2B5EF4-FFF2-40B4-BE49-F238E27FC236}">
                    <a16:creationId xmlns:a16="http://schemas.microsoft.com/office/drawing/2014/main" id="{93E37791-17FD-B0F5-053D-182852B1A03D}"/>
                  </a:ext>
                </a:extLst>
              </p:cNvPr>
              <p:cNvSpPr/>
              <p:nvPr/>
            </p:nvSpPr>
            <p:spPr bwMode="auto">
              <a:xfrm>
                <a:off x="2041656" y="2832860"/>
                <a:ext cx="570970" cy="570970"/>
              </a:xfrm>
              <a:prstGeom prst="rect">
                <a:avLst/>
              </a:prstGeom>
              <a:solidFill>
                <a:schemeClr val="tx1"/>
              </a:solidFill>
              <a:ln w="9525" cap="flat" cmpd="sng" algn="ctr">
                <a:noFill/>
                <a:prstDash val="solid"/>
                <a:headEnd type="none" w="med" len="med"/>
                <a:tailEnd type="none" w="med" len="med"/>
              </a:ln>
              <a:effectLst/>
            </p:spPr>
            <p:txBody>
              <a:bodyPr rot="0" spcFirstLastPara="0" vertOverflow="overflow" horzOverflow="overflow" vert="horz" wrap="square" lIns="108373" tIns="86699" rIns="108373" bIns="86699" numCol="1" spcCol="0" rtlCol="0" fromWordArt="0" anchor="t" anchorCtr="0" forceAA="0" compatLnSpc="1">
                <a:prstTxWarp prst="textNoShape">
                  <a:avLst/>
                </a:prstTxWarp>
                <a:noAutofit/>
              </a:bodyPr>
              <a:lstStyle/>
              <a:p>
                <a:pPr defTabSz="552569" fontAlgn="base">
                  <a:spcBef>
                    <a:spcPct val="0"/>
                  </a:spcBef>
                  <a:spcAft>
                    <a:spcPct val="0"/>
                  </a:spcAft>
                  <a:defRPr/>
                </a:pPr>
                <a:endParaRPr lang="en-US" sz="2369" kern="0">
                  <a:solidFill>
                    <a:srgbClr val="000000"/>
                  </a:solidFill>
                  <a:latin typeface="Segoe UI"/>
                  <a:ea typeface="Segoe UI" pitchFamily="34" charset="0"/>
                  <a:cs typeface="Segoe Sans Display" pitchFamily="2" charset="0"/>
                </a:endParaRPr>
              </a:p>
            </p:txBody>
          </p:sp>
          <p:sp>
            <p:nvSpPr>
              <p:cNvPr id="90" name="Graphic 50">
                <a:extLst>
                  <a:ext uri="{FF2B5EF4-FFF2-40B4-BE49-F238E27FC236}">
                    <a16:creationId xmlns:a16="http://schemas.microsoft.com/office/drawing/2014/main" id="{A862D455-41EA-C68D-D1DD-9FC05E565567}"/>
                  </a:ext>
                </a:extLst>
              </p:cNvPr>
              <p:cNvSpPr>
                <a:spLocks noChangeAspect="1"/>
              </p:cNvSpPr>
              <p:nvPr/>
            </p:nvSpPr>
            <p:spPr>
              <a:xfrm>
                <a:off x="2222694" y="2973498"/>
                <a:ext cx="221595" cy="276994"/>
              </a:xfrm>
              <a:custGeom>
                <a:avLst/>
                <a:gdLst>
                  <a:gd name="connsiteX0" fmla="*/ 76200 w 152400"/>
                  <a:gd name="connsiteY0" fmla="*/ 57150 h 190500"/>
                  <a:gd name="connsiteX1" fmla="*/ 76200 w 152400"/>
                  <a:gd name="connsiteY1" fmla="*/ 0 h 190500"/>
                  <a:gd name="connsiteX2" fmla="*/ 19050 w 152400"/>
                  <a:gd name="connsiteY2" fmla="*/ 0 h 190500"/>
                  <a:gd name="connsiteX3" fmla="*/ 0 w 152400"/>
                  <a:gd name="connsiteY3" fmla="*/ 19050 h 190500"/>
                  <a:gd name="connsiteX4" fmla="*/ 0 w 152400"/>
                  <a:gd name="connsiteY4" fmla="*/ 171450 h 190500"/>
                  <a:gd name="connsiteX5" fmla="*/ 19050 w 152400"/>
                  <a:gd name="connsiteY5" fmla="*/ 190500 h 190500"/>
                  <a:gd name="connsiteX6" fmla="*/ 133350 w 152400"/>
                  <a:gd name="connsiteY6" fmla="*/ 190500 h 190500"/>
                  <a:gd name="connsiteX7" fmla="*/ 152400 w 152400"/>
                  <a:gd name="connsiteY7" fmla="*/ 171450 h 190500"/>
                  <a:gd name="connsiteX8" fmla="*/ 152400 w 152400"/>
                  <a:gd name="connsiteY8" fmla="*/ 76200 h 190500"/>
                  <a:gd name="connsiteX9" fmla="*/ 95250 w 152400"/>
                  <a:gd name="connsiteY9" fmla="*/ 76200 h 190500"/>
                  <a:gd name="connsiteX10" fmla="*/ 76200 w 152400"/>
                  <a:gd name="connsiteY10" fmla="*/ 57150 h 190500"/>
                  <a:gd name="connsiteX11" fmla="*/ 28575 w 152400"/>
                  <a:gd name="connsiteY11" fmla="*/ 97631 h 190500"/>
                  <a:gd name="connsiteX12" fmla="*/ 35719 w 152400"/>
                  <a:gd name="connsiteY12" fmla="*/ 90488 h 190500"/>
                  <a:gd name="connsiteX13" fmla="*/ 42863 w 152400"/>
                  <a:gd name="connsiteY13" fmla="*/ 97631 h 190500"/>
                  <a:gd name="connsiteX14" fmla="*/ 35719 w 152400"/>
                  <a:gd name="connsiteY14" fmla="*/ 104775 h 190500"/>
                  <a:gd name="connsiteX15" fmla="*/ 28575 w 152400"/>
                  <a:gd name="connsiteY15" fmla="*/ 97631 h 190500"/>
                  <a:gd name="connsiteX16" fmla="*/ 28575 w 152400"/>
                  <a:gd name="connsiteY16" fmla="*/ 126206 h 190500"/>
                  <a:gd name="connsiteX17" fmla="*/ 35719 w 152400"/>
                  <a:gd name="connsiteY17" fmla="*/ 119063 h 190500"/>
                  <a:gd name="connsiteX18" fmla="*/ 42863 w 152400"/>
                  <a:gd name="connsiteY18" fmla="*/ 126206 h 190500"/>
                  <a:gd name="connsiteX19" fmla="*/ 35719 w 152400"/>
                  <a:gd name="connsiteY19" fmla="*/ 133350 h 190500"/>
                  <a:gd name="connsiteX20" fmla="*/ 28575 w 152400"/>
                  <a:gd name="connsiteY20" fmla="*/ 126206 h 190500"/>
                  <a:gd name="connsiteX21" fmla="*/ 28575 w 152400"/>
                  <a:gd name="connsiteY21" fmla="*/ 154781 h 190500"/>
                  <a:gd name="connsiteX22" fmla="*/ 35719 w 152400"/>
                  <a:gd name="connsiteY22" fmla="*/ 147638 h 190500"/>
                  <a:gd name="connsiteX23" fmla="*/ 42863 w 152400"/>
                  <a:gd name="connsiteY23" fmla="*/ 154781 h 190500"/>
                  <a:gd name="connsiteX24" fmla="*/ 35719 w 152400"/>
                  <a:gd name="connsiteY24" fmla="*/ 161925 h 190500"/>
                  <a:gd name="connsiteX25" fmla="*/ 28575 w 152400"/>
                  <a:gd name="connsiteY25" fmla="*/ 154781 h 190500"/>
                  <a:gd name="connsiteX26" fmla="*/ 57150 w 152400"/>
                  <a:gd name="connsiteY26" fmla="*/ 97631 h 190500"/>
                  <a:gd name="connsiteX27" fmla="*/ 64294 w 152400"/>
                  <a:gd name="connsiteY27" fmla="*/ 90488 h 190500"/>
                  <a:gd name="connsiteX28" fmla="*/ 116681 w 152400"/>
                  <a:gd name="connsiteY28" fmla="*/ 90488 h 190500"/>
                  <a:gd name="connsiteX29" fmla="*/ 123825 w 152400"/>
                  <a:gd name="connsiteY29" fmla="*/ 97631 h 190500"/>
                  <a:gd name="connsiteX30" fmla="*/ 116681 w 152400"/>
                  <a:gd name="connsiteY30" fmla="*/ 104775 h 190500"/>
                  <a:gd name="connsiteX31" fmla="*/ 64294 w 152400"/>
                  <a:gd name="connsiteY31" fmla="*/ 104775 h 190500"/>
                  <a:gd name="connsiteX32" fmla="*/ 57150 w 152400"/>
                  <a:gd name="connsiteY32" fmla="*/ 97631 h 190500"/>
                  <a:gd name="connsiteX33" fmla="*/ 57150 w 152400"/>
                  <a:gd name="connsiteY33" fmla="*/ 126206 h 190500"/>
                  <a:gd name="connsiteX34" fmla="*/ 64294 w 152400"/>
                  <a:gd name="connsiteY34" fmla="*/ 119063 h 190500"/>
                  <a:gd name="connsiteX35" fmla="*/ 116681 w 152400"/>
                  <a:gd name="connsiteY35" fmla="*/ 119063 h 190500"/>
                  <a:gd name="connsiteX36" fmla="*/ 123825 w 152400"/>
                  <a:gd name="connsiteY36" fmla="*/ 126206 h 190500"/>
                  <a:gd name="connsiteX37" fmla="*/ 116681 w 152400"/>
                  <a:gd name="connsiteY37" fmla="*/ 133350 h 190500"/>
                  <a:gd name="connsiteX38" fmla="*/ 64294 w 152400"/>
                  <a:gd name="connsiteY38" fmla="*/ 133350 h 190500"/>
                  <a:gd name="connsiteX39" fmla="*/ 57150 w 152400"/>
                  <a:gd name="connsiteY39" fmla="*/ 126206 h 190500"/>
                  <a:gd name="connsiteX40" fmla="*/ 57150 w 152400"/>
                  <a:gd name="connsiteY40" fmla="*/ 154781 h 190500"/>
                  <a:gd name="connsiteX41" fmla="*/ 64294 w 152400"/>
                  <a:gd name="connsiteY41" fmla="*/ 147638 h 190500"/>
                  <a:gd name="connsiteX42" fmla="*/ 116681 w 152400"/>
                  <a:gd name="connsiteY42" fmla="*/ 147638 h 190500"/>
                  <a:gd name="connsiteX43" fmla="*/ 123825 w 152400"/>
                  <a:gd name="connsiteY43" fmla="*/ 154781 h 190500"/>
                  <a:gd name="connsiteX44" fmla="*/ 116681 w 152400"/>
                  <a:gd name="connsiteY44" fmla="*/ 161925 h 190500"/>
                  <a:gd name="connsiteX45" fmla="*/ 64294 w 152400"/>
                  <a:gd name="connsiteY45" fmla="*/ 161925 h 190500"/>
                  <a:gd name="connsiteX46" fmla="*/ 57150 w 152400"/>
                  <a:gd name="connsiteY46" fmla="*/ 154781 h 190500"/>
                  <a:gd name="connsiteX47" fmla="*/ 90488 w 152400"/>
                  <a:gd name="connsiteY47" fmla="*/ 57150 h 190500"/>
                  <a:gd name="connsiteX48" fmla="*/ 90488 w 152400"/>
                  <a:gd name="connsiteY48" fmla="*/ 4763 h 190500"/>
                  <a:gd name="connsiteX49" fmla="*/ 147638 w 152400"/>
                  <a:gd name="connsiteY49" fmla="*/ 61913 h 190500"/>
                  <a:gd name="connsiteX50" fmla="*/ 95250 w 152400"/>
                  <a:gd name="connsiteY50" fmla="*/ 61913 h 190500"/>
                  <a:gd name="connsiteX51" fmla="*/ 90488 w 152400"/>
                  <a:gd name="connsiteY51" fmla="*/ 5715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2400" h="190500">
                    <a:moveTo>
                      <a:pt x="76200" y="57150"/>
                    </a:moveTo>
                    <a:lnTo>
                      <a:pt x="76200" y="0"/>
                    </a:lnTo>
                    <a:lnTo>
                      <a:pt x="19050" y="0"/>
                    </a:lnTo>
                    <a:cubicBezTo>
                      <a:pt x="8529" y="0"/>
                      <a:pt x="0" y="8529"/>
                      <a:pt x="0" y="19050"/>
                    </a:cubicBezTo>
                    <a:lnTo>
                      <a:pt x="0" y="171450"/>
                    </a:lnTo>
                    <a:cubicBezTo>
                      <a:pt x="0" y="181971"/>
                      <a:pt x="8529" y="190500"/>
                      <a:pt x="19050" y="190500"/>
                    </a:cubicBezTo>
                    <a:lnTo>
                      <a:pt x="133350" y="190500"/>
                    </a:lnTo>
                    <a:cubicBezTo>
                      <a:pt x="143871" y="190500"/>
                      <a:pt x="152400" y="181971"/>
                      <a:pt x="152400" y="171450"/>
                    </a:cubicBezTo>
                    <a:lnTo>
                      <a:pt x="152400" y="76200"/>
                    </a:lnTo>
                    <a:lnTo>
                      <a:pt x="95250" y="76200"/>
                    </a:lnTo>
                    <a:cubicBezTo>
                      <a:pt x="84729" y="76200"/>
                      <a:pt x="76200" y="67671"/>
                      <a:pt x="76200" y="57150"/>
                    </a:cubicBezTo>
                    <a:close/>
                    <a:moveTo>
                      <a:pt x="28575" y="97631"/>
                    </a:moveTo>
                    <a:cubicBezTo>
                      <a:pt x="28575" y="93686"/>
                      <a:pt x="31773" y="90488"/>
                      <a:pt x="35719" y="90488"/>
                    </a:cubicBezTo>
                    <a:cubicBezTo>
                      <a:pt x="39664" y="90488"/>
                      <a:pt x="42863" y="93686"/>
                      <a:pt x="42863" y="97631"/>
                    </a:cubicBezTo>
                    <a:cubicBezTo>
                      <a:pt x="42863" y="101577"/>
                      <a:pt x="39664" y="104775"/>
                      <a:pt x="35719" y="104775"/>
                    </a:cubicBezTo>
                    <a:cubicBezTo>
                      <a:pt x="31773" y="104775"/>
                      <a:pt x="28575" y="101577"/>
                      <a:pt x="28575" y="97631"/>
                    </a:cubicBezTo>
                    <a:close/>
                    <a:moveTo>
                      <a:pt x="28575" y="126206"/>
                    </a:moveTo>
                    <a:cubicBezTo>
                      <a:pt x="28575" y="122261"/>
                      <a:pt x="31773" y="119063"/>
                      <a:pt x="35719" y="119063"/>
                    </a:cubicBezTo>
                    <a:cubicBezTo>
                      <a:pt x="39664" y="119063"/>
                      <a:pt x="42863" y="122261"/>
                      <a:pt x="42863" y="126206"/>
                    </a:cubicBezTo>
                    <a:cubicBezTo>
                      <a:pt x="42863" y="130152"/>
                      <a:pt x="39664" y="133350"/>
                      <a:pt x="35719" y="133350"/>
                    </a:cubicBezTo>
                    <a:cubicBezTo>
                      <a:pt x="31773" y="133350"/>
                      <a:pt x="28575" y="130152"/>
                      <a:pt x="28575" y="126206"/>
                    </a:cubicBezTo>
                    <a:close/>
                    <a:moveTo>
                      <a:pt x="28575" y="154781"/>
                    </a:moveTo>
                    <a:cubicBezTo>
                      <a:pt x="28575" y="150836"/>
                      <a:pt x="31773" y="147638"/>
                      <a:pt x="35719" y="147638"/>
                    </a:cubicBezTo>
                    <a:cubicBezTo>
                      <a:pt x="39664" y="147638"/>
                      <a:pt x="42863" y="150836"/>
                      <a:pt x="42863" y="154781"/>
                    </a:cubicBezTo>
                    <a:cubicBezTo>
                      <a:pt x="42863" y="158727"/>
                      <a:pt x="39664" y="161925"/>
                      <a:pt x="35719" y="161925"/>
                    </a:cubicBezTo>
                    <a:cubicBezTo>
                      <a:pt x="31773" y="161925"/>
                      <a:pt x="28575" y="158727"/>
                      <a:pt x="28575" y="154781"/>
                    </a:cubicBezTo>
                    <a:close/>
                    <a:moveTo>
                      <a:pt x="57150" y="97631"/>
                    </a:moveTo>
                    <a:cubicBezTo>
                      <a:pt x="57150" y="93686"/>
                      <a:pt x="60348" y="90488"/>
                      <a:pt x="64294" y="90488"/>
                    </a:cubicBezTo>
                    <a:lnTo>
                      <a:pt x="116681" y="90488"/>
                    </a:lnTo>
                    <a:cubicBezTo>
                      <a:pt x="120627" y="90488"/>
                      <a:pt x="123825" y="93686"/>
                      <a:pt x="123825" y="97631"/>
                    </a:cubicBezTo>
                    <a:cubicBezTo>
                      <a:pt x="123825" y="101577"/>
                      <a:pt x="120627" y="104775"/>
                      <a:pt x="116681" y="104775"/>
                    </a:cubicBezTo>
                    <a:lnTo>
                      <a:pt x="64294" y="104775"/>
                    </a:lnTo>
                    <a:cubicBezTo>
                      <a:pt x="60348" y="104775"/>
                      <a:pt x="57150" y="101577"/>
                      <a:pt x="57150" y="97631"/>
                    </a:cubicBezTo>
                    <a:close/>
                    <a:moveTo>
                      <a:pt x="57150" y="126206"/>
                    </a:moveTo>
                    <a:cubicBezTo>
                      <a:pt x="57150" y="122261"/>
                      <a:pt x="60348" y="119063"/>
                      <a:pt x="64294" y="119063"/>
                    </a:cubicBezTo>
                    <a:lnTo>
                      <a:pt x="116681" y="119063"/>
                    </a:lnTo>
                    <a:cubicBezTo>
                      <a:pt x="120627" y="119063"/>
                      <a:pt x="123825" y="122261"/>
                      <a:pt x="123825" y="126206"/>
                    </a:cubicBezTo>
                    <a:cubicBezTo>
                      <a:pt x="123825" y="130152"/>
                      <a:pt x="120627" y="133350"/>
                      <a:pt x="116681" y="133350"/>
                    </a:cubicBezTo>
                    <a:lnTo>
                      <a:pt x="64294" y="133350"/>
                    </a:lnTo>
                    <a:cubicBezTo>
                      <a:pt x="60348" y="133350"/>
                      <a:pt x="57150" y="130152"/>
                      <a:pt x="57150" y="126206"/>
                    </a:cubicBezTo>
                    <a:close/>
                    <a:moveTo>
                      <a:pt x="57150" y="154781"/>
                    </a:moveTo>
                    <a:cubicBezTo>
                      <a:pt x="57150" y="150836"/>
                      <a:pt x="60348" y="147638"/>
                      <a:pt x="64294" y="147638"/>
                    </a:cubicBezTo>
                    <a:lnTo>
                      <a:pt x="116681" y="147638"/>
                    </a:lnTo>
                    <a:cubicBezTo>
                      <a:pt x="120627" y="147638"/>
                      <a:pt x="123825" y="150836"/>
                      <a:pt x="123825" y="154781"/>
                    </a:cubicBezTo>
                    <a:cubicBezTo>
                      <a:pt x="123825" y="158727"/>
                      <a:pt x="120627" y="161925"/>
                      <a:pt x="116681" y="161925"/>
                    </a:cubicBezTo>
                    <a:lnTo>
                      <a:pt x="64294" y="161925"/>
                    </a:lnTo>
                    <a:cubicBezTo>
                      <a:pt x="60348" y="161925"/>
                      <a:pt x="57150" y="158727"/>
                      <a:pt x="57150" y="154781"/>
                    </a:cubicBezTo>
                    <a:close/>
                    <a:moveTo>
                      <a:pt x="90488" y="57150"/>
                    </a:moveTo>
                    <a:lnTo>
                      <a:pt x="90488" y="4763"/>
                    </a:lnTo>
                    <a:lnTo>
                      <a:pt x="147638" y="61913"/>
                    </a:lnTo>
                    <a:lnTo>
                      <a:pt x="95250" y="61913"/>
                    </a:lnTo>
                    <a:cubicBezTo>
                      <a:pt x="92620" y="61913"/>
                      <a:pt x="90488" y="59780"/>
                      <a:pt x="90488" y="57150"/>
                    </a:cubicBezTo>
                    <a:close/>
                  </a:path>
                </a:pathLst>
              </a:custGeom>
              <a:solidFill>
                <a:schemeClr val="bg1"/>
              </a:solidFill>
              <a:ln w="3175">
                <a:noFill/>
              </a:ln>
              <a:effectLst/>
            </p:spPr>
            <p:txBody>
              <a:bodyPr wrap="none" lIns="189653" tIns="43349" rIns="189653" bIns="86699" rtlCol="0" anchor="ctr" anchorCtr="0">
                <a:noAutofit/>
              </a:bodyPr>
              <a:lstStyle/>
              <a:p>
                <a:pPr algn="ctr" defTabSz="290979" fontAlgn="base">
                  <a:spcBef>
                    <a:spcPct val="0"/>
                  </a:spcBef>
                  <a:spcAft>
                    <a:spcPct val="0"/>
                  </a:spcAft>
                  <a:defRPr/>
                </a:pPr>
                <a:endParaRPr lang="en-US" sz="2844" b="1">
                  <a:solidFill>
                    <a:srgbClr val="000000"/>
                  </a:solidFill>
                  <a:latin typeface="Segoe UI"/>
                  <a:cs typeface="Segoe Sans Display Semibold" pitchFamily="2" charset="0"/>
                </a:endParaRPr>
              </a:p>
            </p:txBody>
          </p:sp>
        </p:grpSp>
        <p:grpSp>
          <p:nvGrpSpPr>
            <p:cNvPr id="73" name="Group 72">
              <a:extLst>
                <a:ext uri="{FF2B5EF4-FFF2-40B4-BE49-F238E27FC236}">
                  <a16:creationId xmlns:a16="http://schemas.microsoft.com/office/drawing/2014/main" id="{C87B7427-D06D-E244-DE34-D5490132AB93}"/>
                </a:ext>
              </a:extLst>
            </p:cNvPr>
            <p:cNvGrpSpPr/>
            <p:nvPr/>
          </p:nvGrpSpPr>
          <p:grpSpPr>
            <a:xfrm>
              <a:off x="7271057" y="2335796"/>
              <a:ext cx="471876" cy="471876"/>
              <a:chOff x="5810515" y="1482697"/>
              <a:chExt cx="570970" cy="570970"/>
            </a:xfrm>
          </p:grpSpPr>
          <p:sp>
            <p:nvSpPr>
              <p:cNvPr id="85" name="Rectangle 84">
                <a:extLst>
                  <a:ext uri="{FF2B5EF4-FFF2-40B4-BE49-F238E27FC236}">
                    <a16:creationId xmlns:a16="http://schemas.microsoft.com/office/drawing/2014/main" id="{7A62AC42-3D96-73D9-30A8-1ADAB54E93F4}"/>
                  </a:ext>
                </a:extLst>
              </p:cNvPr>
              <p:cNvSpPr/>
              <p:nvPr/>
            </p:nvSpPr>
            <p:spPr bwMode="auto">
              <a:xfrm>
                <a:off x="5810515" y="1482697"/>
                <a:ext cx="570970" cy="570970"/>
              </a:xfrm>
              <a:prstGeom prst="rect">
                <a:avLst/>
              </a:prstGeom>
              <a:solidFill>
                <a:schemeClr val="tx1"/>
              </a:solidFill>
              <a:ln w="9525" cap="flat" cmpd="sng" algn="ctr">
                <a:noFill/>
                <a:prstDash val="solid"/>
                <a:headEnd type="none" w="med" len="med"/>
                <a:tailEnd type="none" w="med" len="med"/>
              </a:ln>
              <a:effectLst/>
            </p:spPr>
            <p:txBody>
              <a:bodyPr rot="0" spcFirstLastPara="0" vertOverflow="overflow" horzOverflow="overflow" vert="horz" wrap="square" lIns="108373" tIns="86699" rIns="108373" bIns="86699" numCol="1" spcCol="0" rtlCol="0" fromWordArt="0" anchor="t" anchorCtr="0" forceAA="0" compatLnSpc="1">
                <a:prstTxWarp prst="textNoShape">
                  <a:avLst/>
                </a:prstTxWarp>
                <a:noAutofit/>
              </a:bodyPr>
              <a:lstStyle/>
              <a:p>
                <a:pPr defTabSz="552569" fontAlgn="base">
                  <a:spcBef>
                    <a:spcPct val="0"/>
                  </a:spcBef>
                  <a:spcAft>
                    <a:spcPct val="0"/>
                  </a:spcAft>
                  <a:defRPr/>
                </a:pPr>
                <a:endParaRPr lang="en-US" sz="2369" kern="0">
                  <a:solidFill>
                    <a:srgbClr val="000000"/>
                  </a:solidFill>
                  <a:latin typeface="Segoe UI"/>
                  <a:cs typeface="Segoe Sans Display" pitchFamily="2" charset="0"/>
                </a:endParaRPr>
              </a:p>
            </p:txBody>
          </p:sp>
          <p:sp>
            <p:nvSpPr>
              <p:cNvPr id="86" name="Graphic 44">
                <a:extLst>
                  <a:ext uri="{FF2B5EF4-FFF2-40B4-BE49-F238E27FC236}">
                    <a16:creationId xmlns:a16="http://schemas.microsoft.com/office/drawing/2014/main" id="{51B38CCB-B00D-8ACA-D143-040AD19ABEED}"/>
                  </a:ext>
                </a:extLst>
              </p:cNvPr>
              <p:cNvSpPr>
                <a:spLocks noChangeAspect="1"/>
              </p:cNvSpPr>
              <p:nvPr/>
            </p:nvSpPr>
            <p:spPr>
              <a:xfrm>
                <a:off x="5948134" y="1627746"/>
                <a:ext cx="295733" cy="280872"/>
              </a:xfrm>
              <a:custGeom>
                <a:avLst/>
                <a:gdLst>
                  <a:gd name="connsiteX0" fmla="*/ 38929 w 190500"/>
                  <a:gd name="connsiteY0" fmla="*/ 45196 h 180927"/>
                  <a:gd name="connsiteX1" fmla="*/ 102469 w 190500"/>
                  <a:gd name="connsiteY1" fmla="*/ 857 h 180927"/>
                  <a:gd name="connsiteX2" fmla="*/ 146809 w 190500"/>
                  <a:gd name="connsiteY2" fmla="*/ 45196 h 180927"/>
                  <a:gd name="connsiteX3" fmla="*/ 147638 w 190500"/>
                  <a:gd name="connsiteY3" fmla="*/ 45196 h 180927"/>
                  <a:gd name="connsiteX4" fmla="*/ 185740 w 190500"/>
                  <a:gd name="connsiteY4" fmla="*/ 83294 h 180927"/>
                  <a:gd name="connsiteX5" fmla="*/ 185376 w 190500"/>
                  <a:gd name="connsiteY5" fmla="*/ 88554 h 180927"/>
                  <a:gd name="connsiteX6" fmla="*/ 98107 w 190500"/>
                  <a:gd name="connsiteY6" fmla="*/ 81286 h 180927"/>
                  <a:gd name="connsiteX7" fmla="*/ 76600 w 190500"/>
                  <a:gd name="connsiteY7" fmla="*/ 121396 h 180927"/>
                  <a:gd name="connsiteX8" fmla="*/ 38100 w 190500"/>
                  <a:gd name="connsiteY8" fmla="*/ 121396 h 180927"/>
                  <a:gd name="connsiteX9" fmla="*/ 0 w 190500"/>
                  <a:gd name="connsiteY9" fmla="*/ 83296 h 180927"/>
                  <a:gd name="connsiteX10" fmla="*/ 38100 w 190500"/>
                  <a:gd name="connsiteY10" fmla="*/ 45196 h 180927"/>
                  <a:gd name="connsiteX11" fmla="*/ 38929 w 190500"/>
                  <a:gd name="connsiteY11" fmla="*/ 45196 h 180927"/>
                  <a:gd name="connsiteX12" fmla="*/ 138113 w 190500"/>
                  <a:gd name="connsiteY12" fmla="*/ 180928 h 180927"/>
                  <a:gd name="connsiteX13" fmla="*/ 190500 w 190500"/>
                  <a:gd name="connsiteY13" fmla="*/ 128540 h 180927"/>
                  <a:gd name="connsiteX14" fmla="*/ 138113 w 190500"/>
                  <a:gd name="connsiteY14" fmla="*/ 76153 h 180927"/>
                  <a:gd name="connsiteX15" fmla="*/ 85725 w 190500"/>
                  <a:gd name="connsiteY15" fmla="*/ 128540 h 180927"/>
                  <a:gd name="connsiteX16" fmla="*/ 138113 w 190500"/>
                  <a:gd name="connsiteY16" fmla="*/ 180928 h 180927"/>
                  <a:gd name="connsiteX17" fmla="*/ 115691 w 190500"/>
                  <a:gd name="connsiteY17" fmla="*/ 106118 h 180927"/>
                  <a:gd name="connsiteX18" fmla="*/ 122426 w 190500"/>
                  <a:gd name="connsiteY18" fmla="*/ 106110 h 180927"/>
                  <a:gd name="connsiteX19" fmla="*/ 122434 w 190500"/>
                  <a:gd name="connsiteY19" fmla="*/ 106118 h 180927"/>
                  <a:gd name="connsiteX20" fmla="*/ 138113 w 190500"/>
                  <a:gd name="connsiteY20" fmla="*/ 121806 h 180927"/>
                  <a:gd name="connsiteX21" fmla="*/ 153791 w 190500"/>
                  <a:gd name="connsiteY21" fmla="*/ 106118 h 180927"/>
                  <a:gd name="connsiteX22" fmla="*/ 160534 w 190500"/>
                  <a:gd name="connsiteY22" fmla="*/ 106118 h 180927"/>
                  <a:gd name="connsiteX23" fmla="*/ 160534 w 190500"/>
                  <a:gd name="connsiteY23" fmla="*/ 112862 h 180927"/>
                  <a:gd name="connsiteX24" fmla="*/ 144847 w 190500"/>
                  <a:gd name="connsiteY24" fmla="*/ 128540 h 180927"/>
                  <a:gd name="connsiteX25" fmla="*/ 160534 w 190500"/>
                  <a:gd name="connsiteY25" fmla="*/ 144218 h 180927"/>
                  <a:gd name="connsiteX26" fmla="*/ 160534 w 190500"/>
                  <a:gd name="connsiteY26" fmla="*/ 150962 h 180927"/>
                  <a:gd name="connsiteX27" fmla="*/ 153791 w 190500"/>
                  <a:gd name="connsiteY27" fmla="*/ 150962 h 180927"/>
                  <a:gd name="connsiteX28" fmla="*/ 138113 w 190500"/>
                  <a:gd name="connsiteY28" fmla="*/ 135274 h 180927"/>
                  <a:gd name="connsiteX29" fmla="*/ 122434 w 190500"/>
                  <a:gd name="connsiteY29" fmla="*/ 150962 h 180927"/>
                  <a:gd name="connsiteX30" fmla="*/ 115691 w 190500"/>
                  <a:gd name="connsiteY30" fmla="*/ 150962 h 180927"/>
                  <a:gd name="connsiteX31" fmla="*/ 115691 w 190500"/>
                  <a:gd name="connsiteY31" fmla="*/ 144218 h 180927"/>
                  <a:gd name="connsiteX32" fmla="*/ 131378 w 190500"/>
                  <a:gd name="connsiteY32" fmla="*/ 128540 h 180927"/>
                  <a:gd name="connsiteX33" fmla="*/ 115691 w 190500"/>
                  <a:gd name="connsiteY33" fmla="*/ 112862 h 180927"/>
                  <a:gd name="connsiteX34" fmla="*/ 115682 w 190500"/>
                  <a:gd name="connsiteY34" fmla="*/ 106127 h 180927"/>
                  <a:gd name="connsiteX35" fmla="*/ 115691 w 190500"/>
                  <a:gd name="connsiteY35" fmla="*/ 106118 h 180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90500" h="180927">
                    <a:moveTo>
                      <a:pt x="38929" y="45196"/>
                    </a:moveTo>
                    <a:cubicBezTo>
                      <a:pt x="44231" y="15406"/>
                      <a:pt x="72679" y="-4445"/>
                      <a:pt x="102469" y="857"/>
                    </a:cubicBezTo>
                    <a:cubicBezTo>
                      <a:pt x="125082" y="4882"/>
                      <a:pt x="142784" y="22584"/>
                      <a:pt x="146809" y="45196"/>
                    </a:cubicBezTo>
                    <a:lnTo>
                      <a:pt x="147638" y="45196"/>
                    </a:lnTo>
                    <a:cubicBezTo>
                      <a:pt x="168680" y="45195"/>
                      <a:pt x="185739" y="62252"/>
                      <a:pt x="185740" y="83294"/>
                    </a:cubicBezTo>
                    <a:cubicBezTo>
                      <a:pt x="185740" y="85054"/>
                      <a:pt x="185618" y="86811"/>
                      <a:pt x="185376" y="88554"/>
                    </a:cubicBezTo>
                    <a:cubicBezTo>
                      <a:pt x="163284" y="62449"/>
                      <a:pt x="124212" y="59194"/>
                      <a:pt x="98107" y="81286"/>
                    </a:cubicBezTo>
                    <a:cubicBezTo>
                      <a:pt x="86106" y="91441"/>
                      <a:pt x="78417" y="105781"/>
                      <a:pt x="76600" y="121396"/>
                    </a:cubicBezTo>
                    <a:lnTo>
                      <a:pt x="38100" y="121396"/>
                    </a:lnTo>
                    <a:cubicBezTo>
                      <a:pt x="17058" y="121396"/>
                      <a:pt x="0" y="104339"/>
                      <a:pt x="0" y="83296"/>
                    </a:cubicBezTo>
                    <a:cubicBezTo>
                      <a:pt x="0" y="62254"/>
                      <a:pt x="17058" y="45196"/>
                      <a:pt x="38100" y="45196"/>
                    </a:cubicBezTo>
                    <a:lnTo>
                      <a:pt x="38929" y="45196"/>
                    </a:lnTo>
                    <a:close/>
                    <a:moveTo>
                      <a:pt x="138113" y="180928"/>
                    </a:moveTo>
                    <a:cubicBezTo>
                      <a:pt x="167045" y="180928"/>
                      <a:pt x="190500" y="157473"/>
                      <a:pt x="190500" y="128540"/>
                    </a:cubicBezTo>
                    <a:cubicBezTo>
                      <a:pt x="190500" y="99607"/>
                      <a:pt x="167045" y="76153"/>
                      <a:pt x="138113" y="76153"/>
                    </a:cubicBezTo>
                    <a:cubicBezTo>
                      <a:pt x="109180" y="76153"/>
                      <a:pt x="85725" y="99607"/>
                      <a:pt x="85725" y="128540"/>
                    </a:cubicBezTo>
                    <a:cubicBezTo>
                      <a:pt x="85725" y="157473"/>
                      <a:pt x="109180" y="180928"/>
                      <a:pt x="138113" y="180928"/>
                    </a:cubicBezTo>
                    <a:close/>
                    <a:moveTo>
                      <a:pt x="115691" y="106118"/>
                    </a:moveTo>
                    <a:cubicBezTo>
                      <a:pt x="117548" y="104256"/>
                      <a:pt x="120564" y="104252"/>
                      <a:pt x="122426" y="106110"/>
                    </a:cubicBezTo>
                    <a:cubicBezTo>
                      <a:pt x="122429" y="106113"/>
                      <a:pt x="122432" y="106116"/>
                      <a:pt x="122434" y="106118"/>
                    </a:cubicBezTo>
                    <a:lnTo>
                      <a:pt x="138113" y="121806"/>
                    </a:lnTo>
                    <a:lnTo>
                      <a:pt x="153791" y="106118"/>
                    </a:lnTo>
                    <a:cubicBezTo>
                      <a:pt x="155653" y="104256"/>
                      <a:pt x="158672" y="104256"/>
                      <a:pt x="160534" y="106118"/>
                    </a:cubicBezTo>
                    <a:cubicBezTo>
                      <a:pt x="162397" y="107981"/>
                      <a:pt x="162397" y="111000"/>
                      <a:pt x="160534" y="112862"/>
                    </a:cubicBezTo>
                    <a:lnTo>
                      <a:pt x="144847" y="128540"/>
                    </a:lnTo>
                    <a:lnTo>
                      <a:pt x="160534" y="144218"/>
                    </a:lnTo>
                    <a:cubicBezTo>
                      <a:pt x="162397" y="146081"/>
                      <a:pt x="162397" y="149100"/>
                      <a:pt x="160534" y="150962"/>
                    </a:cubicBezTo>
                    <a:cubicBezTo>
                      <a:pt x="158672" y="152824"/>
                      <a:pt x="155653" y="152824"/>
                      <a:pt x="153791" y="150962"/>
                    </a:cubicBezTo>
                    <a:lnTo>
                      <a:pt x="138113" y="135274"/>
                    </a:lnTo>
                    <a:lnTo>
                      <a:pt x="122434" y="150962"/>
                    </a:lnTo>
                    <a:cubicBezTo>
                      <a:pt x="120572" y="152824"/>
                      <a:pt x="117553" y="152824"/>
                      <a:pt x="115691" y="150962"/>
                    </a:cubicBezTo>
                    <a:cubicBezTo>
                      <a:pt x="113828" y="149100"/>
                      <a:pt x="113828" y="146081"/>
                      <a:pt x="115691" y="144218"/>
                    </a:cubicBezTo>
                    <a:lnTo>
                      <a:pt x="131378" y="128540"/>
                    </a:lnTo>
                    <a:lnTo>
                      <a:pt x="115691" y="112862"/>
                    </a:lnTo>
                    <a:cubicBezTo>
                      <a:pt x="113828" y="111005"/>
                      <a:pt x="113825" y="107989"/>
                      <a:pt x="115682" y="106127"/>
                    </a:cubicBezTo>
                    <a:cubicBezTo>
                      <a:pt x="115685" y="106124"/>
                      <a:pt x="115688" y="106121"/>
                      <a:pt x="115691" y="106118"/>
                    </a:cubicBezTo>
                    <a:close/>
                  </a:path>
                </a:pathLst>
              </a:custGeom>
              <a:solidFill>
                <a:schemeClr val="bg1"/>
              </a:solidFill>
              <a:ln w="3175">
                <a:noFill/>
              </a:ln>
              <a:effectLst/>
            </p:spPr>
            <p:txBody>
              <a:bodyPr wrap="none" lIns="189653" tIns="43349" rIns="189653" bIns="86699" rtlCol="0" anchor="ctr" anchorCtr="0">
                <a:noAutofit/>
              </a:bodyPr>
              <a:lstStyle/>
              <a:p>
                <a:pPr algn="ctr" defTabSz="290979" fontAlgn="base">
                  <a:spcBef>
                    <a:spcPct val="0"/>
                  </a:spcBef>
                  <a:spcAft>
                    <a:spcPct val="0"/>
                  </a:spcAft>
                  <a:defRPr/>
                </a:pPr>
                <a:endParaRPr lang="en-US" sz="2844" b="1">
                  <a:solidFill>
                    <a:srgbClr val="000000"/>
                  </a:solidFill>
                  <a:latin typeface="Segoe UI"/>
                  <a:cs typeface="Segoe Sans Display Semibold" pitchFamily="2" charset="0"/>
                </a:endParaRPr>
              </a:p>
            </p:txBody>
          </p:sp>
        </p:grpSp>
        <p:grpSp>
          <p:nvGrpSpPr>
            <p:cNvPr id="91" name="Group 90">
              <a:extLst>
                <a:ext uri="{FF2B5EF4-FFF2-40B4-BE49-F238E27FC236}">
                  <a16:creationId xmlns:a16="http://schemas.microsoft.com/office/drawing/2014/main" id="{7ED5A100-323A-ED8B-F4CC-2FE1D6E1A022}"/>
                </a:ext>
              </a:extLst>
            </p:cNvPr>
            <p:cNvGrpSpPr/>
            <p:nvPr/>
          </p:nvGrpSpPr>
          <p:grpSpPr>
            <a:xfrm>
              <a:off x="9999777" y="3495748"/>
              <a:ext cx="471876" cy="471876"/>
              <a:chOff x="8057797" y="1924043"/>
              <a:chExt cx="570970" cy="570970"/>
            </a:xfrm>
          </p:grpSpPr>
          <p:sp>
            <p:nvSpPr>
              <p:cNvPr id="92" name="Rectangle 91">
                <a:extLst>
                  <a:ext uri="{FF2B5EF4-FFF2-40B4-BE49-F238E27FC236}">
                    <a16:creationId xmlns:a16="http://schemas.microsoft.com/office/drawing/2014/main" id="{E0378AED-6EB1-D26C-326A-3783CE7A5CB3}"/>
                  </a:ext>
                </a:extLst>
              </p:cNvPr>
              <p:cNvSpPr/>
              <p:nvPr/>
            </p:nvSpPr>
            <p:spPr bwMode="auto">
              <a:xfrm>
                <a:off x="8057797" y="1924043"/>
                <a:ext cx="570970" cy="570970"/>
              </a:xfrm>
              <a:prstGeom prst="rect">
                <a:avLst/>
              </a:prstGeom>
              <a:solidFill>
                <a:schemeClr val="tx1"/>
              </a:solidFill>
              <a:ln w="9525" cap="flat" cmpd="sng" algn="ctr">
                <a:noFill/>
                <a:prstDash val="solid"/>
                <a:headEnd type="none" w="med" len="med"/>
                <a:tailEnd type="none" w="med" len="med"/>
              </a:ln>
              <a:effectLst/>
            </p:spPr>
            <p:txBody>
              <a:bodyPr rot="0" spcFirstLastPara="0" vertOverflow="overflow" horzOverflow="overflow" vert="horz" wrap="square" lIns="108373" tIns="86699" rIns="108373" bIns="86699" numCol="1" spcCol="0" rtlCol="0" fromWordArt="0" anchor="t" anchorCtr="0" forceAA="0" compatLnSpc="1">
                <a:prstTxWarp prst="textNoShape">
                  <a:avLst/>
                </a:prstTxWarp>
                <a:noAutofit/>
              </a:bodyPr>
              <a:lstStyle/>
              <a:p>
                <a:pPr defTabSz="552569" fontAlgn="base">
                  <a:spcBef>
                    <a:spcPct val="0"/>
                  </a:spcBef>
                  <a:spcAft>
                    <a:spcPct val="0"/>
                  </a:spcAft>
                  <a:defRPr/>
                </a:pPr>
                <a:endParaRPr lang="en-US" sz="2369" kern="0">
                  <a:solidFill>
                    <a:srgbClr val="000000"/>
                  </a:solidFill>
                  <a:latin typeface="Segoe UI"/>
                  <a:cs typeface="Segoe Sans Display" pitchFamily="2" charset="0"/>
                </a:endParaRPr>
              </a:p>
            </p:txBody>
          </p:sp>
          <p:grpSp>
            <p:nvGrpSpPr>
              <p:cNvPr id="93" name="Group 92">
                <a:extLst>
                  <a:ext uri="{FF2B5EF4-FFF2-40B4-BE49-F238E27FC236}">
                    <a16:creationId xmlns:a16="http://schemas.microsoft.com/office/drawing/2014/main" id="{FF1EE3A6-CE96-9D8D-C309-6E544506793A}"/>
                  </a:ext>
                </a:extLst>
              </p:cNvPr>
              <p:cNvGrpSpPr>
                <a:grpSpLocks noChangeAspect="1"/>
              </p:cNvGrpSpPr>
              <p:nvPr/>
            </p:nvGrpSpPr>
            <p:grpSpPr>
              <a:xfrm>
                <a:off x="8204600" y="2070838"/>
                <a:ext cx="277366" cy="277381"/>
                <a:chOff x="6008057" y="3341047"/>
                <a:chExt cx="175885" cy="175894"/>
              </a:xfrm>
              <a:solidFill>
                <a:schemeClr val="bg1"/>
              </a:solidFill>
            </p:grpSpPr>
            <p:sp>
              <p:nvSpPr>
                <p:cNvPr id="94" name="Freeform 55">
                  <a:extLst>
                    <a:ext uri="{FF2B5EF4-FFF2-40B4-BE49-F238E27FC236}">
                      <a16:creationId xmlns:a16="http://schemas.microsoft.com/office/drawing/2014/main" id="{652FAE7B-DFC5-6D01-A654-A106CC51A804}"/>
                    </a:ext>
                  </a:extLst>
                </p:cNvPr>
                <p:cNvSpPr/>
                <p:nvPr/>
              </p:nvSpPr>
              <p:spPr>
                <a:xfrm>
                  <a:off x="6008057" y="3341047"/>
                  <a:ext cx="175885" cy="175894"/>
                </a:xfrm>
                <a:custGeom>
                  <a:avLst/>
                  <a:gdLst>
                    <a:gd name="connsiteX0" fmla="*/ 116518 w 175885"/>
                    <a:gd name="connsiteY0" fmla="*/ 7085 h 175894"/>
                    <a:gd name="connsiteX1" fmla="*/ 121223 w 175885"/>
                    <a:gd name="connsiteY1" fmla="*/ 14124 h 175894"/>
                    <a:gd name="connsiteX2" fmla="*/ 161771 w 175885"/>
                    <a:gd name="connsiteY2" fmla="*/ 54672 h 175894"/>
                    <a:gd name="connsiteX3" fmla="*/ 168810 w 175885"/>
                    <a:gd name="connsiteY3" fmla="*/ 59377 h 175894"/>
                    <a:gd name="connsiteX4" fmla="*/ 175325 w 175885"/>
                    <a:gd name="connsiteY4" fmla="*/ 49985 h 175894"/>
                    <a:gd name="connsiteX5" fmla="*/ 125909 w 175885"/>
                    <a:gd name="connsiteY5" fmla="*/ 560 h 175894"/>
                    <a:gd name="connsiteX6" fmla="*/ 116518 w 175885"/>
                    <a:gd name="connsiteY6" fmla="*/ 7085 h 175894"/>
                    <a:gd name="connsiteX7" fmla="*/ 49976 w 175885"/>
                    <a:gd name="connsiteY7" fmla="*/ 560 h 175894"/>
                    <a:gd name="connsiteX8" fmla="*/ 59368 w 175885"/>
                    <a:gd name="connsiteY8" fmla="*/ 7085 h 175894"/>
                    <a:gd name="connsiteX9" fmla="*/ 54662 w 175885"/>
                    <a:gd name="connsiteY9" fmla="*/ 14124 h 175894"/>
                    <a:gd name="connsiteX10" fmla="*/ 14124 w 175885"/>
                    <a:gd name="connsiteY10" fmla="*/ 54672 h 175894"/>
                    <a:gd name="connsiteX11" fmla="*/ 7075 w 175885"/>
                    <a:gd name="connsiteY11" fmla="*/ 59377 h 175894"/>
                    <a:gd name="connsiteX12" fmla="*/ 560 w 175885"/>
                    <a:gd name="connsiteY12" fmla="*/ 49985 h 175894"/>
                    <a:gd name="connsiteX13" fmla="*/ 49976 w 175885"/>
                    <a:gd name="connsiteY13" fmla="*/ 560 h 175894"/>
                    <a:gd name="connsiteX14" fmla="*/ 116518 w 175885"/>
                    <a:gd name="connsiteY14" fmla="*/ 168819 h 175894"/>
                    <a:gd name="connsiteX15" fmla="*/ 121223 w 175885"/>
                    <a:gd name="connsiteY15" fmla="*/ 161771 h 175894"/>
                    <a:gd name="connsiteX16" fmla="*/ 161771 w 175885"/>
                    <a:gd name="connsiteY16" fmla="*/ 121223 h 175894"/>
                    <a:gd name="connsiteX17" fmla="*/ 168810 w 175885"/>
                    <a:gd name="connsiteY17" fmla="*/ 116527 h 175894"/>
                    <a:gd name="connsiteX18" fmla="*/ 175325 w 175885"/>
                    <a:gd name="connsiteY18" fmla="*/ 125909 h 175894"/>
                    <a:gd name="connsiteX19" fmla="*/ 125909 w 175885"/>
                    <a:gd name="connsiteY19" fmla="*/ 175334 h 175894"/>
                    <a:gd name="connsiteX20" fmla="*/ 116518 w 175885"/>
                    <a:gd name="connsiteY20" fmla="*/ 168810 h 175894"/>
                    <a:gd name="connsiteX21" fmla="*/ 14114 w 175885"/>
                    <a:gd name="connsiteY21" fmla="*/ 121223 h 175894"/>
                    <a:gd name="connsiteX22" fmla="*/ 7075 w 175885"/>
                    <a:gd name="connsiteY22" fmla="*/ 116527 h 175894"/>
                    <a:gd name="connsiteX23" fmla="*/ 560 w 175885"/>
                    <a:gd name="connsiteY23" fmla="*/ 125909 h 175894"/>
                    <a:gd name="connsiteX24" fmla="*/ 49976 w 175885"/>
                    <a:gd name="connsiteY24" fmla="*/ 175334 h 175894"/>
                    <a:gd name="connsiteX25" fmla="*/ 59368 w 175885"/>
                    <a:gd name="connsiteY25" fmla="*/ 168810 h 175894"/>
                    <a:gd name="connsiteX26" fmla="*/ 54662 w 175885"/>
                    <a:gd name="connsiteY26" fmla="*/ 161780 h 175894"/>
                    <a:gd name="connsiteX27" fmla="*/ 14114 w 175885"/>
                    <a:gd name="connsiteY27" fmla="*/ 121223 h 175894"/>
                    <a:gd name="connsiteX28" fmla="*/ 87943 w 175885"/>
                    <a:gd name="connsiteY28" fmla="*/ 35565 h 175894"/>
                    <a:gd name="connsiteX29" fmla="*/ 82494 w 175885"/>
                    <a:gd name="connsiteY29" fmla="*/ 35841 h 175894"/>
                    <a:gd name="connsiteX30" fmla="*/ 74592 w 175885"/>
                    <a:gd name="connsiteY30" fmla="*/ 29546 h 175894"/>
                    <a:gd name="connsiteX31" fmla="*/ 80887 w 175885"/>
                    <a:gd name="connsiteY31" fmla="*/ 21644 h 175894"/>
                    <a:gd name="connsiteX32" fmla="*/ 81027 w 175885"/>
                    <a:gd name="connsiteY32" fmla="*/ 21629 h 175894"/>
                    <a:gd name="connsiteX33" fmla="*/ 152960 w 175885"/>
                    <a:gd name="connsiteY33" fmla="*/ 73122 h 175894"/>
                    <a:gd name="connsiteX34" fmla="*/ 147574 w 175885"/>
                    <a:gd name="connsiteY34" fmla="*/ 81670 h 175894"/>
                    <a:gd name="connsiteX35" fmla="*/ 139025 w 175885"/>
                    <a:gd name="connsiteY35" fmla="*/ 76284 h 175894"/>
                    <a:gd name="connsiteX36" fmla="*/ 87943 w 175885"/>
                    <a:gd name="connsiteY36" fmla="*/ 35565 h 175894"/>
                    <a:gd name="connsiteX37" fmla="*/ 60520 w 175885"/>
                    <a:gd name="connsiteY37" fmla="*/ 34612 h 175894"/>
                    <a:gd name="connsiteX38" fmla="*/ 58619 w 175885"/>
                    <a:gd name="connsiteY38" fmla="*/ 44534 h 175894"/>
                    <a:gd name="connsiteX39" fmla="*/ 58615 w 175885"/>
                    <a:gd name="connsiteY39" fmla="*/ 44537 h 175894"/>
                    <a:gd name="connsiteX40" fmla="*/ 35555 w 175885"/>
                    <a:gd name="connsiteY40" fmla="*/ 87952 h 175894"/>
                    <a:gd name="connsiteX41" fmla="*/ 44528 w 175885"/>
                    <a:gd name="connsiteY41" fmla="*/ 117289 h 175894"/>
                    <a:gd name="connsiteX42" fmla="*/ 42896 w 175885"/>
                    <a:gd name="connsiteY42" fmla="*/ 127259 h 175894"/>
                    <a:gd name="connsiteX43" fmla="*/ 32926 w 175885"/>
                    <a:gd name="connsiteY43" fmla="*/ 125628 h 175894"/>
                    <a:gd name="connsiteX44" fmla="*/ 32698 w 175885"/>
                    <a:gd name="connsiteY44" fmla="*/ 125290 h 175894"/>
                    <a:gd name="connsiteX45" fmla="*/ 21268 w 175885"/>
                    <a:gd name="connsiteY45" fmla="*/ 87952 h 175894"/>
                    <a:gd name="connsiteX46" fmla="*/ 50605 w 175885"/>
                    <a:gd name="connsiteY46" fmla="*/ 32707 h 175894"/>
                    <a:gd name="connsiteX47" fmla="*/ 60520 w 175885"/>
                    <a:gd name="connsiteY47" fmla="*/ 34612 h 175894"/>
                    <a:gd name="connsiteX48" fmla="*/ 147283 w 175885"/>
                    <a:gd name="connsiteY48" fmla="*/ 96572 h 175894"/>
                    <a:gd name="connsiteX49" fmla="*/ 152332 w 175885"/>
                    <a:gd name="connsiteY49" fmla="*/ 105326 h 175894"/>
                    <a:gd name="connsiteX50" fmla="*/ 70533 w 175885"/>
                    <a:gd name="connsiteY50" fmla="*/ 152312 h 175894"/>
                    <a:gd name="connsiteX51" fmla="*/ 56986 w 175885"/>
                    <a:gd name="connsiteY51" fmla="*/ 147007 h 175894"/>
                    <a:gd name="connsiteX52" fmla="*/ 53823 w 175885"/>
                    <a:gd name="connsiteY52" fmla="*/ 137412 h 175894"/>
                    <a:gd name="connsiteX53" fmla="*/ 63417 w 175885"/>
                    <a:gd name="connsiteY53" fmla="*/ 134249 h 175894"/>
                    <a:gd name="connsiteX54" fmla="*/ 63625 w 175885"/>
                    <a:gd name="connsiteY54" fmla="*/ 134358 h 175894"/>
                    <a:gd name="connsiteX55" fmla="*/ 134370 w 175885"/>
                    <a:gd name="connsiteY55" fmla="*/ 112221 h 175894"/>
                    <a:gd name="connsiteX56" fmla="*/ 138530 w 175885"/>
                    <a:gd name="connsiteY56" fmla="*/ 101592 h 175894"/>
                    <a:gd name="connsiteX57" fmla="*/ 147292 w 175885"/>
                    <a:gd name="connsiteY57" fmla="*/ 96562 h 175894"/>
                    <a:gd name="connsiteX58" fmla="*/ 147293 w 175885"/>
                    <a:gd name="connsiteY58" fmla="*/ 96563 h 17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5885" h="175894">
                      <a:moveTo>
                        <a:pt x="116518" y="7085"/>
                      </a:moveTo>
                      <a:cubicBezTo>
                        <a:pt x="116518" y="10142"/>
                        <a:pt x="118423" y="12857"/>
                        <a:pt x="121223" y="14124"/>
                      </a:cubicBezTo>
                      <a:cubicBezTo>
                        <a:pt x="139216" y="22264"/>
                        <a:pt x="153630" y="36678"/>
                        <a:pt x="161771" y="54672"/>
                      </a:cubicBezTo>
                      <a:cubicBezTo>
                        <a:pt x="162990" y="57486"/>
                        <a:pt x="165743" y="59327"/>
                        <a:pt x="168810" y="59377"/>
                      </a:cubicBezTo>
                      <a:cubicBezTo>
                        <a:pt x="173772" y="59377"/>
                        <a:pt x="177306" y="54538"/>
                        <a:pt x="175325" y="49985"/>
                      </a:cubicBezTo>
                      <a:cubicBezTo>
                        <a:pt x="165681" y="27864"/>
                        <a:pt x="148029" y="10208"/>
                        <a:pt x="125909" y="560"/>
                      </a:cubicBezTo>
                      <a:cubicBezTo>
                        <a:pt x="121347" y="-1421"/>
                        <a:pt x="116518" y="2113"/>
                        <a:pt x="116518" y="7085"/>
                      </a:cubicBezTo>
                      <a:close/>
                      <a:moveTo>
                        <a:pt x="49976" y="560"/>
                      </a:moveTo>
                      <a:cubicBezTo>
                        <a:pt x="54538" y="-1421"/>
                        <a:pt x="59368" y="2113"/>
                        <a:pt x="59368" y="7085"/>
                      </a:cubicBezTo>
                      <a:cubicBezTo>
                        <a:pt x="59317" y="10151"/>
                        <a:pt x="57477" y="12905"/>
                        <a:pt x="54662" y="14124"/>
                      </a:cubicBezTo>
                      <a:cubicBezTo>
                        <a:pt x="36672" y="22266"/>
                        <a:pt x="22261" y="36679"/>
                        <a:pt x="14124" y="54672"/>
                      </a:cubicBezTo>
                      <a:cubicBezTo>
                        <a:pt x="12903" y="57489"/>
                        <a:pt x="10145" y="59330"/>
                        <a:pt x="7075" y="59377"/>
                      </a:cubicBezTo>
                      <a:cubicBezTo>
                        <a:pt x="2113" y="59377"/>
                        <a:pt x="-1421" y="54538"/>
                        <a:pt x="560" y="49985"/>
                      </a:cubicBezTo>
                      <a:cubicBezTo>
                        <a:pt x="10204" y="27864"/>
                        <a:pt x="27856" y="10208"/>
                        <a:pt x="49976" y="560"/>
                      </a:cubicBezTo>
                      <a:close/>
                      <a:moveTo>
                        <a:pt x="116518" y="168819"/>
                      </a:moveTo>
                      <a:cubicBezTo>
                        <a:pt x="116518" y="165752"/>
                        <a:pt x="118423" y="163038"/>
                        <a:pt x="121223" y="161771"/>
                      </a:cubicBezTo>
                      <a:cubicBezTo>
                        <a:pt x="139216" y="153630"/>
                        <a:pt x="153630" y="139216"/>
                        <a:pt x="161771" y="121223"/>
                      </a:cubicBezTo>
                      <a:cubicBezTo>
                        <a:pt x="162993" y="118412"/>
                        <a:pt x="165745" y="116576"/>
                        <a:pt x="168810" y="116527"/>
                      </a:cubicBezTo>
                      <a:cubicBezTo>
                        <a:pt x="173772" y="116527"/>
                        <a:pt x="177306" y="121356"/>
                        <a:pt x="175325" y="125909"/>
                      </a:cubicBezTo>
                      <a:cubicBezTo>
                        <a:pt x="165681" y="148031"/>
                        <a:pt x="148029" y="165687"/>
                        <a:pt x="125909" y="175334"/>
                      </a:cubicBezTo>
                      <a:cubicBezTo>
                        <a:pt x="121347" y="177316"/>
                        <a:pt x="116518" y="173782"/>
                        <a:pt x="116518" y="168810"/>
                      </a:cubicBezTo>
                      <a:close/>
                      <a:moveTo>
                        <a:pt x="14114" y="121223"/>
                      </a:moveTo>
                      <a:cubicBezTo>
                        <a:pt x="12892" y="118412"/>
                        <a:pt x="10140" y="116576"/>
                        <a:pt x="7075" y="116527"/>
                      </a:cubicBezTo>
                      <a:cubicBezTo>
                        <a:pt x="2113" y="116527"/>
                        <a:pt x="-1421" y="121356"/>
                        <a:pt x="560" y="125909"/>
                      </a:cubicBezTo>
                      <a:cubicBezTo>
                        <a:pt x="10204" y="148031"/>
                        <a:pt x="27856" y="165687"/>
                        <a:pt x="49976" y="175334"/>
                      </a:cubicBezTo>
                      <a:cubicBezTo>
                        <a:pt x="54538" y="177316"/>
                        <a:pt x="59368" y="173782"/>
                        <a:pt x="59368" y="168810"/>
                      </a:cubicBezTo>
                      <a:cubicBezTo>
                        <a:pt x="59314" y="165747"/>
                        <a:pt x="57474" y="162998"/>
                        <a:pt x="54662" y="161780"/>
                      </a:cubicBezTo>
                      <a:cubicBezTo>
                        <a:pt x="36667" y="153637"/>
                        <a:pt x="22253" y="139220"/>
                        <a:pt x="14114" y="121223"/>
                      </a:cubicBezTo>
                      <a:close/>
                      <a:moveTo>
                        <a:pt x="87943" y="35565"/>
                      </a:moveTo>
                      <a:cubicBezTo>
                        <a:pt x="86104" y="35565"/>
                        <a:pt x="84285" y="35660"/>
                        <a:pt x="82494" y="35841"/>
                      </a:cubicBezTo>
                      <a:cubicBezTo>
                        <a:pt x="78574" y="36285"/>
                        <a:pt x="75036" y="33466"/>
                        <a:pt x="74592" y="29546"/>
                      </a:cubicBezTo>
                      <a:cubicBezTo>
                        <a:pt x="74148" y="25626"/>
                        <a:pt x="76967" y="22088"/>
                        <a:pt x="80887" y="21644"/>
                      </a:cubicBezTo>
                      <a:cubicBezTo>
                        <a:pt x="80934" y="21639"/>
                        <a:pt x="80981" y="21634"/>
                        <a:pt x="81027" y="21629"/>
                      </a:cubicBezTo>
                      <a:cubicBezTo>
                        <a:pt x="114576" y="18134"/>
                        <a:pt x="145453" y="40237"/>
                        <a:pt x="152960" y="73122"/>
                      </a:cubicBezTo>
                      <a:cubicBezTo>
                        <a:pt x="153833" y="76970"/>
                        <a:pt x="151422" y="80797"/>
                        <a:pt x="147574" y="81670"/>
                      </a:cubicBezTo>
                      <a:cubicBezTo>
                        <a:pt x="143726" y="82544"/>
                        <a:pt x="139898" y="80132"/>
                        <a:pt x="139025" y="76284"/>
                      </a:cubicBezTo>
                      <a:cubicBezTo>
                        <a:pt x="133575" y="52460"/>
                        <a:pt x="112382" y="35566"/>
                        <a:pt x="87943" y="35565"/>
                      </a:cubicBezTo>
                      <a:close/>
                      <a:moveTo>
                        <a:pt x="60520" y="34612"/>
                      </a:moveTo>
                      <a:cubicBezTo>
                        <a:pt x="62735" y="37877"/>
                        <a:pt x="61884" y="42319"/>
                        <a:pt x="58619" y="44534"/>
                      </a:cubicBezTo>
                      <a:cubicBezTo>
                        <a:pt x="58618" y="44535"/>
                        <a:pt x="58616" y="44536"/>
                        <a:pt x="58615" y="44537"/>
                      </a:cubicBezTo>
                      <a:cubicBezTo>
                        <a:pt x="44186" y="54273"/>
                        <a:pt x="35543" y="70546"/>
                        <a:pt x="35555" y="87952"/>
                      </a:cubicBezTo>
                      <a:cubicBezTo>
                        <a:pt x="35555" y="98830"/>
                        <a:pt x="38860" y="108907"/>
                        <a:pt x="44528" y="117289"/>
                      </a:cubicBezTo>
                      <a:cubicBezTo>
                        <a:pt x="46830" y="120493"/>
                        <a:pt x="46100" y="124956"/>
                        <a:pt x="42896" y="127259"/>
                      </a:cubicBezTo>
                      <a:cubicBezTo>
                        <a:pt x="39693" y="129562"/>
                        <a:pt x="35229" y="128832"/>
                        <a:pt x="32926" y="125628"/>
                      </a:cubicBezTo>
                      <a:cubicBezTo>
                        <a:pt x="32847" y="125518"/>
                        <a:pt x="32771" y="125405"/>
                        <a:pt x="32698" y="125290"/>
                      </a:cubicBezTo>
                      <a:cubicBezTo>
                        <a:pt x="25231" y="114271"/>
                        <a:pt x="21248" y="101262"/>
                        <a:pt x="21268" y="87952"/>
                      </a:cubicBezTo>
                      <a:cubicBezTo>
                        <a:pt x="21256" y="65805"/>
                        <a:pt x="32251" y="45101"/>
                        <a:pt x="50605" y="32707"/>
                      </a:cubicBezTo>
                      <a:cubicBezTo>
                        <a:pt x="53869" y="30497"/>
                        <a:pt x="58307" y="31350"/>
                        <a:pt x="60520" y="34612"/>
                      </a:cubicBezTo>
                      <a:close/>
                      <a:moveTo>
                        <a:pt x="147283" y="96572"/>
                      </a:moveTo>
                      <a:cubicBezTo>
                        <a:pt x="151093" y="97591"/>
                        <a:pt x="153351" y="101516"/>
                        <a:pt x="152332" y="105326"/>
                      </a:cubicBezTo>
                      <a:cubicBezTo>
                        <a:pt x="142719" y="140889"/>
                        <a:pt x="106096" y="161925"/>
                        <a:pt x="70533" y="152312"/>
                      </a:cubicBezTo>
                      <a:cubicBezTo>
                        <a:pt x="65838" y="151043"/>
                        <a:pt x="61295" y="149264"/>
                        <a:pt x="56986" y="147007"/>
                      </a:cubicBezTo>
                      <a:cubicBezTo>
                        <a:pt x="53463" y="145231"/>
                        <a:pt x="52047" y="140935"/>
                        <a:pt x="53823" y="137412"/>
                      </a:cubicBezTo>
                      <a:cubicBezTo>
                        <a:pt x="55599" y="133889"/>
                        <a:pt x="59894" y="132473"/>
                        <a:pt x="63417" y="134249"/>
                      </a:cubicBezTo>
                      <a:cubicBezTo>
                        <a:pt x="63487" y="134284"/>
                        <a:pt x="63557" y="134320"/>
                        <a:pt x="63625" y="134358"/>
                      </a:cubicBezTo>
                      <a:cubicBezTo>
                        <a:pt x="89274" y="147780"/>
                        <a:pt x="120947" y="137869"/>
                        <a:pt x="134370" y="112221"/>
                      </a:cubicBezTo>
                      <a:cubicBezTo>
                        <a:pt x="136139" y="108840"/>
                        <a:pt x="137534" y="105276"/>
                        <a:pt x="138530" y="101592"/>
                      </a:cubicBezTo>
                      <a:cubicBezTo>
                        <a:pt x="139561" y="97783"/>
                        <a:pt x="143483" y="95532"/>
                        <a:pt x="147292" y="96562"/>
                      </a:cubicBezTo>
                      <a:cubicBezTo>
                        <a:pt x="147292" y="96562"/>
                        <a:pt x="147292" y="96563"/>
                        <a:pt x="147293" y="96563"/>
                      </a:cubicBezTo>
                      <a:close/>
                    </a:path>
                  </a:pathLst>
                </a:custGeom>
                <a:grpFill/>
                <a:ln w="3175">
                  <a:noFill/>
                </a:ln>
                <a:effectLst/>
              </p:spPr>
              <p:txBody>
                <a:bodyPr wrap="none" lIns="189653" tIns="43349" rIns="189653" bIns="86699" rtlCol="0" anchor="ctr" anchorCtr="0">
                  <a:noAutofit/>
                </a:bodyPr>
                <a:lstStyle/>
                <a:p>
                  <a:pPr algn="ctr" defTabSz="290979" fontAlgn="base">
                    <a:spcBef>
                      <a:spcPct val="0"/>
                    </a:spcBef>
                    <a:spcAft>
                      <a:spcPct val="0"/>
                    </a:spcAft>
                    <a:defRPr/>
                  </a:pPr>
                  <a:endParaRPr lang="en-US" sz="2844" b="1">
                    <a:solidFill>
                      <a:srgbClr val="000000"/>
                    </a:solidFill>
                    <a:latin typeface="Segoe UI"/>
                    <a:cs typeface="Segoe Sans Display Semibold" pitchFamily="2" charset="0"/>
                  </a:endParaRPr>
                </a:p>
              </p:txBody>
            </p:sp>
            <p:sp>
              <p:nvSpPr>
                <p:cNvPr id="99" name="Freeform 56">
                  <a:extLst>
                    <a:ext uri="{FF2B5EF4-FFF2-40B4-BE49-F238E27FC236}">
                      <a16:creationId xmlns:a16="http://schemas.microsoft.com/office/drawing/2014/main" id="{4692D51E-01E4-BD42-824C-BD0EBD3A2860}"/>
                    </a:ext>
                  </a:extLst>
                </p:cNvPr>
                <p:cNvSpPr/>
                <p:nvPr/>
              </p:nvSpPr>
              <p:spPr>
                <a:xfrm>
                  <a:off x="6057900" y="3390900"/>
                  <a:ext cx="76200" cy="76200"/>
                </a:xfrm>
                <a:custGeom>
                  <a:avLst/>
                  <a:gdLst>
                    <a:gd name="connsiteX0" fmla="*/ 38100 w 76200"/>
                    <a:gd name="connsiteY0" fmla="*/ 0 h 76200"/>
                    <a:gd name="connsiteX1" fmla="*/ 0 w 76200"/>
                    <a:gd name="connsiteY1" fmla="*/ 38100 h 76200"/>
                    <a:gd name="connsiteX2" fmla="*/ 38100 w 76200"/>
                    <a:gd name="connsiteY2" fmla="*/ 76200 h 76200"/>
                    <a:gd name="connsiteX3" fmla="*/ 76200 w 76200"/>
                    <a:gd name="connsiteY3" fmla="*/ 38100 h 76200"/>
                    <a:gd name="connsiteX4" fmla="*/ 38100 w 76200"/>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38100" y="0"/>
                      </a:moveTo>
                      <a:cubicBezTo>
                        <a:pt x="17058" y="0"/>
                        <a:pt x="0" y="17058"/>
                        <a:pt x="0" y="38100"/>
                      </a:cubicBezTo>
                      <a:cubicBezTo>
                        <a:pt x="0" y="59142"/>
                        <a:pt x="17058" y="76200"/>
                        <a:pt x="38100" y="76200"/>
                      </a:cubicBezTo>
                      <a:cubicBezTo>
                        <a:pt x="59142" y="76200"/>
                        <a:pt x="76200" y="59142"/>
                        <a:pt x="76200" y="38100"/>
                      </a:cubicBezTo>
                      <a:cubicBezTo>
                        <a:pt x="76200" y="17058"/>
                        <a:pt x="59142" y="0"/>
                        <a:pt x="38100" y="0"/>
                      </a:cubicBezTo>
                      <a:close/>
                    </a:path>
                  </a:pathLst>
                </a:custGeom>
                <a:grpFill/>
                <a:ln w="3175">
                  <a:noFill/>
                </a:ln>
                <a:effectLst/>
              </p:spPr>
              <p:txBody>
                <a:bodyPr wrap="none" lIns="189653" tIns="43349" rIns="189653" bIns="86699" rtlCol="0" anchor="ctr" anchorCtr="0">
                  <a:noAutofit/>
                </a:bodyPr>
                <a:lstStyle/>
                <a:p>
                  <a:pPr algn="ctr" defTabSz="290979" fontAlgn="base">
                    <a:spcBef>
                      <a:spcPct val="0"/>
                    </a:spcBef>
                    <a:spcAft>
                      <a:spcPct val="0"/>
                    </a:spcAft>
                    <a:defRPr/>
                  </a:pPr>
                  <a:endParaRPr lang="en-US" sz="2844" b="1">
                    <a:solidFill>
                      <a:srgbClr val="000000"/>
                    </a:solidFill>
                    <a:latin typeface="Segoe UI"/>
                    <a:cs typeface="Segoe Sans Display Semibold" pitchFamily="2" charset="0"/>
                  </a:endParaRPr>
                </a:p>
              </p:txBody>
            </p:sp>
          </p:grpSp>
        </p:grpSp>
        <p:grpSp>
          <p:nvGrpSpPr>
            <p:cNvPr id="100" name="Group 99">
              <a:extLst>
                <a:ext uri="{FF2B5EF4-FFF2-40B4-BE49-F238E27FC236}">
                  <a16:creationId xmlns:a16="http://schemas.microsoft.com/office/drawing/2014/main" id="{87219B02-CA0E-C9F6-50B6-DFF89493D576}"/>
                </a:ext>
              </a:extLst>
            </p:cNvPr>
            <p:cNvGrpSpPr/>
            <p:nvPr/>
          </p:nvGrpSpPr>
          <p:grpSpPr>
            <a:xfrm>
              <a:off x="10821626" y="5190429"/>
              <a:ext cx="471876" cy="471876"/>
              <a:chOff x="9579374" y="2832860"/>
              <a:chExt cx="570970" cy="570970"/>
            </a:xfrm>
          </p:grpSpPr>
          <p:sp>
            <p:nvSpPr>
              <p:cNvPr id="101" name="Rectangle 100">
                <a:extLst>
                  <a:ext uri="{FF2B5EF4-FFF2-40B4-BE49-F238E27FC236}">
                    <a16:creationId xmlns:a16="http://schemas.microsoft.com/office/drawing/2014/main" id="{9494CBAC-E19F-F4BB-C1A1-3D94381E5E3A}"/>
                  </a:ext>
                </a:extLst>
              </p:cNvPr>
              <p:cNvSpPr/>
              <p:nvPr/>
            </p:nvSpPr>
            <p:spPr bwMode="auto">
              <a:xfrm>
                <a:off x="9579374" y="2832860"/>
                <a:ext cx="570970" cy="570970"/>
              </a:xfrm>
              <a:prstGeom prst="rect">
                <a:avLst/>
              </a:prstGeom>
              <a:solidFill>
                <a:schemeClr val="tx1"/>
              </a:solidFill>
              <a:ln w="9525" cap="flat" cmpd="sng" algn="ctr">
                <a:noFill/>
                <a:prstDash val="solid"/>
                <a:headEnd type="none" w="med" len="med"/>
                <a:tailEnd type="none" w="med" len="med"/>
              </a:ln>
              <a:effectLst/>
            </p:spPr>
            <p:txBody>
              <a:bodyPr rot="0" spcFirstLastPara="0" vertOverflow="overflow" horzOverflow="overflow" vert="horz" wrap="square" lIns="108373" tIns="86699" rIns="108373" bIns="86699" numCol="1" spcCol="0" rtlCol="0" fromWordArt="0" anchor="t" anchorCtr="0" forceAA="0" compatLnSpc="1">
                <a:prstTxWarp prst="textNoShape">
                  <a:avLst/>
                </a:prstTxWarp>
                <a:noAutofit/>
              </a:bodyPr>
              <a:lstStyle/>
              <a:p>
                <a:pPr defTabSz="552569" fontAlgn="base">
                  <a:spcBef>
                    <a:spcPct val="0"/>
                  </a:spcBef>
                  <a:spcAft>
                    <a:spcPct val="0"/>
                  </a:spcAft>
                  <a:defRPr/>
                </a:pPr>
                <a:endParaRPr lang="en-US" sz="2369" kern="0">
                  <a:solidFill>
                    <a:srgbClr val="000000"/>
                  </a:solidFill>
                  <a:latin typeface="Segoe UI"/>
                  <a:cs typeface="Segoe Sans Display" pitchFamily="2" charset="0"/>
                </a:endParaRPr>
              </a:p>
            </p:txBody>
          </p:sp>
          <p:sp>
            <p:nvSpPr>
              <p:cNvPr id="105" name="Graphic 59">
                <a:extLst>
                  <a:ext uri="{FF2B5EF4-FFF2-40B4-BE49-F238E27FC236}">
                    <a16:creationId xmlns:a16="http://schemas.microsoft.com/office/drawing/2014/main" id="{BE0153D5-29BC-258F-D689-2510D0E4E84A}"/>
                  </a:ext>
                </a:extLst>
              </p:cNvPr>
              <p:cNvSpPr>
                <a:spLocks noChangeAspect="1"/>
              </p:cNvSpPr>
              <p:nvPr/>
            </p:nvSpPr>
            <p:spPr>
              <a:xfrm>
                <a:off x="9714022" y="2967507"/>
                <a:ext cx="301676" cy="301676"/>
              </a:xfrm>
              <a:custGeom>
                <a:avLst/>
                <a:gdLst>
                  <a:gd name="connsiteX0" fmla="*/ 95250 w 190500"/>
                  <a:gd name="connsiteY0" fmla="*/ 190500 h 190500"/>
                  <a:gd name="connsiteX1" fmla="*/ 0 w 190500"/>
                  <a:gd name="connsiteY1" fmla="*/ 95250 h 190500"/>
                  <a:gd name="connsiteX2" fmla="*/ 95250 w 190500"/>
                  <a:gd name="connsiteY2" fmla="*/ 0 h 190500"/>
                  <a:gd name="connsiteX3" fmla="*/ 190500 w 190500"/>
                  <a:gd name="connsiteY3" fmla="*/ 95250 h 190500"/>
                  <a:gd name="connsiteX4" fmla="*/ 95250 w 190500"/>
                  <a:gd name="connsiteY4" fmla="*/ 190500 h 190500"/>
                  <a:gd name="connsiteX5" fmla="*/ 126397 w 190500"/>
                  <a:gd name="connsiteY5" fmla="*/ 83344 h 190500"/>
                  <a:gd name="connsiteX6" fmla="*/ 114300 w 190500"/>
                  <a:gd name="connsiteY6" fmla="*/ 83344 h 190500"/>
                  <a:gd name="connsiteX7" fmla="*/ 107156 w 190500"/>
                  <a:gd name="connsiteY7" fmla="*/ 90488 h 190500"/>
                  <a:gd name="connsiteX8" fmla="*/ 114300 w 190500"/>
                  <a:gd name="connsiteY8" fmla="*/ 97631 h 190500"/>
                  <a:gd name="connsiteX9" fmla="*/ 140494 w 190500"/>
                  <a:gd name="connsiteY9" fmla="*/ 97631 h 190500"/>
                  <a:gd name="connsiteX10" fmla="*/ 147638 w 190500"/>
                  <a:gd name="connsiteY10" fmla="*/ 90488 h 190500"/>
                  <a:gd name="connsiteX11" fmla="*/ 147638 w 190500"/>
                  <a:gd name="connsiteY11" fmla="*/ 59531 h 190500"/>
                  <a:gd name="connsiteX12" fmla="*/ 140494 w 190500"/>
                  <a:gd name="connsiteY12" fmla="*/ 52388 h 190500"/>
                  <a:gd name="connsiteX13" fmla="*/ 133350 w 190500"/>
                  <a:gd name="connsiteY13" fmla="*/ 59531 h 190500"/>
                  <a:gd name="connsiteX14" fmla="*/ 133350 w 190500"/>
                  <a:gd name="connsiteY14" fmla="*/ 66675 h 190500"/>
                  <a:gd name="connsiteX15" fmla="*/ 95250 w 190500"/>
                  <a:gd name="connsiteY15" fmla="*/ 47625 h 190500"/>
                  <a:gd name="connsiteX16" fmla="*/ 58798 w 190500"/>
                  <a:gd name="connsiteY16" fmla="*/ 64484 h 190500"/>
                  <a:gd name="connsiteX17" fmla="*/ 59722 w 190500"/>
                  <a:gd name="connsiteY17" fmla="*/ 74552 h 190500"/>
                  <a:gd name="connsiteX18" fmla="*/ 69790 w 190500"/>
                  <a:gd name="connsiteY18" fmla="*/ 73628 h 190500"/>
                  <a:gd name="connsiteX19" fmla="*/ 95250 w 190500"/>
                  <a:gd name="connsiteY19" fmla="*/ 61913 h 190500"/>
                  <a:gd name="connsiteX20" fmla="*/ 126397 w 190500"/>
                  <a:gd name="connsiteY20" fmla="*/ 83344 h 190500"/>
                  <a:gd name="connsiteX21" fmla="*/ 57150 w 190500"/>
                  <a:gd name="connsiteY21" fmla="*/ 130969 h 190500"/>
                  <a:gd name="connsiteX22" fmla="*/ 57150 w 190500"/>
                  <a:gd name="connsiteY22" fmla="*/ 123825 h 190500"/>
                  <a:gd name="connsiteX23" fmla="*/ 124014 w 190500"/>
                  <a:gd name="connsiteY23" fmla="*/ 133265 h 190500"/>
                  <a:gd name="connsiteX24" fmla="*/ 131645 w 190500"/>
                  <a:gd name="connsiteY24" fmla="*/ 126082 h 190500"/>
                  <a:gd name="connsiteX25" fmla="*/ 131053 w 190500"/>
                  <a:gd name="connsiteY25" fmla="*/ 115997 h 190500"/>
                  <a:gd name="connsiteX26" fmla="*/ 120968 w 190500"/>
                  <a:gd name="connsiteY26" fmla="*/ 116589 h 190500"/>
                  <a:gd name="connsiteX27" fmla="*/ 120767 w 190500"/>
                  <a:gd name="connsiteY27" fmla="*/ 116824 h 190500"/>
                  <a:gd name="connsiteX28" fmla="*/ 73594 w 190500"/>
                  <a:gd name="connsiteY28" fmla="*/ 120562 h 190500"/>
                  <a:gd name="connsiteX29" fmla="*/ 65122 w 190500"/>
                  <a:gd name="connsiteY29" fmla="*/ 109537 h 190500"/>
                  <a:gd name="connsiteX30" fmla="*/ 76200 w 190500"/>
                  <a:gd name="connsiteY30" fmla="*/ 109538 h 190500"/>
                  <a:gd name="connsiteX31" fmla="*/ 83344 w 190500"/>
                  <a:gd name="connsiteY31" fmla="*/ 102394 h 190500"/>
                  <a:gd name="connsiteX32" fmla="*/ 76200 w 190500"/>
                  <a:gd name="connsiteY32" fmla="*/ 95250 h 190500"/>
                  <a:gd name="connsiteX33" fmla="*/ 50006 w 190500"/>
                  <a:gd name="connsiteY33" fmla="*/ 95250 h 190500"/>
                  <a:gd name="connsiteX34" fmla="*/ 42863 w 190500"/>
                  <a:gd name="connsiteY34" fmla="*/ 102394 h 190500"/>
                  <a:gd name="connsiteX35" fmla="*/ 42863 w 190500"/>
                  <a:gd name="connsiteY35" fmla="*/ 130969 h 190500"/>
                  <a:gd name="connsiteX36" fmla="*/ 50006 w 190500"/>
                  <a:gd name="connsiteY36" fmla="*/ 138113 h 190500"/>
                  <a:gd name="connsiteX37" fmla="*/ 57150 w 190500"/>
                  <a:gd name="connsiteY37" fmla="*/ 13096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0500" h="190500">
                    <a:moveTo>
                      <a:pt x="95250" y="190500"/>
                    </a:moveTo>
                    <a:cubicBezTo>
                      <a:pt x="42643" y="190500"/>
                      <a:pt x="0" y="147857"/>
                      <a:pt x="0" y="95250"/>
                    </a:cubicBezTo>
                    <a:cubicBezTo>
                      <a:pt x="0" y="42643"/>
                      <a:pt x="42643" y="0"/>
                      <a:pt x="95250" y="0"/>
                    </a:cubicBezTo>
                    <a:cubicBezTo>
                      <a:pt x="147857" y="0"/>
                      <a:pt x="190500" y="42643"/>
                      <a:pt x="190500" y="95250"/>
                    </a:cubicBezTo>
                    <a:cubicBezTo>
                      <a:pt x="190500" y="147857"/>
                      <a:pt x="147857" y="190500"/>
                      <a:pt x="95250" y="190500"/>
                    </a:cubicBezTo>
                    <a:close/>
                    <a:moveTo>
                      <a:pt x="126397" y="83344"/>
                    </a:moveTo>
                    <a:lnTo>
                      <a:pt x="114300" y="83344"/>
                    </a:lnTo>
                    <a:cubicBezTo>
                      <a:pt x="110355" y="83344"/>
                      <a:pt x="107156" y="86542"/>
                      <a:pt x="107156" y="90488"/>
                    </a:cubicBezTo>
                    <a:cubicBezTo>
                      <a:pt x="107156" y="94433"/>
                      <a:pt x="110355" y="97631"/>
                      <a:pt x="114300" y="97631"/>
                    </a:cubicBezTo>
                    <a:lnTo>
                      <a:pt x="140494" y="97631"/>
                    </a:lnTo>
                    <a:cubicBezTo>
                      <a:pt x="144439" y="97631"/>
                      <a:pt x="147638" y="94433"/>
                      <a:pt x="147638" y="90488"/>
                    </a:cubicBezTo>
                    <a:lnTo>
                      <a:pt x="147638" y="59531"/>
                    </a:lnTo>
                    <a:cubicBezTo>
                      <a:pt x="147638" y="55586"/>
                      <a:pt x="144439" y="52388"/>
                      <a:pt x="140494" y="52388"/>
                    </a:cubicBezTo>
                    <a:cubicBezTo>
                      <a:pt x="136548" y="52388"/>
                      <a:pt x="133350" y="55586"/>
                      <a:pt x="133350" y="59531"/>
                    </a:cubicBezTo>
                    <a:lnTo>
                      <a:pt x="133350" y="66675"/>
                    </a:lnTo>
                    <a:cubicBezTo>
                      <a:pt x="124365" y="54672"/>
                      <a:pt x="110244" y="47611"/>
                      <a:pt x="95250" y="47625"/>
                    </a:cubicBezTo>
                    <a:cubicBezTo>
                      <a:pt x="80610" y="47625"/>
                      <a:pt x="67589" y="53912"/>
                      <a:pt x="58798" y="64484"/>
                    </a:cubicBezTo>
                    <a:cubicBezTo>
                      <a:pt x="56273" y="67520"/>
                      <a:pt x="56686" y="72027"/>
                      <a:pt x="59722" y="74552"/>
                    </a:cubicBezTo>
                    <a:cubicBezTo>
                      <a:pt x="62757" y="77077"/>
                      <a:pt x="67265" y="76664"/>
                      <a:pt x="69790" y="73628"/>
                    </a:cubicBezTo>
                    <a:cubicBezTo>
                      <a:pt x="75848" y="66323"/>
                      <a:pt x="84839" y="61913"/>
                      <a:pt x="95250" y="61913"/>
                    </a:cubicBezTo>
                    <a:cubicBezTo>
                      <a:pt x="109461" y="61913"/>
                      <a:pt x="121606" y="70809"/>
                      <a:pt x="126397" y="83344"/>
                    </a:cubicBezTo>
                    <a:close/>
                    <a:moveTo>
                      <a:pt x="57150" y="130969"/>
                    </a:moveTo>
                    <a:lnTo>
                      <a:pt x="57150" y="123825"/>
                    </a:lnTo>
                    <a:cubicBezTo>
                      <a:pt x="73007" y="144896"/>
                      <a:pt x="102943" y="149122"/>
                      <a:pt x="124014" y="133265"/>
                    </a:cubicBezTo>
                    <a:cubicBezTo>
                      <a:pt x="126813" y="131158"/>
                      <a:pt x="129373" y="128749"/>
                      <a:pt x="131645" y="126082"/>
                    </a:cubicBezTo>
                    <a:cubicBezTo>
                      <a:pt x="134267" y="123134"/>
                      <a:pt x="134002" y="118619"/>
                      <a:pt x="131053" y="115997"/>
                    </a:cubicBezTo>
                    <a:cubicBezTo>
                      <a:pt x="128105" y="113375"/>
                      <a:pt x="123589" y="113640"/>
                      <a:pt x="120968" y="116589"/>
                    </a:cubicBezTo>
                    <a:cubicBezTo>
                      <a:pt x="120899" y="116666"/>
                      <a:pt x="120833" y="116744"/>
                      <a:pt x="120767" y="116824"/>
                    </a:cubicBezTo>
                    <a:cubicBezTo>
                      <a:pt x="108773" y="130883"/>
                      <a:pt x="87653" y="132556"/>
                      <a:pt x="73594" y="120562"/>
                    </a:cubicBezTo>
                    <a:cubicBezTo>
                      <a:pt x="70029" y="117521"/>
                      <a:pt x="67143" y="113765"/>
                      <a:pt x="65122" y="109537"/>
                    </a:cubicBezTo>
                    <a:lnTo>
                      <a:pt x="76200" y="109538"/>
                    </a:lnTo>
                    <a:cubicBezTo>
                      <a:pt x="80145" y="109538"/>
                      <a:pt x="83344" y="106339"/>
                      <a:pt x="83344" y="102394"/>
                    </a:cubicBezTo>
                    <a:cubicBezTo>
                      <a:pt x="83344" y="98448"/>
                      <a:pt x="80145" y="95250"/>
                      <a:pt x="76200" y="95250"/>
                    </a:cubicBezTo>
                    <a:lnTo>
                      <a:pt x="50006" y="95250"/>
                    </a:lnTo>
                    <a:cubicBezTo>
                      <a:pt x="46061" y="95250"/>
                      <a:pt x="42863" y="98448"/>
                      <a:pt x="42863" y="102394"/>
                    </a:cubicBezTo>
                    <a:lnTo>
                      <a:pt x="42863" y="130969"/>
                    </a:lnTo>
                    <a:cubicBezTo>
                      <a:pt x="42863" y="134914"/>
                      <a:pt x="46061" y="138113"/>
                      <a:pt x="50006" y="138113"/>
                    </a:cubicBezTo>
                    <a:cubicBezTo>
                      <a:pt x="53952" y="138113"/>
                      <a:pt x="57150" y="134914"/>
                      <a:pt x="57150" y="130969"/>
                    </a:cubicBezTo>
                    <a:close/>
                  </a:path>
                </a:pathLst>
              </a:custGeom>
              <a:solidFill>
                <a:schemeClr val="bg1"/>
              </a:solidFill>
              <a:ln w="3175">
                <a:noFill/>
              </a:ln>
              <a:effectLst/>
            </p:spPr>
            <p:txBody>
              <a:bodyPr wrap="none" lIns="189653" tIns="43349" rIns="189653" bIns="86699" rtlCol="0" anchor="ctr" anchorCtr="0">
                <a:noAutofit/>
              </a:bodyPr>
              <a:lstStyle/>
              <a:p>
                <a:pPr algn="ctr" defTabSz="290979" fontAlgn="base">
                  <a:spcBef>
                    <a:spcPct val="0"/>
                  </a:spcBef>
                  <a:spcAft>
                    <a:spcPct val="0"/>
                  </a:spcAft>
                  <a:defRPr/>
                </a:pPr>
                <a:endParaRPr lang="en-US" sz="2844" b="1">
                  <a:solidFill>
                    <a:srgbClr val="000000"/>
                  </a:solidFill>
                  <a:latin typeface="Segoe UI"/>
                  <a:cs typeface="Segoe Sans Display Semibold" pitchFamily="2" charset="0"/>
                </a:endParaRPr>
              </a:p>
            </p:txBody>
          </p:sp>
        </p:grpSp>
        <p:grpSp>
          <p:nvGrpSpPr>
            <p:cNvPr id="115" name="Group 114">
              <a:extLst>
                <a:ext uri="{FF2B5EF4-FFF2-40B4-BE49-F238E27FC236}">
                  <a16:creationId xmlns:a16="http://schemas.microsoft.com/office/drawing/2014/main" id="{2B2C1213-DE81-B8C8-8E39-BD37AA01D7C5}"/>
                </a:ext>
              </a:extLst>
            </p:cNvPr>
            <p:cNvGrpSpPr/>
            <p:nvPr/>
          </p:nvGrpSpPr>
          <p:grpSpPr>
            <a:xfrm>
              <a:off x="4557484" y="3495748"/>
              <a:ext cx="471876" cy="471876"/>
              <a:chOff x="6382541" y="3598170"/>
              <a:chExt cx="570970" cy="570970"/>
            </a:xfrm>
          </p:grpSpPr>
          <p:sp>
            <p:nvSpPr>
              <p:cNvPr id="106" name="Rectangle 105">
                <a:extLst>
                  <a:ext uri="{FF2B5EF4-FFF2-40B4-BE49-F238E27FC236}">
                    <a16:creationId xmlns:a16="http://schemas.microsoft.com/office/drawing/2014/main" id="{D0B7995C-7870-4AF7-56DD-ED047459ADBD}"/>
                  </a:ext>
                </a:extLst>
              </p:cNvPr>
              <p:cNvSpPr/>
              <p:nvPr/>
            </p:nvSpPr>
            <p:spPr bwMode="auto">
              <a:xfrm>
                <a:off x="6382541" y="3598170"/>
                <a:ext cx="570970" cy="570970"/>
              </a:xfrm>
              <a:prstGeom prst="rect">
                <a:avLst/>
              </a:prstGeom>
              <a:solidFill>
                <a:schemeClr val="tx1"/>
              </a:solidFill>
              <a:ln w="9525" cap="flat" cmpd="sng" algn="ctr">
                <a:noFill/>
                <a:prstDash val="solid"/>
                <a:headEnd type="none" w="med" len="med"/>
                <a:tailEnd type="none" w="med" len="med"/>
              </a:ln>
              <a:effectLst/>
            </p:spPr>
            <p:txBody>
              <a:bodyPr rot="0" spcFirstLastPara="0" vertOverflow="overflow" horzOverflow="overflow" vert="horz" wrap="square" lIns="108373" tIns="86699" rIns="108373" bIns="86699" numCol="1" spcCol="0" rtlCol="0" fromWordArt="0" anchor="t" anchorCtr="0" forceAA="0" compatLnSpc="1">
                <a:prstTxWarp prst="textNoShape">
                  <a:avLst/>
                </a:prstTxWarp>
                <a:noAutofit/>
              </a:bodyPr>
              <a:lstStyle/>
              <a:p>
                <a:pPr defTabSz="552569" fontAlgn="base">
                  <a:spcBef>
                    <a:spcPct val="0"/>
                  </a:spcBef>
                  <a:spcAft>
                    <a:spcPct val="0"/>
                  </a:spcAft>
                  <a:defRPr/>
                </a:pPr>
                <a:endParaRPr lang="en-US" sz="2369" kern="0">
                  <a:solidFill>
                    <a:srgbClr val="000000"/>
                  </a:solidFill>
                  <a:latin typeface="Segoe UI"/>
                  <a:cs typeface="Segoe Sans Display" pitchFamily="2" charset="0"/>
                </a:endParaRPr>
              </a:p>
            </p:txBody>
          </p:sp>
          <p:pic>
            <p:nvPicPr>
              <p:cNvPr id="107" name="Graphic 106" descr="Artificial Intelligence with solid fill">
                <a:extLst>
                  <a:ext uri="{FF2B5EF4-FFF2-40B4-BE49-F238E27FC236}">
                    <a16:creationId xmlns:a16="http://schemas.microsoft.com/office/drawing/2014/main" id="{78A96339-E470-BA93-7270-50A0DD18B8A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05377" y="3700857"/>
                <a:ext cx="324956" cy="324956"/>
              </a:xfrm>
              <a:prstGeom prst="rect">
                <a:avLst/>
              </a:prstGeom>
            </p:spPr>
          </p:pic>
        </p:grpSp>
      </p:grpSp>
      <p:sp>
        <p:nvSpPr>
          <p:cNvPr id="2" name="Title 1">
            <a:extLst>
              <a:ext uri="{FF2B5EF4-FFF2-40B4-BE49-F238E27FC236}">
                <a16:creationId xmlns:a16="http://schemas.microsoft.com/office/drawing/2014/main" id="{C3B924C1-E7AF-4902-55AA-10EEE3EB71D6}"/>
              </a:ext>
            </a:extLst>
          </p:cNvPr>
          <p:cNvSpPr>
            <a:spLocks noGrp="1"/>
          </p:cNvSpPr>
          <p:nvPr>
            <p:ph type="title"/>
          </p:nvPr>
        </p:nvSpPr>
        <p:spPr>
          <a:xfrm>
            <a:off x="515770" y="240716"/>
            <a:ext cx="8555037" cy="1661993"/>
          </a:xfrm>
        </p:spPr>
        <p:txBody>
          <a:bodyPr/>
          <a:lstStyle/>
          <a:p>
            <a:r>
              <a:rPr lang="es-ES" dirty="0"/>
              <a:t>Microsoft Sovereign Cloud da respuesta a todo el abanico de necesidades en materia de soberanía digital</a:t>
            </a:r>
            <a:endParaRPr lang="en-US" dirty="0"/>
          </a:p>
        </p:txBody>
      </p:sp>
    </p:spTree>
    <p:extLst>
      <p:ext uri="{BB962C8B-B14F-4D97-AF65-F5344CB8AC3E}">
        <p14:creationId xmlns:p14="http://schemas.microsoft.com/office/powerpoint/2010/main" val="36257293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500"/>
                                        <p:tgtEl>
                                          <p:spTgt spid="121"/>
                                        </p:tgtEl>
                                      </p:cBhvr>
                                    </p:animEffect>
                                  </p:childTnLst>
                                </p:cTn>
                              </p:par>
                              <p:par>
                                <p:cTn id="8" presetID="42" presetClass="path" presetSubtype="0" decel="100000" fill="hold" nodeType="withEffect">
                                  <p:stCondLst>
                                    <p:cond delay="100"/>
                                  </p:stCondLst>
                                  <p:childTnLst>
                                    <p:animMotion origin="layout" path="M -8.33333E-7 -2.59259E-6 L -8.33333E-7 0.03542 " pathEditMode="relative" rAng="0" ptsTypes="AA">
                                      <p:cBhvr>
                                        <p:cTn id="9" dur="700" spd="-100000" fill="hold"/>
                                        <p:tgtEl>
                                          <p:spTgt spid="121"/>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122"/>
                                        </p:tgtEl>
                                        <p:attrNameLst>
                                          <p:attrName>style.visibility</p:attrName>
                                        </p:attrNameLst>
                                      </p:cBhvr>
                                      <p:to>
                                        <p:strVal val="visible"/>
                                      </p:to>
                                    </p:set>
                                    <p:animEffect transition="in" filter="fade">
                                      <p:cBhvr>
                                        <p:cTn id="12" dur="500"/>
                                        <p:tgtEl>
                                          <p:spTgt spid="122"/>
                                        </p:tgtEl>
                                      </p:cBhvr>
                                    </p:animEffect>
                                  </p:childTnLst>
                                </p:cTn>
                              </p:par>
                              <p:par>
                                <p:cTn id="13" presetID="42" presetClass="path" presetSubtype="0" decel="100000" fill="hold" nodeType="withEffect">
                                  <p:stCondLst>
                                    <p:cond delay="200"/>
                                  </p:stCondLst>
                                  <p:childTnLst>
                                    <p:animMotion origin="layout" path="M -8.33333E-7 -2.59259E-6 L -8.33333E-7 0.03542 " pathEditMode="relative" rAng="0" ptsTypes="AA">
                                      <p:cBhvr>
                                        <p:cTn id="14" dur="700" spd="-100000" fill="hold"/>
                                        <p:tgtEl>
                                          <p:spTgt spid="122"/>
                                        </p:tgtEl>
                                        <p:attrNameLst>
                                          <p:attrName>ppt_x</p:attrName>
                                          <p:attrName>ppt_y</p:attrName>
                                        </p:attrNameLst>
                                      </p:cBhvr>
                                      <p:rCtr x="0" y="1759"/>
                                    </p:animMotion>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42" presetClass="path" presetSubtype="0" decel="100000" fill="hold" grpId="1" nodeType="withEffect">
                                  <p:stCondLst>
                                    <p:cond delay="0"/>
                                  </p:stCondLst>
                                  <p:childTnLst>
                                    <p:animMotion origin="layout" path="M -8.33333E-7 -2.59259E-6 L -8.33333E-7 0.03542 " pathEditMode="relative" rAng="0" ptsTypes="AA">
                                      <p:cBhvr>
                                        <p:cTn id="19" dur="700" spd="-100000" fill="hold"/>
                                        <p:tgtEl>
                                          <p:spTgt spid="2"/>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6E502-EC09-CBE3-E9F5-67885F55C82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9F3D718-CD92-C19B-54C6-F2B4CBA1AB96}"/>
              </a:ext>
            </a:extLst>
          </p:cNvPr>
          <p:cNvSpPr>
            <a:spLocks noGrp="1"/>
          </p:cNvSpPr>
          <p:nvPr>
            <p:ph type="title"/>
          </p:nvPr>
        </p:nvSpPr>
        <p:spPr>
          <a:xfrm>
            <a:off x="588263" y="457209"/>
            <a:ext cx="11018520" cy="553999"/>
          </a:xfrm>
        </p:spPr>
        <p:txBody>
          <a:bodyPr/>
          <a:lstStyle/>
          <a:p>
            <a:r>
              <a:rPr lang="en-US" dirty="0" err="1"/>
              <a:t>Soberanía</a:t>
            </a:r>
            <a:r>
              <a:rPr lang="en-US" dirty="0"/>
              <a:t> digital</a:t>
            </a:r>
          </a:p>
        </p:txBody>
      </p:sp>
      <p:grpSp>
        <p:nvGrpSpPr>
          <p:cNvPr id="24" name="Group 23">
            <a:extLst>
              <a:ext uri="{FF2B5EF4-FFF2-40B4-BE49-F238E27FC236}">
                <a16:creationId xmlns:a16="http://schemas.microsoft.com/office/drawing/2014/main" id="{53273246-434D-7094-E922-3D7CBE2F8C52}"/>
              </a:ext>
            </a:extLst>
          </p:cNvPr>
          <p:cNvGrpSpPr/>
          <p:nvPr/>
        </p:nvGrpSpPr>
        <p:grpSpPr>
          <a:xfrm>
            <a:off x="457200" y="1339711"/>
            <a:ext cx="11282363" cy="5061098"/>
            <a:chOff x="457200" y="1339702"/>
            <a:chExt cx="11282362" cy="5061097"/>
          </a:xfrm>
        </p:grpSpPr>
        <p:sp>
          <p:nvSpPr>
            <p:cNvPr id="18" name="Rectangle: Rounded Corners 17">
              <a:extLst>
                <a:ext uri="{FF2B5EF4-FFF2-40B4-BE49-F238E27FC236}">
                  <a16:creationId xmlns:a16="http://schemas.microsoft.com/office/drawing/2014/main" id="{A4E9F0A5-5442-9280-2549-D7C1B8005C35}"/>
                </a:ext>
                <a:ext uri="{C183D7F6-B498-43B3-948B-1728B52AA6E4}">
                  <adec:decorative xmlns:adec="http://schemas.microsoft.com/office/drawing/2017/decorative" val="1"/>
                </a:ext>
              </a:extLst>
            </p:cNvPr>
            <p:cNvSpPr>
              <a:spLocks/>
            </p:cNvSpPr>
            <p:nvPr/>
          </p:nvSpPr>
          <p:spPr>
            <a:xfrm>
              <a:off x="457200" y="1339702"/>
              <a:ext cx="11282362" cy="5061097"/>
            </a:xfrm>
            <a:prstGeom prst="roundRect">
              <a:avLst>
                <a:gd name="adj" fmla="val 0"/>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a:solidFill>
                  <a:srgbClr val="000000"/>
                </a:solidFill>
                <a:latin typeface="Segoe Sans Display"/>
                <a:cs typeface="Segoe Sans Display Semibold" pitchFamily="2" charset="0"/>
              </a:endParaRPr>
            </a:p>
          </p:txBody>
        </p:sp>
        <p:pic>
          <p:nvPicPr>
            <p:cNvPr id="13" name="Picture 12">
              <a:extLst>
                <a:ext uri="{FF2B5EF4-FFF2-40B4-BE49-F238E27FC236}">
                  <a16:creationId xmlns:a16="http://schemas.microsoft.com/office/drawing/2014/main" id="{4F60EA93-960E-32E0-3F5B-16995B1D75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90377" y="1571927"/>
              <a:ext cx="4111334" cy="4623409"/>
            </a:xfrm>
            <a:prstGeom prst="rect">
              <a:avLst/>
            </a:prstGeom>
            <a:solidFill>
              <a:schemeClr val="tx1">
                <a:alpha val="57000"/>
              </a:schemeClr>
            </a:solidFill>
            <a:ln>
              <a:noFill/>
            </a:ln>
          </p:spPr>
        </p:pic>
        <p:sp>
          <p:nvSpPr>
            <p:cNvPr id="20" name="Rounded Rectangle 9">
              <a:extLst>
                <a:ext uri="{FF2B5EF4-FFF2-40B4-BE49-F238E27FC236}">
                  <a16:creationId xmlns:a16="http://schemas.microsoft.com/office/drawing/2014/main" id="{1CF4680F-8B84-2282-38B3-6863EEDCDD94}"/>
                </a:ext>
              </a:extLst>
            </p:cNvPr>
            <p:cNvSpPr/>
            <p:nvPr/>
          </p:nvSpPr>
          <p:spPr bwMode="auto">
            <a:xfrm>
              <a:off x="5007752" y="1571927"/>
              <a:ext cx="6509820" cy="4596646"/>
            </a:xfrm>
            <a:prstGeom prst="roundRect">
              <a:avLst>
                <a:gd name="adj" fmla="val 0"/>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932719">
                <a:spcBef>
                  <a:spcPct val="20000"/>
                </a:spcBef>
                <a:buSzPct val="90000"/>
                <a:defRPr/>
              </a:pPr>
              <a:endParaRPr lang="en-US" sz="800" b="1" kern="0" err="1">
                <a:solidFill>
                  <a:prstClr val="black"/>
                </a:solidFill>
                <a:latin typeface="Segoe Sans Display"/>
                <a:cs typeface="Segoe UI Semibold" panose="020B0502040204020203" pitchFamily="34" charset="0"/>
              </a:endParaRPr>
            </a:p>
          </p:txBody>
        </p:sp>
        <p:sp>
          <p:nvSpPr>
            <p:cNvPr id="2" name="object 25">
              <a:extLst>
                <a:ext uri="{FF2B5EF4-FFF2-40B4-BE49-F238E27FC236}">
                  <a16:creationId xmlns:a16="http://schemas.microsoft.com/office/drawing/2014/main" id="{AFC3E0B0-B401-ECE7-0B6A-F7A8814A80B7}"/>
                </a:ext>
              </a:extLst>
            </p:cNvPr>
            <p:cNvSpPr txBox="1">
              <a:spLocks/>
            </p:cNvSpPr>
            <p:nvPr/>
          </p:nvSpPr>
          <p:spPr>
            <a:xfrm>
              <a:off x="5682198" y="2553987"/>
              <a:ext cx="1506739" cy="553998"/>
            </a:xfrm>
            <a:prstGeom prst="rect">
              <a:avLst/>
            </a:prstGeom>
            <a:noFill/>
            <a:ln>
              <a:noFill/>
            </a:ln>
          </p:spPr>
          <p:txBody>
            <a:bodyPr vert="horz" wrap="square" lIns="0" tIns="0" rIns="0" bIns="0" rtlCol="0" anchor="ctr">
              <a:spAutoFit/>
            </a:bodyPr>
            <a:lstStyle/>
            <a:p>
              <a:pPr defTabSz="914377">
                <a:defRPr/>
              </a:pPr>
              <a:r>
                <a:rPr lang="en-US" kern="0" dirty="0" err="1">
                  <a:solidFill>
                    <a:srgbClr val="00A4EF"/>
                  </a:solidFill>
                  <a:cs typeface="Arial Black"/>
                </a:rPr>
                <a:t>Controles</a:t>
              </a:r>
              <a:r>
                <a:rPr lang="en-US" kern="0" dirty="0">
                  <a:solidFill>
                    <a:srgbClr val="00A4EF"/>
                  </a:solidFill>
                  <a:cs typeface="Arial Black"/>
                </a:rPr>
                <a:t> </a:t>
              </a:r>
              <a:r>
                <a:rPr lang="en-US" kern="0" dirty="0" err="1">
                  <a:solidFill>
                    <a:srgbClr val="00A4EF"/>
                  </a:solidFill>
                  <a:cs typeface="Arial Black"/>
                </a:rPr>
                <a:t>operativos</a:t>
              </a:r>
              <a:endParaRPr lang="en-US" kern="0" dirty="0">
                <a:solidFill>
                  <a:srgbClr val="00A4EF"/>
                </a:solidFill>
                <a:cs typeface="Arial Black"/>
              </a:endParaRPr>
            </a:p>
          </p:txBody>
        </p:sp>
        <p:sp>
          <p:nvSpPr>
            <p:cNvPr id="3" name="TextBox 2">
              <a:extLst>
                <a:ext uri="{FF2B5EF4-FFF2-40B4-BE49-F238E27FC236}">
                  <a16:creationId xmlns:a16="http://schemas.microsoft.com/office/drawing/2014/main" id="{0C9C6B4A-C179-6D23-3918-BB245D7D02B9}"/>
                </a:ext>
              </a:extLst>
            </p:cNvPr>
            <p:cNvSpPr txBox="1"/>
            <p:nvPr/>
          </p:nvSpPr>
          <p:spPr>
            <a:xfrm>
              <a:off x="5682198" y="4583510"/>
              <a:ext cx="1506739" cy="553998"/>
            </a:xfrm>
            <a:prstGeom prst="rect">
              <a:avLst/>
            </a:prstGeom>
            <a:noFill/>
          </p:spPr>
          <p:txBody>
            <a:bodyPr wrap="square" lIns="0" tIns="0" rIns="0" bIns="0" rtlCol="0">
              <a:spAutoFit/>
            </a:bodyPr>
            <a:lstStyle/>
            <a:p>
              <a:pPr defTabSz="914377">
                <a:defRPr/>
              </a:pPr>
              <a:r>
                <a:rPr lang="en-US" kern="0" dirty="0">
                  <a:solidFill>
                    <a:srgbClr val="00A4EF"/>
                  </a:solidFill>
                  <a:cs typeface="Arial Black"/>
                </a:rPr>
                <a:t>Datos y </a:t>
              </a:r>
              <a:r>
                <a:rPr lang="en-US" kern="0" dirty="0" err="1">
                  <a:solidFill>
                    <a:srgbClr val="00A4EF"/>
                  </a:solidFill>
                  <a:cs typeface="Arial Black"/>
                </a:rPr>
                <a:t>controles</a:t>
              </a:r>
              <a:endParaRPr lang="en-US" kern="0" dirty="0">
                <a:solidFill>
                  <a:srgbClr val="00A4EF"/>
                </a:solidFill>
                <a:cs typeface="Arial Black"/>
              </a:endParaRPr>
            </a:p>
          </p:txBody>
        </p:sp>
        <p:cxnSp>
          <p:nvCxnSpPr>
            <p:cNvPr id="4" name="Straight Connector 3">
              <a:extLst>
                <a:ext uri="{FF2B5EF4-FFF2-40B4-BE49-F238E27FC236}">
                  <a16:creationId xmlns:a16="http://schemas.microsoft.com/office/drawing/2014/main" id="{C81292DA-F331-11B1-FD60-FE7F154B037B}"/>
                </a:ext>
              </a:extLst>
            </p:cNvPr>
            <p:cNvCxnSpPr>
              <a:cxnSpLocks/>
            </p:cNvCxnSpPr>
            <p:nvPr/>
          </p:nvCxnSpPr>
          <p:spPr>
            <a:xfrm flipH="1">
              <a:off x="5666698" y="3764648"/>
              <a:ext cx="5118538" cy="0"/>
            </a:xfrm>
            <a:prstGeom prst="line">
              <a:avLst/>
            </a:prstGeom>
            <a:ln w="9525">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Title 14">
              <a:extLst>
                <a:ext uri="{FF2B5EF4-FFF2-40B4-BE49-F238E27FC236}">
                  <a16:creationId xmlns:a16="http://schemas.microsoft.com/office/drawing/2014/main" id="{24D475C7-DD76-B5B4-3C3A-60FF300C9C9B}"/>
                </a:ext>
              </a:extLst>
            </p:cNvPr>
            <p:cNvSpPr txBox="1">
              <a:spLocks/>
            </p:cNvSpPr>
            <p:nvPr/>
          </p:nvSpPr>
          <p:spPr>
            <a:xfrm>
              <a:off x="7445938" y="2461654"/>
              <a:ext cx="3226990" cy="738664"/>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defTabSz="914400">
                <a:lnSpc>
                  <a:spcPct val="100000"/>
                </a:lnSpc>
                <a:spcBef>
                  <a:spcPts val="2100"/>
                </a:spcBef>
                <a:buNone/>
                <a:defRPr sz="2800" b="0" kern="0" cap="none" spc="0" baseline="0">
                  <a:ln>
                    <a:noFill/>
                  </a:ln>
                  <a:gradFill>
                    <a:gsLst>
                      <a:gs pos="575">
                        <a:schemeClr val="tx1"/>
                      </a:gs>
                      <a:gs pos="17416">
                        <a:schemeClr val="tx1"/>
                      </a:gs>
                    </a:gsLst>
                    <a:path path="circle">
                      <a:fillToRect l="100000" b="100000"/>
                    </a:path>
                  </a:gradFill>
                  <a:effectLst/>
                  <a:latin typeface="+mj-lt"/>
                </a:defRPr>
              </a:lvl1pPr>
            </a:lstStyle>
            <a:p>
              <a:pPr defTabSz="896458">
                <a:spcBef>
                  <a:spcPts val="600"/>
                </a:spcBef>
                <a:defRPr/>
              </a:pPr>
              <a:r>
                <a:rPr lang="es-ES" sz="1600" kern="1200" dirty="0">
                  <a:solidFill>
                    <a:srgbClr val="000000"/>
                  </a:solidFill>
                  <a:latin typeface="+mn-lt"/>
                </a:rPr>
                <a:t>Determinación por parte del cliente de los controles operativos y de cumplimiento</a:t>
              </a:r>
            </a:p>
          </p:txBody>
        </p:sp>
        <p:sp>
          <p:nvSpPr>
            <p:cNvPr id="7" name="Title 14">
              <a:extLst>
                <a:ext uri="{FF2B5EF4-FFF2-40B4-BE49-F238E27FC236}">
                  <a16:creationId xmlns:a16="http://schemas.microsoft.com/office/drawing/2014/main" id="{8E386A64-E0D1-74F5-CBC2-FB73CD4B60BE}"/>
                </a:ext>
              </a:extLst>
            </p:cNvPr>
            <p:cNvSpPr txBox="1">
              <a:spLocks/>
            </p:cNvSpPr>
            <p:nvPr/>
          </p:nvSpPr>
          <p:spPr>
            <a:xfrm>
              <a:off x="7445938" y="4491178"/>
              <a:ext cx="3226990" cy="738664"/>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defTabSz="914400">
                <a:lnSpc>
                  <a:spcPct val="100000"/>
                </a:lnSpc>
                <a:spcBef>
                  <a:spcPts val="2100"/>
                </a:spcBef>
                <a:buNone/>
                <a:defRPr sz="2800" b="0" kern="0" cap="none" spc="0" baseline="0">
                  <a:ln>
                    <a:noFill/>
                  </a:ln>
                  <a:gradFill>
                    <a:gsLst>
                      <a:gs pos="575">
                        <a:schemeClr val="tx1"/>
                      </a:gs>
                      <a:gs pos="17416">
                        <a:schemeClr val="tx1"/>
                      </a:gs>
                    </a:gsLst>
                    <a:path path="circle">
                      <a:fillToRect l="100000" b="100000"/>
                    </a:path>
                  </a:gradFill>
                  <a:effectLst/>
                  <a:latin typeface="+mj-lt"/>
                </a:defRPr>
              </a:lvl1pPr>
            </a:lstStyle>
            <a:p>
              <a:pPr defTabSz="896458">
                <a:spcBef>
                  <a:spcPts val="600"/>
                </a:spcBef>
                <a:defRPr/>
              </a:pPr>
              <a:r>
                <a:rPr lang="es-ES" sz="1600" kern="1200" dirty="0">
                  <a:solidFill>
                    <a:srgbClr val="000000"/>
                  </a:solidFill>
                  <a:latin typeface="+mn-lt"/>
                </a:rPr>
                <a:t>Protección de la privacidad y prevención del acceso no autorizado a los datos</a:t>
              </a:r>
            </a:p>
          </p:txBody>
        </p:sp>
        <p:sp>
          <p:nvSpPr>
            <p:cNvPr id="22" name="Rounded Rectangle 13">
              <a:extLst>
                <a:ext uri="{FF2B5EF4-FFF2-40B4-BE49-F238E27FC236}">
                  <a16:creationId xmlns:a16="http://schemas.microsoft.com/office/drawing/2014/main" id="{9633211C-DACF-852F-1500-86B80E49460C}"/>
                </a:ext>
              </a:extLst>
            </p:cNvPr>
            <p:cNvSpPr/>
            <p:nvPr/>
          </p:nvSpPr>
          <p:spPr bwMode="auto">
            <a:xfrm>
              <a:off x="690376" y="1571927"/>
              <a:ext cx="4111334" cy="4623409"/>
            </a:xfrm>
            <a:prstGeom prst="roundRect">
              <a:avLst>
                <a:gd name="adj" fmla="val 0"/>
              </a:avLst>
            </a:prstGeom>
            <a:solidFill>
              <a:schemeClr val="tx1">
                <a:alpha val="6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err="1">
                <a:solidFill>
                  <a:srgbClr val="FFFFFF"/>
                </a:solidFill>
                <a:latin typeface="Segoe UI"/>
              </a:endParaRPr>
            </a:p>
          </p:txBody>
        </p:sp>
        <p:sp>
          <p:nvSpPr>
            <p:cNvPr id="8" name="TextBox 7">
              <a:extLst>
                <a:ext uri="{FF2B5EF4-FFF2-40B4-BE49-F238E27FC236}">
                  <a16:creationId xmlns:a16="http://schemas.microsoft.com/office/drawing/2014/main" id="{72338A5C-C8D8-FFEA-B31D-CAC04C2FE517}"/>
                </a:ext>
              </a:extLst>
            </p:cNvPr>
            <p:cNvSpPr txBox="1"/>
            <p:nvPr/>
          </p:nvSpPr>
          <p:spPr>
            <a:xfrm>
              <a:off x="946043" y="2221638"/>
              <a:ext cx="3445204" cy="3631762"/>
            </a:xfrm>
            <a:prstGeom prst="rect">
              <a:avLst/>
            </a:prstGeom>
            <a:noFill/>
          </p:spPr>
          <p:txBody>
            <a:bodyPr wrap="square">
              <a:spAutoFit/>
            </a:bodyPr>
            <a:lstStyle/>
            <a:p>
              <a:pPr defTabSz="841198">
                <a:spcAft>
                  <a:spcPts val="1200"/>
                </a:spcAft>
                <a:defRPr/>
              </a:pPr>
              <a:r>
                <a:rPr lang="es-ES" sz="2000" dirty="0">
                  <a:solidFill>
                    <a:schemeClr val="bg1"/>
                  </a:solidFill>
                </a:rPr>
                <a:t>La soberanía digital permite a las personas y a las instituciones participar en la economía digital de forma segura, independiente y con controles autodeterminados. </a:t>
              </a:r>
            </a:p>
            <a:p>
              <a:pPr defTabSz="841198">
                <a:spcAft>
                  <a:spcPts val="1200"/>
                </a:spcAft>
                <a:defRPr/>
              </a:pPr>
              <a:r>
                <a:rPr lang="es-ES" sz="2000" dirty="0">
                  <a:solidFill>
                    <a:schemeClr val="bg1"/>
                  </a:solidFill>
                </a:rPr>
                <a:t>Sin embargo, los requisitos de implementación varían considerablemente según el país, el sector y la organización.</a:t>
              </a:r>
            </a:p>
          </p:txBody>
        </p:sp>
      </p:grpSp>
    </p:spTree>
    <p:extLst>
      <p:ext uri="{BB962C8B-B14F-4D97-AF65-F5344CB8AC3E}">
        <p14:creationId xmlns:p14="http://schemas.microsoft.com/office/powerpoint/2010/main" val="29992184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42" presetClass="path" presetSubtype="0" decel="100000" fill="hold" grpId="1" nodeType="withEffect">
                                  <p:stCondLst>
                                    <p:cond delay="0"/>
                                  </p:stCondLst>
                                  <p:childTnLst>
                                    <p:animMotion origin="layout" path="M -3.54167E-6 1.11111E-6 L -3.54167E-6 0.03542 " pathEditMode="relative" rAng="0" ptsTypes="AA">
                                      <p:cBhvr>
                                        <p:cTn id="9" dur="700" spd="-100000" fill="hold"/>
                                        <p:tgtEl>
                                          <p:spTgt spid="10"/>
                                        </p:tgtEl>
                                        <p:attrNameLst>
                                          <p:attrName>ppt_x</p:attrName>
                                          <p:attrName>ppt_y</p:attrName>
                                        </p:attrNameLst>
                                      </p:cBhvr>
                                      <p:rCtr x="0" y="1782"/>
                                    </p:animMotion>
                                  </p:childTnLst>
                                </p:cTn>
                              </p:par>
                              <p:par>
                                <p:cTn id="10" presetID="10" presetClass="entr" presetSubtype="0" fill="hold" nodeType="withEffect">
                                  <p:stCondLst>
                                    <p:cond delay="20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par>
                                <p:cTn id="13" presetID="42" presetClass="path" presetSubtype="0" decel="100000" fill="hold" nodeType="withEffect">
                                  <p:stCondLst>
                                    <p:cond delay="200"/>
                                  </p:stCondLst>
                                  <p:childTnLst>
                                    <p:animMotion origin="layout" path="M -2.08333E-7 -3.7037E-6 L -2.08333E-7 0.03542 " pathEditMode="relative" rAng="0" ptsTypes="AA">
                                      <p:cBhvr>
                                        <p:cTn id="14" dur="700" spd="-100000" fill="hold"/>
                                        <p:tgtEl>
                                          <p:spTgt spid="24"/>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0B650-8932-79B6-89AE-6A3E7C2C2A45}"/>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E8107617-BB6C-79E4-0334-B2E3A4698AA2}"/>
              </a:ext>
            </a:extLst>
          </p:cNvPr>
          <p:cNvPicPr>
            <a:picLocks noChangeAspect="1"/>
          </p:cNvPicPr>
          <p:nvPr/>
        </p:nvPicPr>
        <p:blipFill>
          <a:blip>
            <a:extLst>
              <a:ext uri="{96DAC541-7B7A-43D3-8B79-37D633B846F1}">
                <asvg:svgBlip xmlns:asvg="http://schemas.microsoft.com/office/drawing/2016/SVG/main" r:embed="rId3"/>
              </a:ext>
            </a:extLst>
          </a:blip>
          <a:srcRect r="24345" b="26456"/>
          <a:stretch>
            <a:fillRect/>
          </a:stretch>
        </p:blipFill>
        <p:spPr>
          <a:xfrm>
            <a:off x="7952562" y="886053"/>
            <a:ext cx="4239447" cy="5971947"/>
          </a:xfrm>
          <a:prstGeom prst="rect">
            <a:avLst/>
          </a:prstGeom>
        </p:spPr>
      </p:pic>
      <p:pic>
        <p:nvPicPr>
          <p:cNvPr id="86" name="Picture 85">
            <a:extLst>
              <a:ext uri="{FF2B5EF4-FFF2-40B4-BE49-F238E27FC236}">
                <a16:creationId xmlns:a16="http://schemas.microsoft.com/office/drawing/2014/main" id="{8455C91B-A687-D588-D012-568429930F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5200652" y="451307"/>
            <a:ext cx="6534149" cy="5955384"/>
          </a:xfrm>
          <a:prstGeom prst="rect">
            <a:avLst/>
          </a:prstGeom>
        </p:spPr>
      </p:pic>
      <p:grpSp>
        <p:nvGrpSpPr>
          <p:cNvPr id="50" name="Group 49">
            <a:extLst>
              <a:ext uri="{FF2B5EF4-FFF2-40B4-BE49-F238E27FC236}">
                <a16:creationId xmlns:a16="http://schemas.microsoft.com/office/drawing/2014/main" id="{59E49164-0B70-7A8E-DEEE-B0EE73D79C6F}"/>
              </a:ext>
            </a:extLst>
          </p:cNvPr>
          <p:cNvGrpSpPr/>
          <p:nvPr/>
        </p:nvGrpSpPr>
        <p:grpSpPr>
          <a:xfrm>
            <a:off x="5200652" y="451316"/>
            <a:ext cx="6534149" cy="5955385"/>
            <a:chOff x="5200651" y="451307"/>
            <a:chExt cx="6534149" cy="5955385"/>
          </a:xfrm>
        </p:grpSpPr>
        <p:sp>
          <p:nvSpPr>
            <p:cNvPr id="12" name="Rectangle: Rounded Corners 11">
              <a:extLst>
                <a:ext uri="{FF2B5EF4-FFF2-40B4-BE49-F238E27FC236}">
                  <a16:creationId xmlns:a16="http://schemas.microsoft.com/office/drawing/2014/main" id="{AC4941FA-CDF2-7695-4EDB-16BFD6B7F81D}"/>
                </a:ext>
                <a:ext uri="{C183D7F6-B498-43B3-948B-1728B52AA6E4}">
                  <adec:decorative xmlns:adec="http://schemas.microsoft.com/office/drawing/2017/decorative" val="1"/>
                </a:ext>
              </a:extLst>
            </p:cNvPr>
            <p:cNvSpPr>
              <a:spLocks/>
            </p:cNvSpPr>
            <p:nvPr/>
          </p:nvSpPr>
          <p:spPr>
            <a:xfrm>
              <a:off x="5200651" y="451307"/>
              <a:ext cx="6534149" cy="5955385"/>
            </a:xfrm>
            <a:prstGeom prst="roundRect">
              <a:avLst>
                <a:gd name="adj" fmla="val 0"/>
              </a:avLst>
            </a:prstGeom>
            <a:solidFill>
              <a:schemeClr val="tx1">
                <a:alpha val="5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rgbClr val="FFFFFF"/>
                </a:solidFill>
                <a:latin typeface="Segoe UI"/>
              </a:endParaRPr>
            </a:p>
          </p:txBody>
        </p:sp>
        <p:sp>
          <p:nvSpPr>
            <p:cNvPr id="13" name="Rounded Rectangle 23">
              <a:extLst>
                <a:ext uri="{FF2B5EF4-FFF2-40B4-BE49-F238E27FC236}">
                  <a16:creationId xmlns:a16="http://schemas.microsoft.com/office/drawing/2014/main" id="{DC9E8140-DCC6-6BD1-4B15-81FFBFF7BBE3}"/>
                </a:ext>
                <a:ext uri="{C183D7F6-B498-43B3-948B-1728B52AA6E4}">
                  <adec:decorative xmlns:adec="http://schemas.microsoft.com/office/drawing/2017/decorative" val="1"/>
                </a:ext>
              </a:extLst>
            </p:cNvPr>
            <p:cNvSpPr/>
            <p:nvPr/>
          </p:nvSpPr>
          <p:spPr bwMode="auto">
            <a:xfrm>
              <a:off x="5614390" y="996746"/>
              <a:ext cx="5156391" cy="411480"/>
            </a:xfrm>
            <a:prstGeom prst="roundRect">
              <a:avLst>
                <a:gd name="adj" fmla="val 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defTabSz="914377">
                <a:lnSpc>
                  <a:spcPct val="110000"/>
                </a:lnSpc>
                <a:spcBef>
                  <a:spcPts val="61"/>
                </a:spcBef>
                <a:tabLst>
                  <a:tab pos="601840" algn="l"/>
                </a:tabLst>
                <a:defRPr/>
              </a:pPr>
              <a:r>
                <a:rPr lang="es-ES" sz="2400" dirty="0">
                  <a:solidFill>
                    <a:schemeClr val="bg1"/>
                  </a:solidFill>
                  <a:cs typeface="Segoe Sans Display Semilight"/>
                </a:rPr>
                <a:t>Determinación por parte del cliente de los controles operativos y de cumplimiento</a:t>
              </a:r>
            </a:p>
          </p:txBody>
        </p:sp>
        <p:sp>
          <p:nvSpPr>
            <p:cNvPr id="29" name="Rectangle 28">
              <a:extLst>
                <a:ext uri="{FF2B5EF4-FFF2-40B4-BE49-F238E27FC236}">
                  <a16:creationId xmlns:a16="http://schemas.microsoft.com/office/drawing/2014/main" id="{B1D1FB58-F37B-386E-7738-29D0979FF7A1}"/>
                </a:ext>
              </a:extLst>
            </p:cNvPr>
            <p:cNvSpPr/>
            <p:nvPr/>
          </p:nvSpPr>
          <p:spPr>
            <a:xfrm>
              <a:off x="5447049" y="1906493"/>
              <a:ext cx="6041352" cy="12483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4" name="Rectangle 33">
              <a:extLst>
                <a:ext uri="{FF2B5EF4-FFF2-40B4-BE49-F238E27FC236}">
                  <a16:creationId xmlns:a16="http://schemas.microsoft.com/office/drawing/2014/main" id="{CD21D8C4-196C-7930-1198-9D7B0037A69E}"/>
                </a:ext>
              </a:extLst>
            </p:cNvPr>
            <p:cNvSpPr/>
            <p:nvPr/>
          </p:nvSpPr>
          <p:spPr>
            <a:xfrm>
              <a:off x="5447049" y="3409927"/>
              <a:ext cx="6041352" cy="12483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0959219-F3C4-911A-0C77-3B538CC4E771}"/>
                </a:ext>
              </a:extLst>
            </p:cNvPr>
            <p:cNvSpPr/>
            <p:nvPr/>
          </p:nvSpPr>
          <p:spPr>
            <a:xfrm>
              <a:off x="5447049" y="4909039"/>
              <a:ext cx="6041352" cy="12483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0A11A57D-9402-DDCC-B9A8-BCCE3D24A7B7}"/>
                </a:ext>
              </a:extLst>
            </p:cNvPr>
            <p:cNvSpPr txBox="1">
              <a:spLocks/>
            </p:cNvSpPr>
            <p:nvPr/>
          </p:nvSpPr>
          <p:spPr>
            <a:xfrm>
              <a:off x="6679016" y="2392183"/>
              <a:ext cx="2824387" cy="276999"/>
            </a:xfrm>
            <a:prstGeom prst="rect">
              <a:avLst/>
            </a:prstGeom>
            <a:noFill/>
          </p:spPr>
          <p:txBody>
            <a:bodyPr wrap="square" lIns="0" tIns="0" rIns="0" bIns="0" anchor="t">
              <a:spAutoFit/>
            </a:bodyPr>
            <a:lstStyle/>
            <a:p>
              <a:pPr defTabSz="932719">
                <a:spcBef>
                  <a:spcPct val="0"/>
                </a:spcBef>
                <a:spcAft>
                  <a:spcPts val="900"/>
                </a:spcAft>
                <a:defRPr/>
              </a:pPr>
              <a:r>
                <a:rPr lang="en-US" kern="1000" dirty="0">
                  <a:ln w="3175">
                    <a:noFill/>
                  </a:ln>
                  <a:solidFill>
                    <a:srgbClr val="000000"/>
                  </a:solidFill>
                  <a:cs typeface="Segoe Sans Text" pitchFamily="2" charset="0"/>
                </a:rPr>
                <a:t>Customer Lockbox</a:t>
              </a:r>
            </a:p>
          </p:txBody>
        </p:sp>
        <p:sp>
          <p:nvSpPr>
            <p:cNvPr id="37" name="TextBox 36">
              <a:extLst>
                <a:ext uri="{FF2B5EF4-FFF2-40B4-BE49-F238E27FC236}">
                  <a16:creationId xmlns:a16="http://schemas.microsoft.com/office/drawing/2014/main" id="{8345E08F-9F11-037A-1129-0B76C9407F62}"/>
                </a:ext>
              </a:extLst>
            </p:cNvPr>
            <p:cNvSpPr txBox="1">
              <a:spLocks/>
            </p:cNvSpPr>
            <p:nvPr/>
          </p:nvSpPr>
          <p:spPr>
            <a:xfrm>
              <a:off x="6679016" y="3895617"/>
              <a:ext cx="2824387" cy="276999"/>
            </a:xfrm>
            <a:prstGeom prst="rect">
              <a:avLst/>
            </a:prstGeom>
            <a:noFill/>
          </p:spPr>
          <p:txBody>
            <a:bodyPr wrap="square" lIns="0" tIns="0" rIns="0" bIns="0" anchor="t">
              <a:spAutoFit/>
            </a:bodyPr>
            <a:lstStyle/>
            <a:p>
              <a:pPr defTabSz="932719">
                <a:spcBef>
                  <a:spcPct val="0"/>
                </a:spcBef>
                <a:spcAft>
                  <a:spcPts val="900"/>
                </a:spcAft>
                <a:defRPr/>
              </a:pPr>
              <a:r>
                <a:rPr lang="en-US" kern="1000" dirty="0">
                  <a:ln w="3175">
                    <a:noFill/>
                  </a:ln>
                  <a:solidFill>
                    <a:srgbClr val="000000"/>
                  </a:solidFill>
                  <a:cs typeface="Segoe Sans Text" pitchFamily="2" charset="0"/>
                </a:rPr>
                <a:t>Data Guardian</a:t>
              </a:r>
            </a:p>
          </p:txBody>
        </p:sp>
        <p:sp>
          <p:nvSpPr>
            <p:cNvPr id="38" name="TextBox 37">
              <a:extLst>
                <a:ext uri="{FF2B5EF4-FFF2-40B4-BE49-F238E27FC236}">
                  <a16:creationId xmlns:a16="http://schemas.microsoft.com/office/drawing/2014/main" id="{1BA94ACF-B0B5-A4BB-152A-2A3265B84B7A}"/>
                </a:ext>
              </a:extLst>
            </p:cNvPr>
            <p:cNvSpPr txBox="1">
              <a:spLocks/>
            </p:cNvSpPr>
            <p:nvPr/>
          </p:nvSpPr>
          <p:spPr>
            <a:xfrm>
              <a:off x="6679015" y="5379648"/>
              <a:ext cx="3576810" cy="553998"/>
            </a:xfrm>
            <a:prstGeom prst="rect">
              <a:avLst/>
            </a:prstGeom>
            <a:noFill/>
          </p:spPr>
          <p:txBody>
            <a:bodyPr wrap="square" lIns="0" tIns="0" rIns="0" bIns="0" anchor="t">
              <a:spAutoFit/>
            </a:bodyPr>
            <a:lstStyle/>
            <a:p>
              <a:pPr defTabSz="932719">
                <a:spcBef>
                  <a:spcPct val="0"/>
                </a:spcBef>
                <a:spcAft>
                  <a:spcPts val="900"/>
                </a:spcAft>
                <a:defRPr/>
              </a:pPr>
              <a:r>
                <a:rPr lang="es-ES" kern="1000" dirty="0">
                  <a:ln w="3175">
                    <a:noFill/>
                  </a:ln>
                  <a:solidFill>
                    <a:srgbClr val="000000"/>
                  </a:solidFill>
                  <a:cs typeface="Segoe Sans Text" pitchFamily="2" charset="0"/>
                </a:rPr>
                <a:t>Controles de soberanía en el portal de Azure</a:t>
              </a:r>
            </a:p>
          </p:txBody>
        </p:sp>
        <p:grpSp>
          <p:nvGrpSpPr>
            <p:cNvPr id="42" name="Group 41">
              <a:extLst>
                <a:ext uri="{FF2B5EF4-FFF2-40B4-BE49-F238E27FC236}">
                  <a16:creationId xmlns:a16="http://schemas.microsoft.com/office/drawing/2014/main" id="{FFFA6B9A-7478-5CA6-4F18-1F195D485256}"/>
                </a:ext>
              </a:extLst>
            </p:cNvPr>
            <p:cNvGrpSpPr/>
            <p:nvPr/>
          </p:nvGrpSpPr>
          <p:grpSpPr>
            <a:xfrm>
              <a:off x="5809178" y="2324542"/>
              <a:ext cx="412283" cy="412283"/>
              <a:chOff x="5749365" y="2228872"/>
              <a:chExt cx="603623" cy="603623"/>
            </a:xfrm>
          </p:grpSpPr>
          <p:sp>
            <p:nvSpPr>
              <p:cNvPr id="39" name="Rectangle 38">
                <a:extLst>
                  <a:ext uri="{FF2B5EF4-FFF2-40B4-BE49-F238E27FC236}">
                    <a16:creationId xmlns:a16="http://schemas.microsoft.com/office/drawing/2014/main" id="{1338D076-FAFB-AFF8-E883-30D60A0D4F60}"/>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41" name="Graphic 40">
                <a:extLst>
                  <a:ext uri="{FF2B5EF4-FFF2-40B4-BE49-F238E27FC236}">
                    <a16:creationId xmlns:a16="http://schemas.microsoft.com/office/drawing/2014/main" id="{45B57F75-253B-677D-A50B-0FFEB45B5A3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grpSp>
          <p:nvGrpSpPr>
            <p:cNvPr id="43" name="Group 42">
              <a:extLst>
                <a:ext uri="{FF2B5EF4-FFF2-40B4-BE49-F238E27FC236}">
                  <a16:creationId xmlns:a16="http://schemas.microsoft.com/office/drawing/2014/main" id="{7A663B25-3ED3-E8EA-1F4C-6390E9994532}"/>
                </a:ext>
              </a:extLst>
            </p:cNvPr>
            <p:cNvGrpSpPr/>
            <p:nvPr/>
          </p:nvGrpSpPr>
          <p:grpSpPr>
            <a:xfrm>
              <a:off x="5809178" y="3827976"/>
              <a:ext cx="412283" cy="412283"/>
              <a:chOff x="5749365" y="2228872"/>
              <a:chExt cx="603623" cy="603623"/>
            </a:xfrm>
          </p:grpSpPr>
          <p:sp>
            <p:nvSpPr>
              <p:cNvPr id="44" name="Rectangle 43">
                <a:extLst>
                  <a:ext uri="{FF2B5EF4-FFF2-40B4-BE49-F238E27FC236}">
                    <a16:creationId xmlns:a16="http://schemas.microsoft.com/office/drawing/2014/main" id="{EE2C2DA0-85B2-5D99-C24C-59A584B03AC9}"/>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45" name="Graphic 44">
                <a:extLst>
                  <a:ext uri="{FF2B5EF4-FFF2-40B4-BE49-F238E27FC236}">
                    <a16:creationId xmlns:a16="http://schemas.microsoft.com/office/drawing/2014/main" id="{22796139-FBD6-5418-6674-595C8DA280B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grpSp>
          <p:nvGrpSpPr>
            <p:cNvPr id="46" name="Group 45">
              <a:extLst>
                <a:ext uri="{FF2B5EF4-FFF2-40B4-BE49-F238E27FC236}">
                  <a16:creationId xmlns:a16="http://schemas.microsoft.com/office/drawing/2014/main" id="{81FF76FB-6F22-05BE-6F4C-B4080D918C26}"/>
                </a:ext>
              </a:extLst>
            </p:cNvPr>
            <p:cNvGrpSpPr/>
            <p:nvPr/>
          </p:nvGrpSpPr>
          <p:grpSpPr>
            <a:xfrm>
              <a:off x="5809178" y="5327088"/>
              <a:ext cx="412283" cy="412283"/>
              <a:chOff x="5749365" y="2228872"/>
              <a:chExt cx="603623" cy="603623"/>
            </a:xfrm>
          </p:grpSpPr>
          <p:sp>
            <p:nvSpPr>
              <p:cNvPr id="47" name="Rectangle 46">
                <a:extLst>
                  <a:ext uri="{FF2B5EF4-FFF2-40B4-BE49-F238E27FC236}">
                    <a16:creationId xmlns:a16="http://schemas.microsoft.com/office/drawing/2014/main" id="{84038143-3CEF-E0BB-EB39-82E965796D11}"/>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pic>
            <p:nvPicPr>
              <p:cNvPr id="48" name="Graphic 47">
                <a:extLst>
                  <a:ext uri="{FF2B5EF4-FFF2-40B4-BE49-F238E27FC236}">
                    <a16:creationId xmlns:a16="http://schemas.microsoft.com/office/drawing/2014/main" id="{96170E07-5D49-2962-CE8A-BBA90B44DB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grpSp>
      <p:sp>
        <p:nvSpPr>
          <p:cNvPr id="10" name="object 5" descr="$PPTXTitle">
            <a:extLst>
              <a:ext uri="{FF2B5EF4-FFF2-40B4-BE49-F238E27FC236}">
                <a16:creationId xmlns:a16="http://schemas.microsoft.com/office/drawing/2014/main" id="{9608B875-DC74-F5DC-C08F-FB21E994752B}"/>
              </a:ext>
            </a:extLst>
          </p:cNvPr>
          <p:cNvSpPr txBox="1">
            <a:spLocks/>
          </p:cNvSpPr>
          <p:nvPr/>
        </p:nvSpPr>
        <p:spPr>
          <a:xfrm>
            <a:off x="457210" y="2852243"/>
            <a:ext cx="2979271" cy="1115383"/>
          </a:xfrm>
          <a:prstGeom prst="rect">
            <a:avLst/>
          </a:prstGeom>
        </p:spPr>
        <p:txBody>
          <a:bodyPr vert="horz" wrap="square" lIns="0" tIns="7316" rIns="0" bIns="0" rtlCol="0">
            <a:spAutoFit/>
          </a:bodyPr>
          <a:lstStyle>
            <a:lvl1pPr>
              <a:defRPr sz="6900" b="0" i="0">
                <a:solidFill>
                  <a:srgbClr val="0000B3"/>
                </a:solidFill>
                <a:latin typeface="Segoe Sans Display Semilight"/>
                <a:ea typeface="+mj-ea"/>
                <a:cs typeface="Segoe Sans Display Semilight"/>
              </a:defRPr>
            </a:lvl1pPr>
          </a:lstStyle>
          <a:p>
            <a:pPr defTabSz="932719">
              <a:spcBef>
                <a:spcPct val="0"/>
              </a:spcBef>
              <a:tabLst>
                <a:tab pos="601840" algn="l"/>
              </a:tabLst>
              <a:defRPr/>
            </a:pPr>
            <a:r>
              <a:rPr lang="en-CA" sz="3600" spc="-151" dirty="0" err="1">
                <a:ln w="3175">
                  <a:noFill/>
                </a:ln>
                <a:solidFill>
                  <a:srgbClr val="00A4EF"/>
                </a:solidFill>
                <a:latin typeface="Segoe UI"/>
                <a:cs typeface="Segoe UI" panose="020B0502040204020203" pitchFamily="34" charset="0"/>
              </a:rPr>
              <a:t>Controles</a:t>
            </a:r>
            <a:r>
              <a:rPr lang="en-CA" sz="3600" spc="-151" dirty="0">
                <a:ln w="3175">
                  <a:noFill/>
                </a:ln>
                <a:solidFill>
                  <a:srgbClr val="00A4EF"/>
                </a:solidFill>
                <a:latin typeface="Segoe UI"/>
                <a:cs typeface="Segoe UI" panose="020B0502040204020203" pitchFamily="34" charset="0"/>
              </a:rPr>
              <a:t> </a:t>
            </a:r>
            <a:r>
              <a:rPr lang="en-CA" sz="3600" spc="-151" dirty="0" err="1">
                <a:ln w="3175">
                  <a:noFill/>
                </a:ln>
                <a:solidFill>
                  <a:srgbClr val="00A4EF"/>
                </a:solidFill>
                <a:latin typeface="Segoe UI"/>
                <a:cs typeface="Segoe UI" panose="020B0502040204020203" pitchFamily="34" charset="0"/>
              </a:rPr>
              <a:t>operativos</a:t>
            </a:r>
            <a:endParaRPr lang="en-CA" sz="3600" spc="-151" dirty="0">
              <a:ln w="3175">
                <a:noFill/>
              </a:ln>
              <a:solidFill>
                <a:srgbClr val="00A4EF"/>
              </a:solidFill>
              <a:latin typeface="Segoe UI"/>
              <a:cs typeface="Segoe UI" panose="020B0502040204020203" pitchFamily="34" charset="0"/>
            </a:endParaRPr>
          </a:p>
        </p:txBody>
      </p:sp>
    </p:spTree>
    <p:extLst>
      <p:ext uri="{BB962C8B-B14F-4D97-AF65-F5344CB8AC3E}">
        <p14:creationId xmlns:p14="http://schemas.microsoft.com/office/powerpoint/2010/main" val="5098848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par>
                                <p:cTn id="8" presetID="42" presetClass="path" presetSubtype="0" decel="100000" fill="hold" nodeType="withEffect">
                                  <p:stCondLst>
                                    <p:cond delay="100"/>
                                  </p:stCondLst>
                                  <p:childTnLst>
                                    <p:animMotion origin="layout" path="M -1.25E-6 0 L -1.25E-6 0.03542 " pathEditMode="relative" rAng="0" ptsTypes="AA">
                                      <p:cBhvr>
                                        <p:cTn id="9" dur="700" spd="-100000" fill="hold"/>
                                        <p:tgtEl>
                                          <p:spTgt spid="50"/>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42" presetClass="path" presetSubtype="0" decel="100000" fill="hold" grpId="1" nodeType="withEffect">
                                  <p:stCondLst>
                                    <p:cond delay="0"/>
                                  </p:stCondLst>
                                  <p:childTnLst>
                                    <p:animMotion origin="layout" path="M 4.58333E-6 -2.22222E-6 L 4.58333E-6 0.03542 " pathEditMode="relative" rAng="0" ptsTypes="AA">
                                      <p:cBhvr>
                                        <p:cTn id="14" dur="700" spd="-100000" fill="hold"/>
                                        <p:tgtEl>
                                          <p:spTgt spid="10"/>
                                        </p:tgtEl>
                                        <p:attrNameLst>
                                          <p:attrName>ppt_x</p:attrName>
                                          <p:attrName>ppt_y</p:attrName>
                                        </p:attrNameLst>
                                      </p:cBhvr>
                                      <p:rCtr x="0" y="1759"/>
                                    </p:animMotion>
                                  </p:childTnLst>
                                </p:cTn>
                              </p:par>
                              <p:par>
                                <p:cTn id="15" presetID="10" presetClass="entr" presetSubtype="0" fill="hold" nodeType="withEffect">
                                  <p:stCondLst>
                                    <p:cond delay="100"/>
                                  </p:stCondLst>
                                  <p:childTnLst>
                                    <p:set>
                                      <p:cBhvr>
                                        <p:cTn id="16" dur="1" fill="hold">
                                          <p:stCondLst>
                                            <p:cond delay="0"/>
                                          </p:stCondLst>
                                        </p:cTn>
                                        <p:tgtEl>
                                          <p:spTgt spid="86"/>
                                        </p:tgtEl>
                                        <p:attrNameLst>
                                          <p:attrName>style.visibility</p:attrName>
                                        </p:attrNameLst>
                                      </p:cBhvr>
                                      <p:to>
                                        <p:strVal val="visible"/>
                                      </p:to>
                                    </p:set>
                                    <p:animEffect transition="in" filter="fade">
                                      <p:cBhvr>
                                        <p:cTn id="17" dur="500"/>
                                        <p:tgtEl>
                                          <p:spTgt spid="86"/>
                                        </p:tgtEl>
                                      </p:cBhvr>
                                    </p:animEffect>
                                  </p:childTnLst>
                                </p:cTn>
                              </p:par>
                              <p:par>
                                <p:cTn id="18" presetID="42" presetClass="path" presetSubtype="0" decel="100000" fill="hold" nodeType="withEffect">
                                  <p:stCondLst>
                                    <p:cond delay="100"/>
                                  </p:stCondLst>
                                  <p:childTnLst>
                                    <p:animMotion origin="layout" path="M -1.25E-6 1.11022E-16 L -1.25E-6 0.03542 " pathEditMode="relative" rAng="0" ptsTypes="AA">
                                      <p:cBhvr>
                                        <p:cTn id="19" dur="700" spd="-100000" fill="hold"/>
                                        <p:tgtEl>
                                          <p:spTgt spid="8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D5427-C314-68D3-0268-2911EE15028A}"/>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9E493C44-A49D-8D5C-FDE9-54386080D951}"/>
              </a:ext>
            </a:extLst>
          </p:cNvPr>
          <p:cNvPicPr>
            <a:picLocks noChangeAspect="1"/>
          </p:cNvPicPr>
          <p:nvPr/>
        </p:nvPicPr>
        <p:blipFill>
          <a:blip>
            <a:extLst>
              <a:ext uri="{96DAC541-7B7A-43D3-8B79-37D633B846F1}">
                <asvg:svgBlip xmlns:asvg="http://schemas.microsoft.com/office/drawing/2016/SVG/main" r:embed="rId3"/>
              </a:ext>
            </a:extLst>
          </a:blip>
          <a:srcRect r="24345" b="26456"/>
          <a:stretch>
            <a:fillRect/>
          </a:stretch>
        </p:blipFill>
        <p:spPr>
          <a:xfrm>
            <a:off x="7952134" y="886053"/>
            <a:ext cx="4239447" cy="5971947"/>
          </a:xfrm>
          <a:prstGeom prst="rect">
            <a:avLst/>
          </a:prstGeom>
        </p:spPr>
      </p:pic>
      <p:pic>
        <p:nvPicPr>
          <p:cNvPr id="7" name="Picture 6">
            <a:extLst>
              <a:ext uri="{FF2B5EF4-FFF2-40B4-BE49-F238E27FC236}">
                <a16:creationId xmlns:a16="http://schemas.microsoft.com/office/drawing/2014/main" id="{2E30012B-62E0-26A3-97A9-1035B62647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5200652" y="451307"/>
            <a:ext cx="6534149" cy="5955384"/>
          </a:xfrm>
          <a:prstGeom prst="rect">
            <a:avLst/>
          </a:prstGeom>
        </p:spPr>
      </p:pic>
      <p:grpSp>
        <p:nvGrpSpPr>
          <p:cNvPr id="57" name="Group 56">
            <a:extLst>
              <a:ext uri="{FF2B5EF4-FFF2-40B4-BE49-F238E27FC236}">
                <a16:creationId xmlns:a16="http://schemas.microsoft.com/office/drawing/2014/main" id="{A962072D-7293-7D9D-3619-E69EB32398F7}"/>
              </a:ext>
            </a:extLst>
          </p:cNvPr>
          <p:cNvGrpSpPr/>
          <p:nvPr/>
        </p:nvGrpSpPr>
        <p:grpSpPr>
          <a:xfrm>
            <a:off x="5200652" y="451317"/>
            <a:ext cx="6534149" cy="5955386"/>
            <a:chOff x="5200651" y="451307"/>
            <a:chExt cx="6534149" cy="5955385"/>
          </a:xfrm>
        </p:grpSpPr>
        <p:sp>
          <p:nvSpPr>
            <p:cNvPr id="12" name="Rectangle: Rounded Corners 11">
              <a:extLst>
                <a:ext uri="{FF2B5EF4-FFF2-40B4-BE49-F238E27FC236}">
                  <a16:creationId xmlns:a16="http://schemas.microsoft.com/office/drawing/2014/main" id="{481B8D51-2A09-99BA-596C-8134D3255F1D}"/>
                </a:ext>
                <a:ext uri="{C183D7F6-B498-43B3-948B-1728B52AA6E4}">
                  <adec:decorative xmlns:adec="http://schemas.microsoft.com/office/drawing/2017/decorative" val="1"/>
                </a:ext>
              </a:extLst>
            </p:cNvPr>
            <p:cNvSpPr>
              <a:spLocks/>
            </p:cNvSpPr>
            <p:nvPr/>
          </p:nvSpPr>
          <p:spPr>
            <a:xfrm>
              <a:off x="5200651" y="451307"/>
              <a:ext cx="6534149" cy="5955385"/>
            </a:xfrm>
            <a:prstGeom prst="roundRect">
              <a:avLst>
                <a:gd name="adj" fmla="val 0"/>
              </a:avLst>
            </a:prstGeom>
            <a:solidFill>
              <a:schemeClr val="tx1">
                <a:alpha val="5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rgbClr val="FFFFFF"/>
                </a:solidFill>
                <a:latin typeface="Segoe UI"/>
              </a:endParaRPr>
            </a:p>
          </p:txBody>
        </p:sp>
        <p:sp>
          <p:nvSpPr>
            <p:cNvPr id="29" name="Rectangle 28">
              <a:extLst>
                <a:ext uri="{FF2B5EF4-FFF2-40B4-BE49-F238E27FC236}">
                  <a16:creationId xmlns:a16="http://schemas.microsoft.com/office/drawing/2014/main" id="{E10C11F8-2FCE-C1CA-0F6A-9030D16A29BA}"/>
                </a:ext>
              </a:extLst>
            </p:cNvPr>
            <p:cNvSpPr/>
            <p:nvPr/>
          </p:nvSpPr>
          <p:spPr>
            <a:xfrm>
              <a:off x="5447049" y="1842972"/>
              <a:ext cx="6041352" cy="523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77">
                <a:defRPr/>
              </a:pPr>
              <a:endParaRPr lang="en-US">
                <a:solidFill>
                  <a:prstClr val="white"/>
                </a:solidFill>
              </a:endParaRPr>
            </a:p>
          </p:txBody>
        </p:sp>
        <p:sp>
          <p:nvSpPr>
            <p:cNvPr id="34" name="Rectangle 33">
              <a:extLst>
                <a:ext uri="{FF2B5EF4-FFF2-40B4-BE49-F238E27FC236}">
                  <a16:creationId xmlns:a16="http://schemas.microsoft.com/office/drawing/2014/main" id="{AAF28133-468A-4B50-ACC8-6173E2947E20}"/>
                </a:ext>
              </a:extLst>
            </p:cNvPr>
            <p:cNvSpPr/>
            <p:nvPr/>
          </p:nvSpPr>
          <p:spPr>
            <a:xfrm>
              <a:off x="5447049" y="2473965"/>
              <a:ext cx="6041352" cy="523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endParaRPr>
            </a:p>
          </p:txBody>
        </p:sp>
        <p:sp>
          <p:nvSpPr>
            <p:cNvPr id="35" name="Rectangle 34">
              <a:extLst>
                <a:ext uri="{FF2B5EF4-FFF2-40B4-BE49-F238E27FC236}">
                  <a16:creationId xmlns:a16="http://schemas.microsoft.com/office/drawing/2014/main" id="{B7F25550-9A0B-514C-BC7A-D172BA405547}"/>
                </a:ext>
              </a:extLst>
            </p:cNvPr>
            <p:cNvSpPr/>
            <p:nvPr/>
          </p:nvSpPr>
          <p:spPr>
            <a:xfrm>
              <a:off x="5447049" y="3104958"/>
              <a:ext cx="6041352" cy="523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endParaRPr>
            </a:p>
          </p:txBody>
        </p:sp>
        <p:sp>
          <p:nvSpPr>
            <p:cNvPr id="16" name="Rectangle 15">
              <a:extLst>
                <a:ext uri="{FF2B5EF4-FFF2-40B4-BE49-F238E27FC236}">
                  <a16:creationId xmlns:a16="http://schemas.microsoft.com/office/drawing/2014/main" id="{E6ABA23A-26CE-C5A2-4190-B209003A92ED}"/>
                </a:ext>
              </a:extLst>
            </p:cNvPr>
            <p:cNvSpPr/>
            <p:nvPr/>
          </p:nvSpPr>
          <p:spPr>
            <a:xfrm>
              <a:off x="5447049" y="3735950"/>
              <a:ext cx="6041352" cy="523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endParaRPr>
            </a:p>
          </p:txBody>
        </p:sp>
        <p:sp>
          <p:nvSpPr>
            <p:cNvPr id="17" name="Rectangle 16">
              <a:extLst>
                <a:ext uri="{FF2B5EF4-FFF2-40B4-BE49-F238E27FC236}">
                  <a16:creationId xmlns:a16="http://schemas.microsoft.com/office/drawing/2014/main" id="{614245C7-970E-3BDC-1F5E-2D60139A635C}"/>
                </a:ext>
              </a:extLst>
            </p:cNvPr>
            <p:cNvSpPr/>
            <p:nvPr/>
          </p:nvSpPr>
          <p:spPr>
            <a:xfrm>
              <a:off x="5447049" y="4366943"/>
              <a:ext cx="6041352" cy="523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endParaRPr>
            </a:p>
          </p:txBody>
        </p:sp>
        <p:sp>
          <p:nvSpPr>
            <p:cNvPr id="18" name="Rectangle 17">
              <a:extLst>
                <a:ext uri="{FF2B5EF4-FFF2-40B4-BE49-F238E27FC236}">
                  <a16:creationId xmlns:a16="http://schemas.microsoft.com/office/drawing/2014/main" id="{3FE14D02-D317-2A0A-6ADA-BA4E97D3FE4E}"/>
                </a:ext>
              </a:extLst>
            </p:cNvPr>
            <p:cNvSpPr/>
            <p:nvPr/>
          </p:nvSpPr>
          <p:spPr>
            <a:xfrm>
              <a:off x="5447049" y="4997936"/>
              <a:ext cx="6041352" cy="523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endParaRPr>
            </a:p>
          </p:txBody>
        </p:sp>
        <p:sp>
          <p:nvSpPr>
            <p:cNvPr id="19" name="Rectangle 18">
              <a:extLst>
                <a:ext uri="{FF2B5EF4-FFF2-40B4-BE49-F238E27FC236}">
                  <a16:creationId xmlns:a16="http://schemas.microsoft.com/office/drawing/2014/main" id="{DBF794EE-CAD1-D4DD-34AF-FA5653C196EE}"/>
                </a:ext>
              </a:extLst>
            </p:cNvPr>
            <p:cNvSpPr/>
            <p:nvPr/>
          </p:nvSpPr>
          <p:spPr>
            <a:xfrm>
              <a:off x="5447049" y="5628929"/>
              <a:ext cx="6041352" cy="523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endParaRPr>
            </a:p>
          </p:txBody>
        </p:sp>
        <p:sp>
          <p:nvSpPr>
            <p:cNvPr id="13" name="Rounded Rectangle 23">
              <a:extLst>
                <a:ext uri="{FF2B5EF4-FFF2-40B4-BE49-F238E27FC236}">
                  <a16:creationId xmlns:a16="http://schemas.microsoft.com/office/drawing/2014/main" id="{86156A01-880F-1257-F061-0D5386823F39}"/>
                </a:ext>
                <a:ext uri="{C183D7F6-B498-43B3-948B-1728B52AA6E4}">
                  <adec:decorative xmlns:adec="http://schemas.microsoft.com/office/drawing/2017/decorative" val="1"/>
                </a:ext>
              </a:extLst>
            </p:cNvPr>
            <p:cNvSpPr/>
            <p:nvPr/>
          </p:nvSpPr>
          <p:spPr bwMode="auto">
            <a:xfrm>
              <a:off x="5614391" y="996746"/>
              <a:ext cx="4821466" cy="411480"/>
            </a:xfrm>
            <a:prstGeom prst="roundRect">
              <a:avLst>
                <a:gd name="adj" fmla="val 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defTabSz="914377">
                <a:lnSpc>
                  <a:spcPct val="110000"/>
                </a:lnSpc>
                <a:spcBef>
                  <a:spcPts val="61"/>
                </a:spcBef>
                <a:tabLst>
                  <a:tab pos="601840" algn="l"/>
                </a:tabLst>
                <a:defRPr/>
              </a:pPr>
              <a:r>
                <a:rPr lang="en-US" sz="2400" dirty="0">
                  <a:solidFill>
                    <a:schemeClr val="bg1"/>
                  </a:solidFill>
                  <a:cs typeface="Segoe Sans Display Semilight"/>
                </a:rPr>
                <a:t>Protecting privacy and unauthorized access to data</a:t>
              </a:r>
            </a:p>
          </p:txBody>
        </p:sp>
        <p:sp>
          <p:nvSpPr>
            <p:cNvPr id="33" name="TextBox 32">
              <a:extLst>
                <a:ext uri="{FF2B5EF4-FFF2-40B4-BE49-F238E27FC236}">
                  <a16:creationId xmlns:a16="http://schemas.microsoft.com/office/drawing/2014/main" id="{9BF04299-3241-B426-8DD9-C93849852D15}"/>
                </a:ext>
              </a:extLst>
            </p:cNvPr>
            <p:cNvSpPr txBox="1">
              <a:spLocks/>
            </p:cNvSpPr>
            <p:nvPr/>
          </p:nvSpPr>
          <p:spPr>
            <a:xfrm>
              <a:off x="6161050" y="1981546"/>
              <a:ext cx="2824387" cy="246221"/>
            </a:xfrm>
            <a:prstGeom prst="rect">
              <a:avLst/>
            </a:prstGeom>
            <a:noFill/>
          </p:spPr>
          <p:txBody>
            <a:bodyPr wrap="square" lIns="0" tIns="0" rIns="0" bIns="0" anchor="t">
              <a:spAutoFit/>
            </a:bodyPr>
            <a:lstStyle/>
            <a:p>
              <a:pPr defTabSz="932719">
                <a:spcBef>
                  <a:spcPct val="0"/>
                </a:spcBef>
                <a:spcAft>
                  <a:spcPts val="900"/>
                </a:spcAft>
                <a:defRPr/>
              </a:pPr>
              <a:r>
                <a:rPr lang="en-US" sz="1600" kern="1000">
                  <a:ln w="3175">
                    <a:noFill/>
                  </a:ln>
                  <a:solidFill>
                    <a:srgbClr val="000000"/>
                  </a:solidFill>
                  <a:cs typeface="Segoe Sans Text" pitchFamily="2" charset="0"/>
                </a:rPr>
                <a:t>Azure Key Vault Premium</a:t>
              </a:r>
            </a:p>
          </p:txBody>
        </p:sp>
        <p:grpSp>
          <p:nvGrpSpPr>
            <p:cNvPr id="42" name="Group 41">
              <a:extLst>
                <a:ext uri="{FF2B5EF4-FFF2-40B4-BE49-F238E27FC236}">
                  <a16:creationId xmlns:a16="http://schemas.microsoft.com/office/drawing/2014/main" id="{E9BE911D-D57D-E9E8-B302-9B86395FCFE5}"/>
                </a:ext>
              </a:extLst>
            </p:cNvPr>
            <p:cNvGrpSpPr/>
            <p:nvPr/>
          </p:nvGrpSpPr>
          <p:grpSpPr>
            <a:xfrm>
              <a:off x="5659726" y="1988295"/>
              <a:ext cx="232723" cy="232723"/>
              <a:chOff x="5749365" y="2228872"/>
              <a:chExt cx="603623" cy="603623"/>
            </a:xfrm>
          </p:grpSpPr>
          <p:sp>
            <p:nvSpPr>
              <p:cNvPr id="39" name="Rectangle 38">
                <a:extLst>
                  <a:ext uri="{FF2B5EF4-FFF2-40B4-BE49-F238E27FC236}">
                    <a16:creationId xmlns:a16="http://schemas.microsoft.com/office/drawing/2014/main" id="{E3B8F20A-CEDE-C2A2-572C-7FAF14CA7E25}"/>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77">
                  <a:defRPr/>
                </a:pPr>
                <a:endParaRPr lang="en-US">
                  <a:solidFill>
                    <a:prstClr val="white"/>
                  </a:solidFill>
                </a:endParaRPr>
              </a:p>
            </p:txBody>
          </p:sp>
          <p:pic>
            <p:nvPicPr>
              <p:cNvPr id="41" name="Graphic 40">
                <a:extLst>
                  <a:ext uri="{FF2B5EF4-FFF2-40B4-BE49-F238E27FC236}">
                    <a16:creationId xmlns:a16="http://schemas.microsoft.com/office/drawing/2014/main" id="{E3AB2D20-43AB-0F5C-7CCC-471778FEBED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grpSp>
          <p:nvGrpSpPr>
            <p:cNvPr id="43" name="Group 42">
              <a:extLst>
                <a:ext uri="{FF2B5EF4-FFF2-40B4-BE49-F238E27FC236}">
                  <a16:creationId xmlns:a16="http://schemas.microsoft.com/office/drawing/2014/main" id="{EA5A4530-F552-AA9E-F66D-D21DDA8A9225}"/>
                </a:ext>
              </a:extLst>
            </p:cNvPr>
            <p:cNvGrpSpPr/>
            <p:nvPr/>
          </p:nvGrpSpPr>
          <p:grpSpPr>
            <a:xfrm>
              <a:off x="5659726" y="2619288"/>
              <a:ext cx="232723" cy="232723"/>
              <a:chOff x="5749365" y="2228872"/>
              <a:chExt cx="603623" cy="603623"/>
            </a:xfrm>
          </p:grpSpPr>
          <p:sp>
            <p:nvSpPr>
              <p:cNvPr id="44" name="Rectangle 43">
                <a:extLst>
                  <a:ext uri="{FF2B5EF4-FFF2-40B4-BE49-F238E27FC236}">
                    <a16:creationId xmlns:a16="http://schemas.microsoft.com/office/drawing/2014/main" id="{56034E78-FC12-12CA-AD8E-56FCE3BB079B}"/>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77">
                  <a:defRPr/>
                </a:pPr>
                <a:endParaRPr lang="en-US">
                  <a:solidFill>
                    <a:prstClr val="white"/>
                  </a:solidFill>
                </a:endParaRPr>
              </a:p>
            </p:txBody>
          </p:sp>
          <p:pic>
            <p:nvPicPr>
              <p:cNvPr id="45" name="Graphic 44">
                <a:extLst>
                  <a:ext uri="{FF2B5EF4-FFF2-40B4-BE49-F238E27FC236}">
                    <a16:creationId xmlns:a16="http://schemas.microsoft.com/office/drawing/2014/main" id="{FD35DCB9-4ED6-4604-747C-8A8745E2E65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grpSp>
          <p:nvGrpSpPr>
            <p:cNvPr id="46" name="Group 45">
              <a:extLst>
                <a:ext uri="{FF2B5EF4-FFF2-40B4-BE49-F238E27FC236}">
                  <a16:creationId xmlns:a16="http://schemas.microsoft.com/office/drawing/2014/main" id="{FC71CE0D-677A-5B5E-2E3C-2CBB7A5D7AE1}"/>
                </a:ext>
              </a:extLst>
            </p:cNvPr>
            <p:cNvGrpSpPr/>
            <p:nvPr/>
          </p:nvGrpSpPr>
          <p:grpSpPr>
            <a:xfrm>
              <a:off x="5659726" y="3250281"/>
              <a:ext cx="232723" cy="232723"/>
              <a:chOff x="5749365" y="2228872"/>
              <a:chExt cx="603623" cy="603623"/>
            </a:xfrm>
          </p:grpSpPr>
          <p:sp>
            <p:nvSpPr>
              <p:cNvPr id="47" name="Rectangle 46">
                <a:extLst>
                  <a:ext uri="{FF2B5EF4-FFF2-40B4-BE49-F238E27FC236}">
                    <a16:creationId xmlns:a16="http://schemas.microsoft.com/office/drawing/2014/main" id="{AE80C282-F940-5ECF-A635-9383E4DCDC65}"/>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77">
                  <a:defRPr/>
                </a:pPr>
                <a:endParaRPr lang="en-US">
                  <a:solidFill>
                    <a:prstClr val="white"/>
                  </a:solidFill>
                </a:endParaRPr>
              </a:p>
            </p:txBody>
          </p:sp>
          <p:pic>
            <p:nvPicPr>
              <p:cNvPr id="48" name="Graphic 47">
                <a:extLst>
                  <a:ext uri="{FF2B5EF4-FFF2-40B4-BE49-F238E27FC236}">
                    <a16:creationId xmlns:a16="http://schemas.microsoft.com/office/drawing/2014/main" id="{28E84A22-9CFD-B9EB-883D-04C6189CA7F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grpSp>
          <p:nvGrpSpPr>
            <p:cNvPr id="21" name="Group 20">
              <a:extLst>
                <a:ext uri="{FF2B5EF4-FFF2-40B4-BE49-F238E27FC236}">
                  <a16:creationId xmlns:a16="http://schemas.microsoft.com/office/drawing/2014/main" id="{A2A9AF60-39A4-40D9-78A8-F1628E522142}"/>
                </a:ext>
              </a:extLst>
            </p:cNvPr>
            <p:cNvGrpSpPr/>
            <p:nvPr/>
          </p:nvGrpSpPr>
          <p:grpSpPr>
            <a:xfrm>
              <a:off x="5659726" y="3881273"/>
              <a:ext cx="232723" cy="232723"/>
              <a:chOff x="5749365" y="2228872"/>
              <a:chExt cx="603623" cy="603623"/>
            </a:xfrm>
          </p:grpSpPr>
          <p:sp>
            <p:nvSpPr>
              <p:cNvPr id="22" name="Rectangle 21">
                <a:extLst>
                  <a:ext uri="{FF2B5EF4-FFF2-40B4-BE49-F238E27FC236}">
                    <a16:creationId xmlns:a16="http://schemas.microsoft.com/office/drawing/2014/main" id="{971B0787-0295-4450-7470-162432021A8E}"/>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77">
                  <a:defRPr/>
                </a:pPr>
                <a:endParaRPr lang="en-US">
                  <a:solidFill>
                    <a:prstClr val="white"/>
                  </a:solidFill>
                </a:endParaRPr>
              </a:p>
            </p:txBody>
          </p:sp>
          <p:pic>
            <p:nvPicPr>
              <p:cNvPr id="23" name="Graphic 22">
                <a:extLst>
                  <a:ext uri="{FF2B5EF4-FFF2-40B4-BE49-F238E27FC236}">
                    <a16:creationId xmlns:a16="http://schemas.microsoft.com/office/drawing/2014/main" id="{1ACFEA92-83FC-A0C8-48EA-12E671E273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grpSp>
          <p:nvGrpSpPr>
            <p:cNvPr id="24" name="Group 23">
              <a:extLst>
                <a:ext uri="{FF2B5EF4-FFF2-40B4-BE49-F238E27FC236}">
                  <a16:creationId xmlns:a16="http://schemas.microsoft.com/office/drawing/2014/main" id="{4F074042-077E-407E-7CC7-CE6AABA2C8F5}"/>
                </a:ext>
              </a:extLst>
            </p:cNvPr>
            <p:cNvGrpSpPr/>
            <p:nvPr/>
          </p:nvGrpSpPr>
          <p:grpSpPr>
            <a:xfrm>
              <a:off x="5659726" y="4512266"/>
              <a:ext cx="232723" cy="232723"/>
              <a:chOff x="5749365" y="2228872"/>
              <a:chExt cx="603623" cy="603623"/>
            </a:xfrm>
          </p:grpSpPr>
          <p:sp>
            <p:nvSpPr>
              <p:cNvPr id="25" name="Rectangle 24">
                <a:extLst>
                  <a:ext uri="{FF2B5EF4-FFF2-40B4-BE49-F238E27FC236}">
                    <a16:creationId xmlns:a16="http://schemas.microsoft.com/office/drawing/2014/main" id="{1B76FF8D-BC52-C134-10D0-77402D9EAF67}"/>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77">
                  <a:defRPr/>
                </a:pPr>
                <a:endParaRPr lang="en-US">
                  <a:solidFill>
                    <a:prstClr val="white"/>
                  </a:solidFill>
                </a:endParaRPr>
              </a:p>
            </p:txBody>
          </p:sp>
          <p:pic>
            <p:nvPicPr>
              <p:cNvPr id="26" name="Graphic 25">
                <a:extLst>
                  <a:ext uri="{FF2B5EF4-FFF2-40B4-BE49-F238E27FC236}">
                    <a16:creationId xmlns:a16="http://schemas.microsoft.com/office/drawing/2014/main" id="{4EEF8B58-7D19-2E3E-114D-F23CCD6388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grpSp>
          <p:nvGrpSpPr>
            <p:cNvPr id="27" name="Group 26">
              <a:extLst>
                <a:ext uri="{FF2B5EF4-FFF2-40B4-BE49-F238E27FC236}">
                  <a16:creationId xmlns:a16="http://schemas.microsoft.com/office/drawing/2014/main" id="{D8FD4CA4-0840-735A-4A70-02FB59DD13DF}"/>
                </a:ext>
              </a:extLst>
            </p:cNvPr>
            <p:cNvGrpSpPr/>
            <p:nvPr/>
          </p:nvGrpSpPr>
          <p:grpSpPr>
            <a:xfrm>
              <a:off x="5659726" y="5143259"/>
              <a:ext cx="232723" cy="232723"/>
              <a:chOff x="5749365" y="2228872"/>
              <a:chExt cx="603623" cy="603623"/>
            </a:xfrm>
          </p:grpSpPr>
          <p:sp>
            <p:nvSpPr>
              <p:cNvPr id="28" name="Rectangle 27">
                <a:extLst>
                  <a:ext uri="{FF2B5EF4-FFF2-40B4-BE49-F238E27FC236}">
                    <a16:creationId xmlns:a16="http://schemas.microsoft.com/office/drawing/2014/main" id="{9A112005-5FD5-4CDA-A4E6-7FCCEC5B3097}"/>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77">
                  <a:defRPr/>
                </a:pPr>
                <a:endParaRPr lang="en-US">
                  <a:solidFill>
                    <a:prstClr val="white"/>
                  </a:solidFill>
                </a:endParaRPr>
              </a:p>
            </p:txBody>
          </p:sp>
          <p:pic>
            <p:nvPicPr>
              <p:cNvPr id="30" name="Graphic 29">
                <a:extLst>
                  <a:ext uri="{FF2B5EF4-FFF2-40B4-BE49-F238E27FC236}">
                    <a16:creationId xmlns:a16="http://schemas.microsoft.com/office/drawing/2014/main" id="{FC8923C3-1F71-019E-AB12-17FADA1F75C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grpSp>
          <p:nvGrpSpPr>
            <p:cNvPr id="31" name="Group 30">
              <a:extLst>
                <a:ext uri="{FF2B5EF4-FFF2-40B4-BE49-F238E27FC236}">
                  <a16:creationId xmlns:a16="http://schemas.microsoft.com/office/drawing/2014/main" id="{3A295C69-15DC-DB5E-212C-5A3D527D1B89}"/>
                </a:ext>
              </a:extLst>
            </p:cNvPr>
            <p:cNvGrpSpPr/>
            <p:nvPr/>
          </p:nvGrpSpPr>
          <p:grpSpPr>
            <a:xfrm>
              <a:off x="5659726" y="5774252"/>
              <a:ext cx="232723" cy="232723"/>
              <a:chOff x="5749365" y="2228872"/>
              <a:chExt cx="603623" cy="603623"/>
            </a:xfrm>
          </p:grpSpPr>
          <p:sp>
            <p:nvSpPr>
              <p:cNvPr id="32" name="Rectangle 31">
                <a:extLst>
                  <a:ext uri="{FF2B5EF4-FFF2-40B4-BE49-F238E27FC236}">
                    <a16:creationId xmlns:a16="http://schemas.microsoft.com/office/drawing/2014/main" id="{F3C4BFAC-41E5-DFA9-48FA-A6424A330BE5}"/>
                  </a:ext>
                </a:extLst>
              </p:cNvPr>
              <p:cNvSpPr/>
              <p:nvPr/>
            </p:nvSpPr>
            <p:spPr>
              <a:xfrm>
                <a:off x="5749365" y="2228872"/>
                <a:ext cx="603623" cy="6036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77">
                  <a:defRPr/>
                </a:pPr>
                <a:endParaRPr lang="en-US">
                  <a:solidFill>
                    <a:prstClr val="white"/>
                  </a:solidFill>
                </a:endParaRPr>
              </a:p>
            </p:txBody>
          </p:sp>
          <p:pic>
            <p:nvPicPr>
              <p:cNvPr id="36" name="Graphic 35">
                <a:extLst>
                  <a:ext uri="{FF2B5EF4-FFF2-40B4-BE49-F238E27FC236}">
                    <a16:creationId xmlns:a16="http://schemas.microsoft.com/office/drawing/2014/main" id="{33F56985-5C85-006A-FB8A-4350FD22EC8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1128" y="2290635"/>
                <a:ext cx="480097" cy="480097"/>
              </a:xfrm>
              <a:prstGeom prst="rect">
                <a:avLst/>
              </a:prstGeom>
            </p:spPr>
          </p:pic>
        </p:grpSp>
        <p:sp>
          <p:nvSpPr>
            <p:cNvPr id="40" name="TextBox 39">
              <a:extLst>
                <a:ext uri="{FF2B5EF4-FFF2-40B4-BE49-F238E27FC236}">
                  <a16:creationId xmlns:a16="http://schemas.microsoft.com/office/drawing/2014/main" id="{2108E999-B5E8-FF8D-C477-698CD63BA546}"/>
                </a:ext>
              </a:extLst>
            </p:cNvPr>
            <p:cNvSpPr txBox="1">
              <a:spLocks/>
            </p:cNvSpPr>
            <p:nvPr/>
          </p:nvSpPr>
          <p:spPr>
            <a:xfrm>
              <a:off x="6161050" y="2612539"/>
              <a:ext cx="4538636" cy="246221"/>
            </a:xfrm>
            <a:prstGeom prst="rect">
              <a:avLst/>
            </a:prstGeom>
            <a:noFill/>
          </p:spPr>
          <p:txBody>
            <a:bodyPr wrap="square" lIns="0" tIns="0" rIns="0" bIns="0" anchor="t">
              <a:spAutoFit/>
            </a:bodyPr>
            <a:lstStyle/>
            <a:p>
              <a:pPr defTabSz="932719">
                <a:spcBef>
                  <a:spcPct val="0"/>
                </a:spcBef>
                <a:spcAft>
                  <a:spcPts val="900"/>
                </a:spcAft>
                <a:defRPr/>
              </a:pPr>
              <a:r>
                <a:rPr lang="en-US" sz="1600" kern="1000">
                  <a:ln w="3175">
                    <a:noFill/>
                  </a:ln>
                  <a:solidFill>
                    <a:srgbClr val="000000"/>
                  </a:solidFill>
                  <a:cs typeface="Segoe Sans Text" pitchFamily="2" charset="0"/>
                </a:rPr>
                <a:t>Azure Key Vault managed HSM</a:t>
              </a:r>
            </a:p>
          </p:txBody>
        </p:sp>
        <p:sp>
          <p:nvSpPr>
            <p:cNvPr id="52" name="TextBox 51">
              <a:extLst>
                <a:ext uri="{FF2B5EF4-FFF2-40B4-BE49-F238E27FC236}">
                  <a16:creationId xmlns:a16="http://schemas.microsoft.com/office/drawing/2014/main" id="{A852F1C4-06D8-C5C5-C7B0-E4F6E70E2FA4}"/>
                </a:ext>
              </a:extLst>
            </p:cNvPr>
            <p:cNvSpPr txBox="1">
              <a:spLocks/>
            </p:cNvSpPr>
            <p:nvPr/>
          </p:nvSpPr>
          <p:spPr>
            <a:xfrm>
              <a:off x="6161050" y="3243532"/>
              <a:ext cx="4538636" cy="246221"/>
            </a:xfrm>
            <a:prstGeom prst="rect">
              <a:avLst/>
            </a:prstGeom>
            <a:noFill/>
          </p:spPr>
          <p:txBody>
            <a:bodyPr wrap="square" lIns="0" tIns="0" rIns="0" bIns="0" anchor="t">
              <a:spAutoFit/>
            </a:bodyPr>
            <a:lstStyle/>
            <a:p>
              <a:pPr defTabSz="932719">
                <a:spcBef>
                  <a:spcPct val="0"/>
                </a:spcBef>
                <a:spcAft>
                  <a:spcPts val="900"/>
                </a:spcAft>
                <a:defRPr/>
              </a:pPr>
              <a:r>
                <a:rPr lang="en-US" sz="1600" kern="1000">
                  <a:ln w="3175">
                    <a:noFill/>
                  </a:ln>
                  <a:solidFill>
                    <a:srgbClr val="000000"/>
                  </a:solidFill>
                  <a:cs typeface="Segoe Sans Text" pitchFamily="2" charset="0"/>
                </a:rPr>
                <a:t>External Key Management</a:t>
              </a:r>
            </a:p>
          </p:txBody>
        </p:sp>
        <p:sp>
          <p:nvSpPr>
            <p:cNvPr id="53" name="TextBox 52">
              <a:extLst>
                <a:ext uri="{FF2B5EF4-FFF2-40B4-BE49-F238E27FC236}">
                  <a16:creationId xmlns:a16="http://schemas.microsoft.com/office/drawing/2014/main" id="{FD02198A-623A-0965-4C72-6097C0227D89}"/>
                </a:ext>
              </a:extLst>
            </p:cNvPr>
            <p:cNvSpPr txBox="1">
              <a:spLocks/>
            </p:cNvSpPr>
            <p:nvPr/>
          </p:nvSpPr>
          <p:spPr>
            <a:xfrm>
              <a:off x="6161050" y="3874524"/>
              <a:ext cx="4538636" cy="246221"/>
            </a:xfrm>
            <a:prstGeom prst="rect">
              <a:avLst/>
            </a:prstGeom>
            <a:noFill/>
          </p:spPr>
          <p:txBody>
            <a:bodyPr wrap="square" lIns="0" tIns="0" rIns="0" bIns="0" anchor="t">
              <a:spAutoFit/>
            </a:bodyPr>
            <a:lstStyle/>
            <a:p>
              <a:pPr defTabSz="932719">
                <a:spcBef>
                  <a:spcPct val="0"/>
                </a:spcBef>
                <a:spcAft>
                  <a:spcPts val="900"/>
                </a:spcAft>
                <a:defRPr/>
              </a:pPr>
              <a:r>
                <a:rPr lang="en-US" sz="1600" kern="1000">
                  <a:ln w="3175">
                    <a:noFill/>
                  </a:ln>
                  <a:solidFill>
                    <a:srgbClr val="000000"/>
                  </a:solidFill>
                  <a:cs typeface="Segoe Sans Text" pitchFamily="2" charset="0"/>
                </a:rPr>
                <a:t>Azure Confidential Computing</a:t>
              </a:r>
            </a:p>
          </p:txBody>
        </p:sp>
        <p:sp>
          <p:nvSpPr>
            <p:cNvPr id="54" name="TextBox 53">
              <a:extLst>
                <a:ext uri="{FF2B5EF4-FFF2-40B4-BE49-F238E27FC236}">
                  <a16:creationId xmlns:a16="http://schemas.microsoft.com/office/drawing/2014/main" id="{C778F77E-9676-0F38-82A2-00803113F3DD}"/>
                </a:ext>
              </a:extLst>
            </p:cNvPr>
            <p:cNvSpPr txBox="1">
              <a:spLocks/>
            </p:cNvSpPr>
            <p:nvPr/>
          </p:nvSpPr>
          <p:spPr>
            <a:xfrm>
              <a:off x="6161050" y="4505517"/>
              <a:ext cx="4538636" cy="246221"/>
            </a:xfrm>
            <a:prstGeom prst="rect">
              <a:avLst/>
            </a:prstGeom>
            <a:noFill/>
          </p:spPr>
          <p:txBody>
            <a:bodyPr wrap="square" lIns="0" tIns="0" rIns="0" bIns="0" anchor="t">
              <a:spAutoFit/>
            </a:bodyPr>
            <a:lstStyle/>
            <a:p>
              <a:pPr defTabSz="932719">
                <a:spcBef>
                  <a:spcPct val="0"/>
                </a:spcBef>
                <a:spcAft>
                  <a:spcPts val="900"/>
                </a:spcAft>
                <a:defRPr/>
              </a:pPr>
              <a:r>
                <a:rPr lang="en-US" sz="1600" kern="1000">
                  <a:ln w="3175">
                    <a:noFill/>
                  </a:ln>
                  <a:solidFill>
                    <a:srgbClr val="000000"/>
                  </a:solidFill>
                  <a:cs typeface="Segoe Sans Text" pitchFamily="2" charset="0"/>
                </a:rPr>
                <a:t>Sovereign Landing Zone</a:t>
              </a:r>
            </a:p>
          </p:txBody>
        </p:sp>
        <p:sp>
          <p:nvSpPr>
            <p:cNvPr id="55" name="TextBox 54">
              <a:extLst>
                <a:ext uri="{FF2B5EF4-FFF2-40B4-BE49-F238E27FC236}">
                  <a16:creationId xmlns:a16="http://schemas.microsoft.com/office/drawing/2014/main" id="{C853D0DC-DC0C-DE98-6AE2-2B40499303EB}"/>
                </a:ext>
              </a:extLst>
            </p:cNvPr>
            <p:cNvSpPr txBox="1">
              <a:spLocks/>
            </p:cNvSpPr>
            <p:nvPr/>
          </p:nvSpPr>
          <p:spPr>
            <a:xfrm>
              <a:off x="6161050" y="5136509"/>
              <a:ext cx="4538636" cy="246221"/>
            </a:xfrm>
            <a:prstGeom prst="rect">
              <a:avLst/>
            </a:prstGeom>
            <a:noFill/>
          </p:spPr>
          <p:txBody>
            <a:bodyPr wrap="square" lIns="0" tIns="0" rIns="0" bIns="0" anchor="t">
              <a:spAutoFit/>
            </a:bodyPr>
            <a:lstStyle/>
            <a:p>
              <a:pPr defTabSz="932719">
                <a:spcBef>
                  <a:spcPct val="0"/>
                </a:spcBef>
                <a:spcAft>
                  <a:spcPts val="900"/>
                </a:spcAft>
                <a:defRPr/>
              </a:pPr>
              <a:r>
                <a:rPr lang="en-US" sz="1600" kern="1000">
                  <a:ln w="3175">
                    <a:noFill/>
                  </a:ln>
                  <a:solidFill>
                    <a:srgbClr val="000000"/>
                  </a:solidFill>
                  <a:cs typeface="Segoe Sans Text" pitchFamily="2" charset="0"/>
                </a:rPr>
                <a:t>EU Data Boundary</a:t>
              </a:r>
            </a:p>
          </p:txBody>
        </p:sp>
        <p:sp>
          <p:nvSpPr>
            <p:cNvPr id="56" name="TextBox 55">
              <a:extLst>
                <a:ext uri="{FF2B5EF4-FFF2-40B4-BE49-F238E27FC236}">
                  <a16:creationId xmlns:a16="http://schemas.microsoft.com/office/drawing/2014/main" id="{6FFCCD95-8172-B1F0-9371-D36B3E215BB7}"/>
                </a:ext>
              </a:extLst>
            </p:cNvPr>
            <p:cNvSpPr txBox="1">
              <a:spLocks/>
            </p:cNvSpPr>
            <p:nvPr/>
          </p:nvSpPr>
          <p:spPr>
            <a:xfrm>
              <a:off x="6161050" y="5767503"/>
              <a:ext cx="4538636" cy="246221"/>
            </a:xfrm>
            <a:prstGeom prst="rect">
              <a:avLst/>
            </a:prstGeom>
            <a:noFill/>
          </p:spPr>
          <p:txBody>
            <a:bodyPr wrap="square" lIns="0" tIns="0" rIns="0" bIns="0" anchor="t">
              <a:spAutoFit/>
            </a:bodyPr>
            <a:lstStyle/>
            <a:p>
              <a:pPr defTabSz="932719">
                <a:spcBef>
                  <a:spcPct val="0"/>
                </a:spcBef>
                <a:spcAft>
                  <a:spcPts val="900"/>
                </a:spcAft>
                <a:defRPr/>
              </a:pPr>
              <a:r>
                <a:rPr lang="en-US" sz="1600" kern="1000">
                  <a:ln w="3175">
                    <a:noFill/>
                  </a:ln>
                  <a:solidFill>
                    <a:srgbClr val="000000"/>
                  </a:solidFill>
                  <a:cs typeface="Segoe Sans Text" pitchFamily="2" charset="0"/>
                </a:rPr>
                <a:t>Advanced Data Residency for Microsoft 365</a:t>
              </a:r>
            </a:p>
          </p:txBody>
        </p:sp>
      </p:grpSp>
      <p:sp>
        <p:nvSpPr>
          <p:cNvPr id="6" name="object 5" descr="$PPTXTitle">
            <a:extLst>
              <a:ext uri="{FF2B5EF4-FFF2-40B4-BE49-F238E27FC236}">
                <a16:creationId xmlns:a16="http://schemas.microsoft.com/office/drawing/2014/main" id="{C6074652-F9A2-5CE8-BBFC-F546181338CA}"/>
              </a:ext>
            </a:extLst>
          </p:cNvPr>
          <p:cNvSpPr txBox="1">
            <a:spLocks/>
          </p:cNvSpPr>
          <p:nvPr/>
        </p:nvSpPr>
        <p:spPr>
          <a:xfrm>
            <a:off x="457210" y="2871317"/>
            <a:ext cx="2424223" cy="1115383"/>
          </a:xfrm>
          <a:prstGeom prst="rect">
            <a:avLst/>
          </a:prstGeom>
        </p:spPr>
        <p:txBody>
          <a:bodyPr vert="horz" wrap="square" lIns="0" tIns="7316" rIns="0" bIns="0" rtlCol="0">
            <a:spAutoFit/>
          </a:bodyPr>
          <a:lstStyle>
            <a:lvl1pPr>
              <a:defRPr sz="6900" b="0" i="0">
                <a:solidFill>
                  <a:srgbClr val="0000B3"/>
                </a:solidFill>
                <a:latin typeface="Segoe Sans Display Semilight"/>
                <a:ea typeface="+mj-ea"/>
                <a:cs typeface="Segoe Sans Display Semilight"/>
              </a:defRPr>
            </a:lvl1pPr>
          </a:lstStyle>
          <a:p>
            <a:pPr defTabSz="932719">
              <a:spcBef>
                <a:spcPct val="0"/>
              </a:spcBef>
              <a:tabLst>
                <a:tab pos="601840" algn="l"/>
              </a:tabLst>
              <a:defRPr/>
            </a:pPr>
            <a:r>
              <a:rPr lang="en-CA" sz="3600" spc="-151" dirty="0" err="1">
                <a:ln w="3175">
                  <a:noFill/>
                </a:ln>
                <a:solidFill>
                  <a:srgbClr val="00A4EF"/>
                </a:solidFill>
                <a:latin typeface="Segoe UI"/>
                <a:cs typeface="Segoe UI" panose="020B0502040204020203" pitchFamily="34" charset="0"/>
              </a:rPr>
              <a:t>Controles</a:t>
            </a:r>
            <a:r>
              <a:rPr lang="en-CA" sz="3600" spc="-151" dirty="0">
                <a:ln w="3175">
                  <a:noFill/>
                </a:ln>
                <a:solidFill>
                  <a:srgbClr val="00A4EF"/>
                </a:solidFill>
                <a:latin typeface="Segoe UI"/>
                <a:cs typeface="Segoe UI" panose="020B0502040204020203" pitchFamily="34" charset="0"/>
              </a:rPr>
              <a:t> de </a:t>
            </a:r>
            <a:r>
              <a:rPr lang="en-CA" sz="3600" spc="-151" dirty="0" err="1">
                <a:ln w="3175">
                  <a:noFill/>
                </a:ln>
                <a:solidFill>
                  <a:srgbClr val="00A4EF"/>
                </a:solidFill>
                <a:latin typeface="Segoe UI"/>
                <a:cs typeface="Segoe UI" panose="020B0502040204020203" pitchFamily="34" charset="0"/>
              </a:rPr>
              <a:t>datos</a:t>
            </a:r>
            <a:endParaRPr lang="en-CA" sz="3600" spc="-151" dirty="0">
              <a:ln w="3175">
                <a:noFill/>
              </a:ln>
              <a:solidFill>
                <a:srgbClr val="00A4EF"/>
              </a:solidFill>
              <a:latin typeface="Segoe UI"/>
              <a:cs typeface="Segoe UI" panose="020B0502040204020203" pitchFamily="34" charset="0"/>
            </a:endParaRPr>
          </a:p>
        </p:txBody>
      </p:sp>
    </p:spTree>
    <p:extLst>
      <p:ext uri="{BB962C8B-B14F-4D97-AF65-F5344CB8AC3E}">
        <p14:creationId xmlns:p14="http://schemas.microsoft.com/office/powerpoint/2010/main" val="39386892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42" presetClass="path" presetSubtype="0" decel="100000" fill="hold" nodeType="withEffect">
                                  <p:stCondLst>
                                    <p:cond delay="100"/>
                                  </p:stCondLst>
                                  <p:childTnLst>
                                    <p:animMotion origin="layout" path="M -8.33333E-7 0 L -8.33333E-7 0.03542 " pathEditMode="relative" rAng="0" ptsTypes="AA">
                                      <p:cBhvr>
                                        <p:cTn id="9" dur="700" spd="-100000" fill="hold"/>
                                        <p:tgtEl>
                                          <p:spTgt spid="57"/>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42" presetClass="path" presetSubtype="0" decel="100000" fill="hold" grpId="1" nodeType="withEffect">
                                  <p:stCondLst>
                                    <p:cond delay="0"/>
                                  </p:stCondLst>
                                  <p:childTnLst>
                                    <p:animMotion origin="layout" path="M 1.04167E-6 0 L 1.04167E-6 0.03542 " pathEditMode="relative" rAng="0" ptsTypes="AA">
                                      <p:cBhvr>
                                        <p:cTn id="14" dur="700" spd="-100000" fill="hold"/>
                                        <p:tgtEl>
                                          <p:spTgt spid="6"/>
                                        </p:tgtEl>
                                        <p:attrNameLst>
                                          <p:attrName>ppt_x</p:attrName>
                                          <p:attrName>ppt_y</p:attrName>
                                        </p:attrNameLst>
                                      </p:cBhvr>
                                      <p:rCtr x="0" y="1759"/>
                                    </p:animMotion>
                                  </p:childTnLst>
                                </p:cTn>
                              </p:par>
                              <p:par>
                                <p:cTn id="15" presetID="10" presetClass="entr" presetSubtype="0" fill="hold" nodeType="withEffect">
                                  <p:stCondLst>
                                    <p:cond delay="1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42" presetClass="path" presetSubtype="0" decel="100000" fill="hold" nodeType="withEffect">
                                  <p:stCondLst>
                                    <p:cond delay="100"/>
                                  </p:stCondLst>
                                  <p:childTnLst>
                                    <p:animMotion origin="layout" path="M -1.25E-6 1.11022E-16 L -1.25E-6 0.03542 " pathEditMode="relative" rAng="0" ptsTypes="AA">
                                      <p:cBhvr>
                                        <p:cTn id="19" dur="700" spd="-100000" fill="hold"/>
                                        <p:tgtEl>
                                          <p:spTgt spid="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6DFF7-3FCD-2180-6427-E7C5971D1FC6}"/>
            </a:ext>
          </a:extLst>
        </p:cNvPr>
        <p:cNvGrpSpPr/>
        <p:nvPr/>
      </p:nvGrpSpPr>
      <p:grpSpPr>
        <a:xfrm>
          <a:off x="0" y="0"/>
          <a:ext cx="0" cy="0"/>
          <a:chOff x="0" y="0"/>
          <a:chExt cx="0" cy="0"/>
        </a:xfrm>
      </p:grpSpPr>
      <p:grpSp>
        <p:nvGrpSpPr>
          <p:cNvPr id="24" name="Group 23">
            <a:extLst>
              <a:ext uri="{FF2B5EF4-FFF2-40B4-BE49-F238E27FC236}">
                <a16:creationId xmlns:a16="http://schemas.microsoft.com/office/drawing/2014/main" id="{0D3CB9C3-2456-8A4D-18DC-D36CB2D63958}"/>
              </a:ext>
            </a:extLst>
          </p:cNvPr>
          <p:cNvGrpSpPr/>
          <p:nvPr/>
        </p:nvGrpSpPr>
        <p:grpSpPr>
          <a:xfrm>
            <a:off x="457200" y="1163462"/>
            <a:ext cx="11282363" cy="5237339"/>
            <a:chOff x="457200" y="1163460"/>
            <a:chExt cx="11282362" cy="5237339"/>
          </a:xfrm>
        </p:grpSpPr>
        <p:sp>
          <p:nvSpPr>
            <p:cNvPr id="23" name="Rectangle: Rounded Corners 22">
              <a:extLst>
                <a:ext uri="{FF2B5EF4-FFF2-40B4-BE49-F238E27FC236}">
                  <a16:creationId xmlns:a16="http://schemas.microsoft.com/office/drawing/2014/main" id="{B337101E-7611-4668-64F4-925C4CDA5C23}"/>
                </a:ext>
                <a:ext uri="{C183D7F6-B498-43B3-948B-1728B52AA6E4}">
                  <adec:decorative xmlns:adec="http://schemas.microsoft.com/office/drawing/2017/decorative" val="1"/>
                </a:ext>
              </a:extLst>
            </p:cNvPr>
            <p:cNvSpPr>
              <a:spLocks/>
            </p:cNvSpPr>
            <p:nvPr/>
          </p:nvSpPr>
          <p:spPr>
            <a:xfrm>
              <a:off x="457200" y="1432333"/>
              <a:ext cx="11282362" cy="4968466"/>
            </a:xfrm>
            <a:prstGeom prst="roundRect">
              <a:avLst>
                <a:gd name="adj" fmla="val 0"/>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a:solidFill>
                  <a:srgbClr val="000000"/>
                </a:solidFill>
                <a:latin typeface="Segoe Sans Display"/>
                <a:cs typeface="Segoe Sans Display Semibold" pitchFamily="2" charset="0"/>
              </a:endParaRPr>
            </a:p>
          </p:txBody>
        </p:sp>
        <p:pic>
          <p:nvPicPr>
            <p:cNvPr id="9" name="Picture 8" descr="A close up of a computer&#10;&#10;Description automatically generated">
              <a:extLst>
                <a:ext uri="{FF2B5EF4-FFF2-40B4-BE49-F238E27FC236}">
                  <a16:creationId xmlns:a16="http://schemas.microsoft.com/office/drawing/2014/main" id="{EDCA6338-AF13-A2FE-AED1-9A3454B02C72}"/>
                </a:ext>
              </a:extLst>
            </p:cNvPr>
            <p:cNvPicPr>
              <a:picLocks noChangeAspect="1"/>
            </p:cNvPicPr>
            <p:nvPr/>
          </p:nvPicPr>
          <p:blipFill>
            <a:blip r:embed="rId3" cstate="print">
              <a:alphaModFix amt="86000"/>
              <a:extLst>
                <a:ext uri="{BEBA8EAE-BF5A-486C-A8C5-ECC9F3942E4B}">
                  <a14:imgProps xmlns:a14="http://schemas.microsoft.com/office/drawing/2010/main">
                    <a14:imgLayer r:embed="rId4">
                      <a14:imgEffect>
                        <a14:colorTemperature colorTemp="8800"/>
                      </a14:imgEffect>
                      <a14:imgEffect>
                        <a14:brightnessContrast contrast="-20000"/>
                      </a14:imgEffect>
                    </a14:imgLayer>
                  </a14:imgProps>
                </a:ext>
                <a:ext uri="{28A0092B-C50C-407E-A947-70E740481C1C}">
                  <a14:useLocalDpi xmlns:a14="http://schemas.microsoft.com/office/drawing/2010/main" val="0"/>
                </a:ext>
              </a:extLst>
            </a:blip>
            <a:srcRect b="8114"/>
            <a:stretch>
              <a:fillRect/>
            </a:stretch>
          </p:blipFill>
          <p:spPr>
            <a:xfrm>
              <a:off x="2163737" y="1163460"/>
              <a:ext cx="8549640" cy="5237339"/>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82D1CB06-7988-800C-9A54-E0F5B2A6092C}"/>
                </a:ext>
              </a:extLst>
            </p:cNvPr>
            <p:cNvSpPr txBox="1"/>
            <p:nvPr/>
          </p:nvSpPr>
          <p:spPr>
            <a:xfrm>
              <a:off x="9402951" y="4845783"/>
              <a:ext cx="2026456" cy="1415772"/>
            </a:xfrm>
            <a:prstGeom prst="rect">
              <a:avLst/>
            </a:prstGeom>
            <a:noFill/>
          </p:spPr>
          <p:txBody>
            <a:bodyPr wrap="square">
              <a:spAutoFit/>
            </a:bodyPr>
            <a:lstStyle/>
            <a:p>
              <a:pPr>
                <a:defRPr/>
              </a:pPr>
              <a:r>
                <a:rPr lang="en-US" sz="1600" dirty="0">
                  <a:solidFill>
                    <a:schemeClr val="accent1"/>
                  </a:solidFill>
                  <a:cs typeface="Segoe Sans Text" pitchFamily="2" charset="0"/>
                </a:rPr>
                <a:t>Azure Boost</a:t>
              </a:r>
            </a:p>
            <a:p>
              <a:pPr defTabSz="914377">
                <a:defRPr/>
              </a:pPr>
              <a:r>
                <a:rPr lang="es-ES" sz="1400" dirty="0">
                  <a:solidFill>
                    <a:srgbClr val="000000"/>
                  </a:solidFill>
                  <a:cs typeface="Segoe Sans Text" pitchFamily="2" charset="0"/>
                </a:rPr>
                <a:t>Aísla el plano de control y el plano de datos, y descarga la red y el almacenamiento</a:t>
              </a:r>
            </a:p>
          </p:txBody>
        </p:sp>
        <p:sp>
          <p:nvSpPr>
            <p:cNvPr id="11" name="TextBox 10">
              <a:extLst>
                <a:ext uri="{FF2B5EF4-FFF2-40B4-BE49-F238E27FC236}">
                  <a16:creationId xmlns:a16="http://schemas.microsoft.com/office/drawing/2014/main" id="{A4C65400-142A-4F7E-E14E-737D40C11CDF}"/>
                </a:ext>
              </a:extLst>
            </p:cNvPr>
            <p:cNvSpPr txBox="1"/>
            <p:nvPr/>
          </p:nvSpPr>
          <p:spPr>
            <a:xfrm>
              <a:off x="9375811" y="3539152"/>
              <a:ext cx="2142335" cy="984885"/>
            </a:xfrm>
            <a:prstGeom prst="rect">
              <a:avLst/>
            </a:prstGeom>
            <a:noFill/>
          </p:spPr>
          <p:txBody>
            <a:bodyPr wrap="square">
              <a:spAutoFit/>
            </a:bodyPr>
            <a:lstStyle/>
            <a:p>
              <a:pPr defTabSz="914377">
                <a:defRPr/>
              </a:pPr>
              <a:r>
                <a:rPr lang="en-US" sz="1600" dirty="0" err="1">
                  <a:solidFill>
                    <a:schemeClr val="accent1"/>
                  </a:solidFill>
                  <a:cs typeface="Segoe Sans Text" pitchFamily="2" charset="0"/>
                </a:rPr>
                <a:t>Caliptra</a:t>
              </a:r>
              <a:endParaRPr lang="en-US" sz="1600" dirty="0">
                <a:solidFill>
                  <a:schemeClr val="accent1"/>
                </a:solidFill>
                <a:cs typeface="Segoe Sans Text" pitchFamily="2" charset="0"/>
              </a:endParaRPr>
            </a:p>
            <a:p>
              <a:pPr defTabSz="914377">
                <a:defRPr/>
              </a:pPr>
              <a:r>
                <a:rPr lang="en-US" sz="1400" dirty="0" err="1">
                  <a:solidFill>
                    <a:srgbClr val="000000"/>
                  </a:solidFill>
                  <a:cs typeface="Segoe Sans Text" pitchFamily="2" charset="0"/>
                </a:rPr>
                <a:t>Circuitos</a:t>
              </a:r>
              <a:r>
                <a:rPr lang="en-US" sz="1400" dirty="0">
                  <a:solidFill>
                    <a:srgbClr val="000000"/>
                  </a:solidFill>
                  <a:cs typeface="Segoe Sans Text" pitchFamily="2" charset="0"/>
                </a:rPr>
                <a:t> </a:t>
              </a:r>
              <a:r>
                <a:rPr lang="en-US" sz="1400" dirty="0" err="1">
                  <a:solidFill>
                    <a:srgbClr val="000000"/>
                  </a:solidFill>
                  <a:cs typeface="Segoe Sans Text" pitchFamily="2" charset="0"/>
                </a:rPr>
                <a:t>integrados</a:t>
              </a:r>
              <a:r>
                <a:rPr lang="en-US" sz="1400" dirty="0">
                  <a:solidFill>
                    <a:srgbClr val="000000"/>
                  </a:solidFill>
                  <a:cs typeface="Segoe Sans Text" pitchFamily="2" charset="0"/>
                </a:rPr>
                <a:t> de </a:t>
              </a:r>
              <a:r>
                <a:rPr lang="en-US" sz="1400" dirty="0" err="1">
                  <a:solidFill>
                    <a:srgbClr val="000000"/>
                  </a:solidFill>
                  <a:cs typeface="Segoe Sans Text" pitchFamily="2" charset="0"/>
                </a:rPr>
                <a:t>código</a:t>
              </a:r>
              <a:r>
                <a:rPr lang="en-US" sz="1400" dirty="0">
                  <a:solidFill>
                    <a:srgbClr val="000000"/>
                  </a:solidFill>
                  <a:cs typeface="Segoe Sans Text" pitchFamily="2" charset="0"/>
                </a:rPr>
                <a:t> </a:t>
              </a:r>
              <a:r>
                <a:rPr lang="en-US" sz="1400" dirty="0" err="1">
                  <a:solidFill>
                    <a:srgbClr val="000000"/>
                  </a:solidFill>
                  <a:cs typeface="Segoe Sans Text" pitchFamily="2" charset="0"/>
                </a:rPr>
                <a:t>abierto</a:t>
              </a:r>
              <a:r>
                <a:rPr lang="en-US" sz="1400" dirty="0">
                  <a:solidFill>
                    <a:srgbClr val="000000"/>
                  </a:solidFill>
                  <a:cs typeface="Segoe Sans Text" pitchFamily="2" charset="0"/>
                </a:rPr>
                <a:t> para </a:t>
              </a:r>
              <a:r>
                <a:rPr lang="en-US" sz="1400" dirty="0" err="1">
                  <a:solidFill>
                    <a:srgbClr val="000000"/>
                  </a:solidFill>
                  <a:cs typeface="Segoe Sans Text" pitchFamily="2" charset="0"/>
                </a:rPr>
                <a:t>una</a:t>
              </a:r>
              <a:r>
                <a:rPr lang="en-US" sz="1400" dirty="0">
                  <a:solidFill>
                    <a:srgbClr val="000000"/>
                  </a:solidFill>
                  <a:cs typeface="Segoe Sans Text" pitchFamily="2" charset="0"/>
                </a:rPr>
                <a:t> </a:t>
              </a:r>
              <a:r>
                <a:rPr lang="en-US" sz="1400" dirty="0" err="1">
                  <a:solidFill>
                    <a:srgbClr val="000000"/>
                  </a:solidFill>
                  <a:cs typeface="Segoe Sans Text" pitchFamily="2" charset="0"/>
                </a:rPr>
                <a:t>informática</a:t>
              </a:r>
              <a:r>
                <a:rPr lang="en-US" sz="1400" dirty="0">
                  <a:solidFill>
                    <a:srgbClr val="000000"/>
                  </a:solidFill>
                  <a:cs typeface="Segoe Sans Text" pitchFamily="2" charset="0"/>
                </a:rPr>
                <a:t> </a:t>
              </a:r>
              <a:r>
                <a:rPr lang="en-US" sz="1400" dirty="0" err="1">
                  <a:solidFill>
                    <a:srgbClr val="000000"/>
                  </a:solidFill>
                  <a:cs typeface="Segoe Sans Text" pitchFamily="2" charset="0"/>
                </a:rPr>
                <a:t>fiable</a:t>
              </a:r>
              <a:endParaRPr lang="en-US" sz="1400" dirty="0">
                <a:solidFill>
                  <a:srgbClr val="000000"/>
                </a:solidFill>
                <a:cs typeface="Segoe Sans Text" pitchFamily="2" charset="0"/>
              </a:endParaRPr>
            </a:p>
          </p:txBody>
        </p:sp>
        <p:cxnSp>
          <p:nvCxnSpPr>
            <p:cNvPr id="14" name="Elbow Connector 43">
              <a:extLst>
                <a:ext uri="{FF2B5EF4-FFF2-40B4-BE49-F238E27FC236}">
                  <a16:creationId xmlns:a16="http://schemas.microsoft.com/office/drawing/2014/main" id="{F2E2C778-A0C2-FE5A-803B-A0EDBE87E819}"/>
                </a:ext>
              </a:extLst>
            </p:cNvPr>
            <p:cNvCxnSpPr>
              <a:cxnSpLocks/>
            </p:cNvCxnSpPr>
            <p:nvPr/>
          </p:nvCxnSpPr>
          <p:spPr>
            <a:xfrm>
              <a:off x="3426673" y="1946051"/>
              <a:ext cx="2448415" cy="1233912"/>
            </a:xfrm>
            <a:prstGeom prst="bentConnector3">
              <a:avLst>
                <a:gd name="adj1" fmla="val 99951"/>
              </a:avLst>
            </a:prstGeom>
            <a:ln w="25400" cap="rnd">
              <a:gradFill flip="none" rotWithShape="1">
                <a:gsLst>
                  <a:gs pos="0">
                    <a:schemeClr val="accent1"/>
                  </a:gs>
                  <a:gs pos="71000">
                    <a:srgbClr val="87CBFF">
                      <a:lumMod val="0"/>
                      <a:lumOff val="100000"/>
                    </a:srgbClr>
                  </a:gs>
                  <a:gs pos="64000">
                    <a:schemeClr val="accent1"/>
                  </a:gs>
                  <a:gs pos="100000">
                    <a:schemeClr val="bg1"/>
                  </a:gs>
                </a:gsLst>
                <a:lin ang="2700000" scaled="1"/>
                <a:tileRect/>
              </a:gradFill>
              <a:tailEnd type="none" w="lg" len="med"/>
            </a:ln>
            <a:effectLst/>
          </p:spPr>
          <p:style>
            <a:lnRef idx="1">
              <a:schemeClr val="accent1"/>
            </a:lnRef>
            <a:fillRef idx="0">
              <a:schemeClr val="accent1"/>
            </a:fillRef>
            <a:effectRef idx="0">
              <a:schemeClr val="accent1"/>
            </a:effectRef>
            <a:fontRef idx="minor">
              <a:schemeClr val="tx1"/>
            </a:fontRef>
          </p:style>
        </p:cxnSp>
        <p:cxnSp>
          <p:nvCxnSpPr>
            <p:cNvPr id="15" name="Elbow Connector 50">
              <a:extLst>
                <a:ext uri="{FF2B5EF4-FFF2-40B4-BE49-F238E27FC236}">
                  <a16:creationId xmlns:a16="http://schemas.microsoft.com/office/drawing/2014/main" id="{96A639B7-87AB-D232-C7A4-8ED7B9774F48}"/>
                </a:ext>
              </a:extLst>
            </p:cNvPr>
            <p:cNvCxnSpPr>
              <a:cxnSpLocks/>
            </p:cNvCxnSpPr>
            <p:nvPr/>
          </p:nvCxnSpPr>
          <p:spPr>
            <a:xfrm>
              <a:off x="3426673" y="2993592"/>
              <a:ext cx="2531455" cy="1903378"/>
            </a:xfrm>
            <a:prstGeom prst="bentConnector3">
              <a:avLst>
                <a:gd name="adj1" fmla="val 48193"/>
              </a:avLst>
            </a:prstGeom>
            <a:ln w="25400" cap="rnd">
              <a:gradFill flip="none" rotWithShape="1">
                <a:gsLst>
                  <a:gs pos="0">
                    <a:schemeClr val="accent1"/>
                  </a:gs>
                  <a:gs pos="30000">
                    <a:srgbClr val="87CBFF">
                      <a:lumMod val="0"/>
                      <a:lumOff val="100000"/>
                    </a:srgbClr>
                  </a:gs>
                  <a:gs pos="20000">
                    <a:schemeClr val="accent1"/>
                  </a:gs>
                  <a:gs pos="100000">
                    <a:schemeClr val="bg1"/>
                  </a:gs>
                </a:gsLst>
                <a:lin ang="2700000" scaled="1"/>
                <a:tileRect/>
              </a:gradFill>
              <a:tailEnd type="none" w="lg" len="med"/>
            </a:ln>
            <a:effectLst/>
          </p:spPr>
          <p:style>
            <a:lnRef idx="1">
              <a:schemeClr val="accent1"/>
            </a:lnRef>
            <a:fillRef idx="0">
              <a:schemeClr val="accent1"/>
            </a:fillRef>
            <a:effectRef idx="0">
              <a:schemeClr val="accent1"/>
            </a:effectRef>
            <a:fontRef idx="minor">
              <a:schemeClr val="tx1"/>
            </a:fontRef>
          </p:style>
        </p:cxnSp>
        <p:cxnSp>
          <p:nvCxnSpPr>
            <p:cNvPr id="16" name="Elbow Connector 53">
              <a:extLst>
                <a:ext uri="{FF2B5EF4-FFF2-40B4-BE49-F238E27FC236}">
                  <a16:creationId xmlns:a16="http://schemas.microsoft.com/office/drawing/2014/main" id="{7A862234-3BDA-252D-3154-FAECAC45686B}"/>
                </a:ext>
              </a:extLst>
            </p:cNvPr>
            <p:cNvCxnSpPr>
              <a:cxnSpLocks/>
            </p:cNvCxnSpPr>
            <p:nvPr/>
          </p:nvCxnSpPr>
          <p:spPr>
            <a:xfrm flipV="1">
              <a:off x="3426673" y="4896970"/>
              <a:ext cx="2623859" cy="480335"/>
            </a:xfrm>
            <a:prstGeom prst="bentConnector3">
              <a:avLst>
                <a:gd name="adj1" fmla="val 46515"/>
              </a:avLst>
            </a:prstGeom>
            <a:ln w="25400" cap="rnd">
              <a:gradFill flip="none" rotWithShape="1">
                <a:gsLst>
                  <a:gs pos="0">
                    <a:schemeClr val="accent1"/>
                  </a:gs>
                  <a:gs pos="46000">
                    <a:srgbClr val="87CBFF">
                      <a:lumMod val="0"/>
                      <a:lumOff val="100000"/>
                    </a:srgbClr>
                  </a:gs>
                  <a:gs pos="26000">
                    <a:schemeClr val="accent1"/>
                  </a:gs>
                  <a:gs pos="100000">
                    <a:schemeClr val="bg1"/>
                  </a:gs>
                </a:gsLst>
                <a:lin ang="0" scaled="1"/>
                <a:tileRect/>
              </a:gradFill>
              <a:tailEnd type="none" w="lg" len="med"/>
            </a:ln>
            <a:effectLst/>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96302208-2BE7-F2C6-7D61-ED7A77CFB447}"/>
                </a:ext>
              </a:extLst>
            </p:cNvPr>
            <p:cNvSpPr/>
            <p:nvPr/>
          </p:nvSpPr>
          <p:spPr bwMode="auto">
            <a:xfrm>
              <a:off x="5901363" y="4777886"/>
              <a:ext cx="242988" cy="242988"/>
            </a:xfrm>
            <a:prstGeom prst="ellipse">
              <a:avLst/>
            </a:prstGeom>
            <a:solidFill>
              <a:schemeClr val="accent1"/>
            </a:solidFill>
            <a:ln w="25400">
              <a:solidFill>
                <a:schemeClr val="bg1"/>
              </a:solidFill>
            </a:ln>
          </p:spPr>
          <p:txBody>
            <a:bodyPr vert="horz" wrap="square" lIns="0" tIns="0" rIns="0" bIns="731520" rtlCol="0" anchor="ctr" anchorCtr="0">
              <a:noAutofit/>
            </a:bodyPr>
            <a:lstStyle/>
            <a:p>
              <a:pPr algn="ctr" defTabSz="932719">
                <a:spcBef>
                  <a:spcPct val="20000"/>
                </a:spcBef>
                <a:buSzPct val="90000"/>
              </a:pPr>
              <a:endParaRPr lang="en-US" sz="600" b="1" err="1">
                <a:solidFill>
                  <a:srgbClr val="000000"/>
                </a:solidFill>
                <a:latin typeface="Segoe Sans Text"/>
                <a:cs typeface="Segoe UI" panose="020B0502040204020203" pitchFamily="34" charset="0"/>
              </a:endParaRPr>
            </a:p>
          </p:txBody>
        </p:sp>
        <p:sp>
          <p:nvSpPr>
            <p:cNvPr id="18" name="Oval 17">
              <a:extLst>
                <a:ext uri="{FF2B5EF4-FFF2-40B4-BE49-F238E27FC236}">
                  <a16:creationId xmlns:a16="http://schemas.microsoft.com/office/drawing/2014/main" id="{E870D0C8-B396-AF52-648E-300F101E6EDD}"/>
                </a:ext>
              </a:extLst>
            </p:cNvPr>
            <p:cNvSpPr/>
            <p:nvPr/>
          </p:nvSpPr>
          <p:spPr bwMode="auto">
            <a:xfrm>
              <a:off x="5752206" y="3062396"/>
              <a:ext cx="242988" cy="242988"/>
            </a:xfrm>
            <a:prstGeom prst="ellipse">
              <a:avLst/>
            </a:prstGeom>
            <a:solidFill>
              <a:schemeClr val="accent1"/>
            </a:solidFill>
            <a:ln w="25400">
              <a:solidFill>
                <a:schemeClr val="bg1"/>
              </a:solidFill>
            </a:ln>
          </p:spPr>
          <p:txBody>
            <a:bodyPr vert="horz" wrap="square" lIns="0" tIns="0" rIns="0" bIns="731520" rtlCol="0" anchor="ctr" anchorCtr="0">
              <a:noAutofit/>
            </a:bodyPr>
            <a:lstStyle/>
            <a:p>
              <a:pPr algn="ctr" defTabSz="932719">
                <a:spcBef>
                  <a:spcPct val="20000"/>
                </a:spcBef>
                <a:buSzPct val="90000"/>
                <a:defRPr/>
              </a:pPr>
              <a:endParaRPr lang="en-US" sz="600" b="1" err="1">
                <a:solidFill>
                  <a:srgbClr val="000000"/>
                </a:solidFill>
                <a:latin typeface="Segoe Sans Text"/>
                <a:cs typeface="Segoe UI" panose="020B0502040204020203" pitchFamily="34" charset="0"/>
              </a:endParaRPr>
            </a:p>
          </p:txBody>
        </p:sp>
        <p:cxnSp>
          <p:nvCxnSpPr>
            <p:cNvPr id="19" name="Elbow Connector 61">
              <a:extLst>
                <a:ext uri="{FF2B5EF4-FFF2-40B4-BE49-F238E27FC236}">
                  <a16:creationId xmlns:a16="http://schemas.microsoft.com/office/drawing/2014/main" id="{1D26F791-C8D4-4722-C04A-62B5B9582CA5}"/>
                </a:ext>
              </a:extLst>
            </p:cNvPr>
            <p:cNvCxnSpPr>
              <a:cxnSpLocks/>
            </p:cNvCxnSpPr>
            <p:nvPr/>
          </p:nvCxnSpPr>
          <p:spPr>
            <a:xfrm rot="10800000">
              <a:off x="7273565" y="3712283"/>
              <a:ext cx="2033667" cy="12700"/>
            </a:xfrm>
            <a:prstGeom prst="bentConnector3">
              <a:avLst>
                <a:gd name="adj1" fmla="val 50000"/>
              </a:avLst>
            </a:prstGeom>
            <a:ln w="25400" cap="rnd">
              <a:gradFill flip="none" rotWithShape="1">
                <a:gsLst>
                  <a:gs pos="0">
                    <a:schemeClr val="accent1"/>
                  </a:gs>
                  <a:gs pos="22000">
                    <a:srgbClr val="87CBFF">
                      <a:lumMod val="0"/>
                      <a:lumOff val="100000"/>
                    </a:srgbClr>
                  </a:gs>
                  <a:gs pos="13000">
                    <a:schemeClr val="accent1"/>
                  </a:gs>
                  <a:gs pos="100000">
                    <a:schemeClr val="bg1"/>
                  </a:gs>
                </a:gsLst>
                <a:lin ang="0" scaled="1"/>
                <a:tileRect/>
              </a:gradFill>
              <a:tailEnd type="none" w="lg" len="med"/>
            </a:ln>
            <a:effectLst/>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4684A77-A028-0ABB-A5A4-56E5106ECE3C}"/>
                </a:ext>
              </a:extLst>
            </p:cNvPr>
            <p:cNvSpPr/>
            <p:nvPr/>
          </p:nvSpPr>
          <p:spPr bwMode="auto">
            <a:xfrm>
              <a:off x="7204983" y="3597139"/>
              <a:ext cx="242988" cy="242988"/>
            </a:xfrm>
            <a:prstGeom prst="ellipse">
              <a:avLst/>
            </a:prstGeom>
            <a:solidFill>
              <a:schemeClr val="accent1"/>
            </a:solidFill>
            <a:ln w="25400">
              <a:solidFill>
                <a:schemeClr val="bg1"/>
              </a:solidFill>
            </a:ln>
          </p:spPr>
          <p:txBody>
            <a:bodyPr vert="horz" wrap="square" lIns="0" tIns="0" rIns="0" bIns="731520" rtlCol="0" anchor="ctr" anchorCtr="0">
              <a:noAutofit/>
            </a:bodyPr>
            <a:lstStyle/>
            <a:p>
              <a:pPr algn="ctr" defTabSz="932719">
                <a:spcBef>
                  <a:spcPct val="20000"/>
                </a:spcBef>
                <a:buSzPct val="90000"/>
              </a:pPr>
              <a:endParaRPr lang="en-US" sz="600" b="1" err="1">
                <a:solidFill>
                  <a:srgbClr val="000000"/>
                </a:solidFill>
                <a:latin typeface="Segoe Sans Text"/>
                <a:cs typeface="Segoe UI" panose="020B0502040204020203" pitchFamily="34" charset="0"/>
              </a:endParaRPr>
            </a:p>
          </p:txBody>
        </p:sp>
        <p:cxnSp>
          <p:nvCxnSpPr>
            <p:cNvPr id="21" name="Straight Connector 20">
              <a:extLst>
                <a:ext uri="{FF2B5EF4-FFF2-40B4-BE49-F238E27FC236}">
                  <a16:creationId xmlns:a16="http://schemas.microsoft.com/office/drawing/2014/main" id="{29D9EA5D-A33A-3C5D-CC9A-407DF61715CF}"/>
                </a:ext>
              </a:extLst>
            </p:cNvPr>
            <p:cNvCxnSpPr/>
            <p:nvPr/>
          </p:nvCxnSpPr>
          <p:spPr>
            <a:xfrm>
              <a:off x="6616729" y="5294936"/>
              <a:ext cx="2690503" cy="0"/>
            </a:xfrm>
            <a:prstGeom prst="line">
              <a:avLst/>
            </a:prstGeom>
            <a:ln w="25400" cap="rnd">
              <a:gradFill flip="none" rotWithShape="1">
                <a:gsLst>
                  <a:gs pos="0">
                    <a:schemeClr val="accent1"/>
                  </a:gs>
                  <a:gs pos="54000">
                    <a:srgbClr val="87CBFF">
                      <a:lumMod val="0"/>
                      <a:lumOff val="100000"/>
                    </a:srgbClr>
                  </a:gs>
                  <a:gs pos="47000">
                    <a:schemeClr val="accent1"/>
                  </a:gs>
                  <a:gs pos="100000">
                    <a:schemeClr val="bg1"/>
                  </a:gs>
                </a:gsLst>
                <a:lin ang="10800000" scaled="1"/>
                <a:tileRect/>
              </a:gradFill>
              <a:tailEnd type="none" w="lg" len="med"/>
            </a:ln>
            <a:effectLst/>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0843B2F2-A7FF-E802-3B39-17BCAEE29139}"/>
                </a:ext>
              </a:extLst>
            </p:cNvPr>
            <p:cNvSpPr/>
            <p:nvPr/>
          </p:nvSpPr>
          <p:spPr bwMode="auto">
            <a:xfrm>
              <a:off x="6513860" y="5173442"/>
              <a:ext cx="242988" cy="242988"/>
            </a:xfrm>
            <a:prstGeom prst="ellipse">
              <a:avLst/>
            </a:prstGeom>
            <a:solidFill>
              <a:schemeClr val="accent1"/>
            </a:solidFill>
            <a:ln w="25400">
              <a:solidFill>
                <a:schemeClr val="bg1"/>
              </a:solidFill>
            </a:ln>
          </p:spPr>
          <p:txBody>
            <a:bodyPr vert="horz" wrap="square" lIns="0" tIns="0" rIns="0" bIns="731520" rtlCol="0" anchor="ctr" anchorCtr="0">
              <a:noAutofit/>
            </a:bodyPr>
            <a:lstStyle/>
            <a:p>
              <a:pPr algn="ctr" defTabSz="932719">
                <a:spcBef>
                  <a:spcPct val="20000"/>
                </a:spcBef>
                <a:buSzPct val="90000"/>
              </a:pPr>
              <a:endParaRPr lang="en-US" sz="600" b="1" err="1">
                <a:solidFill>
                  <a:srgbClr val="000000"/>
                </a:solidFill>
                <a:latin typeface="Segoe Sans Text"/>
                <a:cs typeface="Segoe UI" panose="020B0502040204020203" pitchFamily="34" charset="0"/>
              </a:endParaRPr>
            </a:p>
          </p:txBody>
        </p:sp>
        <p:sp>
          <p:nvSpPr>
            <p:cNvPr id="6" name="TextBox 5">
              <a:extLst>
                <a:ext uri="{FF2B5EF4-FFF2-40B4-BE49-F238E27FC236}">
                  <a16:creationId xmlns:a16="http://schemas.microsoft.com/office/drawing/2014/main" id="{85C2306C-C21A-70FB-FCD2-F674EFB23D72}"/>
                </a:ext>
              </a:extLst>
            </p:cNvPr>
            <p:cNvSpPr txBox="1"/>
            <p:nvPr/>
          </p:nvSpPr>
          <p:spPr>
            <a:xfrm>
              <a:off x="866512" y="2810408"/>
              <a:ext cx="2525871" cy="984885"/>
            </a:xfrm>
            <a:prstGeom prst="rect">
              <a:avLst/>
            </a:prstGeom>
            <a:noFill/>
          </p:spPr>
          <p:txBody>
            <a:bodyPr wrap="square">
              <a:spAutoFit/>
            </a:bodyPr>
            <a:lstStyle/>
            <a:p>
              <a:pPr algn="r">
                <a:defRPr/>
              </a:pPr>
              <a:r>
                <a:rPr lang="en-US" sz="1600" dirty="0">
                  <a:solidFill>
                    <a:schemeClr val="accent1"/>
                  </a:solidFill>
                  <a:cs typeface="Segoe Sans Text" pitchFamily="2" charset="0"/>
                </a:rPr>
                <a:t>Integrated HSM </a:t>
              </a:r>
            </a:p>
            <a:p>
              <a:pPr algn="r" defTabSz="914377">
                <a:defRPr/>
              </a:pPr>
              <a:r>
                <a:rPr lang="es-ES" sz="1400" dirty="0">
                  <a:solidFill>
                    <a:srgbClr val="000000"/>
                  </a:solidFill>
                  <a:cs typeface="Segoe Sans Text" pitchFamily="2" charset="0"/>
                </a:rPr>
                <a:t>Un módulo de seguridad de hardware reforzado protege las claves</a:t>
              </a:r>
            </a:p>
          </p:txBody>
        </p:sp>
        <p:sp>
          <p:nvSpPr>
            <p:cNvPr id="7" name="TextBox 6">
              <a:extLst>
                <a:ext uri="{FF2B5EF4-FFF2-40B4-BE49-F238E27FC236}">
                  <a16:creationId xmlns:a16="http://schemas.microsoft.com/office/drawing/2014/main" id="{5854A38F-A2CC-7269-1DB3-FBBD2C61962E}"/>
                </a:ext>
              </a:extLst>
            </p:cNvPr>
            <p:cNvSpPr txBox="1"/>
            <p:nvPr/>
          </p:nvSpPr>
          <p:spPr>
            <a:xfrm>
              <a:off x="597899" y="4954120"/>
              <a:ext cx="2794484" cy="1023485"/>
            </a:xfrm>
            <a:prstGeom prst="rect">
              <a:avLst/>
            </a:prstGeom>
            <a:noFill/>
          </p:spPr>
          <p:txBody>
            <a:bodyPr wrap="square">
              <a:spAutoFit/>
            </a:bodyPr>
            <a:lstStyle/>
            <a:p>
              <a:pPr algn="r">
                <a:defRPr/>
              </a:pPr>
              <a:r>
                <a:rPr lang="en-US" sz="1600" dirty="0">
                  <a:solidFill>
                    <a:schemeClr val="accent1"/>
                  </a:solidFill>
                  <a:cs typeface="Segoe Sans Text" pitchFamily="2" charset="0"/>
                </a:rPr>
                <a:t>Datacenter Secure </a:t>
              </a:r>
            </a:p>
            <a:p>
              <a:pPr algn="r">
                <a:defRPr/>
              </a:pPr>
              <a:r>
                <a:rPr lang="en-US" sz="1600" dirty="0">
                  <a:solidFill>
                    <a:schemeClr val="accent1"/>
                  </a:solidFill>
                  <a:cs typeface="Segoe Sans Text" pitchFamily="2" charset="0"/>
                </a:rPr>
                <a:t>Control Module (DC-SCM)</a:t>
              </a:r>
            </a:p>
            <a:p>
              <a:pPr algn="r" defTabSz="914377">
                <a:defRPr/>
              </a:pPr>
              <a:r>
                <a:rPr lang="es-ES" sz="1400" dirty="0">
                  <a:solidFill>
                    <a:srgbClr val="000000"/>
                  </a:solidFill>
                  <a:cs typeface="Segoe Sans Text" pitchFamily="2" charset="0"/>
                </a:rPr>
                <a:t>Controlador de gestión segura y plataforma Root-of-Trust</a:t>
              </a:r>
            </a:p>
          </p:txBody>
        </p:sp>
        <p:sp>
          <p:nvSpPr>
            <p:cNvPr id="8" name="TextBox 7">
              <a:extLst>
                <a:ext uri="{FF2B5EF4-FFF2-40B4-BE49-F238E27FC236}">
                  <a16:creationId xmlns:a16="http://schemas.microsoft.com/office/drawing/2014/main" id="{34256A7E-D24D-E72E-305A-33942C56F3AF}"/>
                </a:ext>
              </a:extLst>
            </p:cNvPr>
            <p:cNvSpPr txBox="1"/>
            <p:nvPr/>
          </p:nvSpPr>
          <p:spPr>
            <a:xfrm>
              <a:off x="866512" y="1751437"/>
              <a:ext cx="2525871" cy="984885"/>
            </a:xfrm>
            <a:prstGeom prst="rect">
              <a:avLst/>
            </a:prstGeom>
            <a:noFill/>
          </p:spPr>
          <p:txBody>
            <a:bodyPr wrap="square">
              <a:spAutoFit/>
            </a:bodyPr>
            <a:lstStyle/>
            <a:p>
              <a:pPr algn="r" defTabSz="914377">
                <a:defRPr/>
              </a:pPr>
              <a:r>
                <a:rPr lang="en-US" sz="1600" dirty="0">
                  <a:solidFill>
                    <a:schemeClr val="accent1"/>
                  </a:solidFill>
                  <a:cs typeface="Segoe Sans Text" pitchFamily="2" charset="0"/>
                </a:rPr>
                <a:t>Confidential Compute</a:t>
              </a:r>
            </a:p>
            <a:p>
              <a:pPr algn="r" defTabSz="914377">
                <a:defRPr/>
              </a:pPr>
              <a:r>
                <a:rPr lang="es-ES" sz="1400" dirty="0">
                  <a:solidFill>
                    <a:srgbClr val="000000"/>
                  </a:solidFill>
                  <a:cs typeface="Segoe Sans Text" pitchFamily="2" charset="0"/>
                </a:rPr>
                <a:t>Entorno de ejecución de confianza (TEE) basado en hardware</a:t>
              </a:r>
            </a:p>
          </p:txBody>
        </p:sp>
      </p:grpSp>
      <p:sp>
        <p:nvSpPr>
          <p:cNvPr id="4" name="Title 3">
            <a:extLst>
              <a:ext uri="{FF2B5EF4-FFF2-40B4-BE49-F238E27FC236}">
                <a16:creationId xmlns:a16="http://schemas.microsoft.com/office/drawing/2014/main" id="{E9F929C7-FCFF-63A5-30C0-71375B1F46E0}"/>
              </a:ext>
            </a:extLst>
          </p:cNvPr>
          <p:cNvSpPr>
            <a:spLocks noGrp="1"/>
          </p:cNvSpPr>
          <p:nvPr>
            <p:ph type="title"/>
          </p:nvPr>
        </p:nvSpPr>
        <p:spPr>
          <a:xfrm>
            <a:off x="588263" y="457209"/>
            <a:ext cx="11018520" cy="553999"/>
          </a:xfrm>
        </p:spPr>
        <p:txBody>
          <a:bodyPr/>
          <a:lstStyle/>
          <a:p>
            <a:r>
              <a:rPr lang="es-ES" dirty="0"/>
              <a:t>Controles soberanos en cada capa de la pila</a:t>
            </a:r>
            <a:endParaRPr lang="en-US" dirty="0"/>
          </a:p>
        </p:txBody>
      </p:sp>
    </p:spTree>
    <p:extLst>
      <p:ext uri="{BB962C8B-B14F-4D97-AF65-F5344CB8AC3E}">
        <p14:creationId xmlns:p14="http://schemas.microsoft.com/office/powerpoint/2010/main" val="8552993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42" presetClass="path" presetSubtype="0" decel="100000" fill="hold" nodeType="withEffect">
                                  <p:stCondLst>
                                    <p:cond delay="100"/>
                                  </p:stCondLst>
                                  <p:childTnLst>
                                    <p:animMotion origin="layout" path="M -2.08333E-7 -3.7037E-6 L -2.08333E-7 0.03542 " pathEditMode="relative" rAng="0" ptsTypes="AA">
                                      <p:cBhvr>
                                        <p:cTn id="9" dur="700" spd="-100000" fill="hold"/>
                                        <p:tgtEl>
                                          <p:spTgt spid="24"/>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42" presetClass="path" presetSubtype="0" decel="100000" fill="hold" grpId="1" nodeType="withEffect">
                                  <p:stCondLst>
                                    <p:cond delay="0"/>
                                  </p:stCondLst>
                                  <p:childTnLst>
                                    <p:animMotion origin="layout" path="M 4.375E-6 7.40741E-7 L 4.375E-6 0.03542 " pathEditMode="relative" rAng="0" ptsTypes="AA">
                                      <p:cBhvr>
                                        <p:cTn id="14" dur="700" spd="-100000" fill="hold"/>
                                        <p:tgtEl>
                                          <p:spTgt spid="4"/>
                                        </p:tgtEl>
                                        <p:attrNameLst>
                                          <p:attrName>ppt_x</p:attrName>
                                          <p:attrName>ppt_y</p:attrName>
                                        </p:attrNameLst>
                                      </p:cBhvr>
                                      <p:rCtr x="0" y="178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07974-1E0A-46E8-A40F-2F3ECB2FE4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9723C3-2CF8-D460-227B-BCF8AF735757}"/>
              </a:ext>
            </a:extLst>
          </p:cNvPr>
          <p:cNvSpPr>
            <a:spLocks noGrp="1"/>
          </p:cNvSpPr>
          <p:nvPr>
            <p:ph type="title"/>
          </p:nvPr>
        </p:nvSpPr>
        <p:spPr>
          <a:xfrm>
            <a:off x="588263" y="457209"/>
            <a:ext cx="11018520" cy="553999"/>
          </a:xfrm>
        </p:spPr>
        <p:txBody>
          <a:bodyPr vert="horz" wrap="square" lIns="0" tIns="7316" rIns="0" bIns="0" rtlCol="0" anchor="t">
            <a:normAutofit fontScale="90000"/>
          </a:bodyPr>
          <a:lstStyle/>
          <a:p>
            <a:r>
              <a:rPr lang="en-US"/>
              <a:t>EU Data Boundary</a:t>
            </a:r>
          </a:p>
        </p:txBody>
      </p:sp>
      <p:grpSp>
        <p:nvGrpSpPr>
          <p:cNvPr id="10" name="Group 9">
            <a:extLst>
              <a:ext uri="{FF2B5EF4-FFF2-40B4-BE49-F238E27FC236}">
                <a16:creationId xmlns:a16="http://schemas.microsoft.com/office/drawing/2014/main" id="{287FE788-FFFB-9F8A-03AC-354ACE731F8E}"/>
              </a:ext>
            </a:extLst>
          </p:cNvPr>
          <p:cNvGrpSpPr/>
          <p:nvPr/>
        </p:nvGrpSpPr>
        <p:grpSpPr>
          <a:xfrm>
            <a:off x="2481152" y="1603064"/>
            <a:ext cx="2124000" cy="1825936"/>
            <a:chOff x="457200" y="1505092"/>
            <a:chExt cx="2124000" cy="1838934"/>
          </a:xfrm>
        </p:grpSpPr>
        <p:sp>
          <p:nvSpPr>
            <p:cNvPr id="9" name="Rectangle: Rounded Corners 23">
              <a:extLst>
                <a:ext uri="{FF2B5EF4-FFF2-40B4-BE49-F238E27FC236}">
                  <a16:creationId xmlns:a16="http://schemas.microsoft.com/office/drawing/2014/main" id="{ABF6EBDF-928E-68BF-9732-8D5DDE5510E8}"/>
                </a:ext>
              </a:extLst>
            </p:cNvPr>
            <p:cNvSpPr/>
            <p:nvPr/>
          </p:nvSpPr>
          <p:spPr bwMode="auto">
            <a:xfrm>
              <a:off x="457200" y="1723357"/>
              <a:ext cx="2124000" cy="1620669"/>
            </a:xfrm>
            <a:prstGeom prst="rect">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dirty="0">
                <a:solidFill>
                  <a:srgbClr val="000000"/>
                </a:solidFill>
                <a:latin typeface="Segoe Sans Display"/>
                <a:cs typeface="Segoe Sans Display Semibold" pitchFamily="2" charset="0"/>
              </a:endParaRPr>
            </a:p>
          </p:txBody>
        </p:sp>
        <p:sp>
          <p:nvSpPr>
            <p:cNvPr id="15" name="TextBox 14">
              <a:extLst>
                <a:ext uri="{FF2B5EF4-FFF2-40B4-BE49-F238E27FC236}">
                  <a16:creationId xmlns:a16="http://schemas.microsoft.com/office/drawing/2014/main" id="{5EE0E069-644D-8EB4-0F78-425D6E0836EA}"/>
                </a:ext>
              </a:extLst>
            </p:cNvPr>
            <p:cNvSpPr txBox="1"/>
            <p:nvPr/>
          </p:nvSpPr>
          <p:spPr>
            <a:xfrm>
              <a:off x="665568" y="2098082"/>
              <a:ext cx="1730669" cy="738664"/>
            </a:xfrm>
            <a:prstGeom prst="rect">
              <a:avLst/>
            </a:prstGeom>
            <a:noFill/>
          </p:spPr>
          <p:txBody>
            <a:bodyPr wrap="square" lIns="0" tIns="0" rIns="0" bIns="0" rtlCol="0" anchor="b">
              <a:spAutoFit/>
            </a:bodyPr>
            <a:lstStyle/>
            <a:p>
              <a:pPr defTabSz="914377">
                <a:defRPr/>
              </a:pPr>
              <a:r>
                <a:rPr lang="es-ES" sz="1600" dirty="0">
                  <a:solidFill>
                    <a:srgbClr val="00A4EF"/>
                  </a:solidFill>
                  <a:cs typeface="Segoe Sans Small Semibold" pitchFamily="2" charset="0"/>
                </a:rPr>
                <a:t>Cumplimiento de la normativa de la UE</a:t>
              </a:r>
            </a:p>
          </p:txBody>
        </p:sp>
        <p:sp>
          <p:nvSpPr>
            <p:cNvPr id="52" name="Rectangle 51">
              <a:extLst>
                <a:ext uri="{FF2B5EF4-FFF2-40B4-BE49-F238E27FC236}">
                  <a16:creationId xmlns:a16="http://schemas.microsoft.com/office/drawing/2014/main" id="{48701337-6FD5-2C0D-5383-819C69F6BD30}"/>
                </a:ext>
              </a:extLst>
            </p:cNvPr>
            <p:cNvSpPr/>
            <p:nvPr/>
          </p:nvSpPr>
          <p:spPr bwMode="auto">
            <a:xfrm>
              <a:off x="665567" y="1505092"/>
              <a:ext cx="424785" cy="424785"/>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a:bodyPr>
            <a:lstStyle/>
            <a:p>
              <a:pPr algn="ctr" defTabSz="914344">
                <a:lnSpc>
                  <a:spcPct val="110000"/>
                </a:lnSpc>
                <a:defRPr/>
              </a:pPr>
              <a:endParaRPr lang="en-US" sz="1400">
                <a:solidFill>
                  <a:srgbClr val="FFFFFF"/>
                </a:solidFill>
                <a:latin typeface="Segoe Sans Text Semibold"/>
              </a:endParaRPr>
            </a:p>
          </p:txBody>
        </p:sp>
        <p:sp>
          <p:nvSpPr>
            <p:cNvPr id="47" name="Graphic 35">
              <a:extLst>
                <a:ext uri="{FF2B5EF4-FFF2-40B4-BE49-F238E27FC236}">
                  <a16:creationId xmlns:a16="http://schemas.microsoft.com/office/drawing/2014/main" id="{759F428A-DBC7-B6D0-EA21-37AC85D525DD}"/>
                </a:ext>
                <a:ext uri="{C183D7F6-B498-43B3-948B-1728B52AA6E4}">
                  <adec:decorative xmlns:adec="http://schemas.microsoft.com/office/drawing/2017/decorative" val="1"/>
                </a:ext>
              </a:extLst>
            </p:cNvPr>
            <p:cNvSpPr/>
            <p:nvPr/>
          </p:nvSpPr>
          <p:spPr>
            <a:xfrm>
              <a:off x="769542" y="1599294"/>
              <a:ext cx="216834" cy="216834"/>
            </a:xfrm>
            <a:custGeom>
              <a:avLst/>
              <a:gdLst>
                <a:gd name="connsiteX0" fmla="*/ 1114704 w 1651412"/>
                <a:gd name="connsiteY0" fmla="*/ 0 h 1651412"/>
                <a:gd name="connsiteX1" fmla="*/ 805064 w 1651412"/>
                <a:gd name="connsiteY1" fmla="*/ 0 h 1651412"/>
                <a:gd name="connsiteX2" fmla="*/ 743136 w 1651412"/>
                <a:gd name="connsiteY2" fmla="*/ 61928 h 1651412"/>
                <a:gd name="connsiteX3" fmla="*/ 743136 w 1651412"/>
                <a:gd name="connsiteY3" fmla="*/ 336062 h 1651412"/>
                <a:gd name="connsiteX4" fmla="*/ 247712 w 1651412"/>
                <a:gd name="connsiteY4" fmla="*/ 908277 h 1651412"/>
                <a:gd name="connsiteX5" fmla="*/ 185784 w 1651412"/>
                <a:gd name="connsiteY5" fmla="*/ 908277 h 1651412"/>
                <a:gd name="connsiteX6" fmla="*/ 0 w 1651412"/>
                <a:gd name="connsiteY6" fmla="*/ 1094061 h 1651412"/>
                <a:gd name="connsiteX7" fmla="*/ 0 w 1651412"/>
                <a:gd name="connsiteY7" fmla="*/ 1589485 h 1651412"/>
                <a:gd name="connsiteX8" fmla="*/ 61928 w 1651412"/>
                <a:gd name="connsiteY8" fmla="*/ 1651413 h 1651412"/>
                <a:gd name="connsiteX9" fmla="*/ 660565 w 1651412"/>
                <a:gd name="connsiteY9" fmla="*/ 1651413 h 1651412"/>
                <a:gd name="connsiteX10" fmla="*/ 681208 w 1651412"/>
                <a:gd name="connsiteY10" fmla="*/ 1630770 h 1651412"/>
                <a:gd name="connsiteX11" fmla="*/ 681208 w 1651412"/>
                <a:gd name="connsiteY11" fmla="*/ 1383058 h 1651412"/>
                <a:gd name="connsiteX12" fmla="*/ 722493 w 1651412"/>
                <a:gd name="connsiteY12" fmla="*/ 1341773 h 1651412"/>
                <a:gd name="connsiteX13" fmla="*/ 928920 w 1651412"/>
                <a:gd name="connsiteY13" fmla="*/ 1341773 h 1651412"/>
                <a:gd name="connsiteX14" fmla="*/ 970205 w 1651412"/>
                <a:gd name="connsiteY14" fmla="*/ 1383058 h 1651412"/>
                <a:gd name="connsiteX15" fmla="*/ 970205 w 1651412"/>
                <a:gd name="connsiteY15" fmla="*/ 1630770 h 1651412"/>
                <a:gd name="connsiteX16" fmla="*/ 990848 w 1651412"/>
                <a:gd name="connsiteY16" fmla="*/ 1651413 h 1651412"/>
                <a:gd name="connsiteX17" fmla="*/ 1589485 w 1651412"/>
                <a:gd name="connsiteY17" fmla="*/ 1651413 h 1651412"/>
                <a:gd name="connsiteX18" fmla="*/ 1651413 w 1651412"/>
                <a:gd name="connsiteY18" fmla="*/ 1589485 h 1651412"/>
                <a:gd name="connsiteX19" fmla="*/ 1651413 w 1651412"/>
                <a:gd name="connsiteY19" fmla="*/ 1094061 h 1651412"/>
                <a:gd name="connsiteX20" fmla="*/ 1465629 w 1651412"/>
                <a:gd name="connsiteY20" fmla="*/ 908277 h 1651412"/>
                <a:gd name="connsiteX21" fmla="*/ 1403701 w 1651412"/>
                <a:gd name="connsiteY21" fmla="*/ 908277 h 1651412"/>
                <a:gd name="connsiteX22" fmla="*/ 866992 w 1651412"/>
                <a:gd name="connsiteY22" fmla="*/ 331769 h 1651412"/>
                <a:gd name="connsiteX23" fmla="*/ 866992 w 1651412"/>
                <a:gd name="connsiteY23" fmla="*/ 247712 h 1651412"/>
                <a:gd name="connsiteX24" fmla="*/ 1114704 w 1651412"/>
                <a:gd name="connsiteY24" fmla="*/ 247712 h 1651412"/>
                <a:gd name="connsiteX25" fmla="*/ 1155989 w 1651412"/>
                <a:gd name="connsiteY25" fmla="*/ 206427 h 1651412"/>
                <a:gd name="connsiteX26" fmla="*/ 1155989 w 1651412"/>
                <a:gd name="connsiteY26" fmla="*/ 41285 h 1651412"/>
                <a:gd name="connsiteX27" fmla="*/ 1114704 w 1651412"/>
                <a:gd name="connsiteY27" fmla="*/ 0 h 1651412"/>
                <a:gd name="connsiteX28" fmla="*/ 1114704 w 1651412"/>
                <a:gd name="connsiteY28" fmla="*/ 805064 h 1651412"/>
                <a:gd name="connsiteX29" fmla="*/ 1114704 w 1651412"/>
                <a:gd name="connsiteY29" fmla="*/ 970205 h 1651412"/>
                <a:gd name="connsiteX30" fmla="*/ 1052776 w 1651412"/>
                <a:gd name="connsiteY30" fmla="*/ 1032133 h 1651412"/>
                <a:gd name="connsiteX31" fmla="*/ 990848 w 1651412"/>
                <a:gd name="connsiteY31" fmla="*/ 970205 h 1651412"/>
                <a:gd name="connsiteX32" fmla="*/ 990848 w 1651412"/>
                <a:gd name="connsiteY32" fmla="*/ 805064 h 1651412"/>
                <a:gd name="connsiteX33" fmla="*/ 1052776 w 1651412"/>
                <a:gd name="connsiteY33" fmla="*/ 743136 h 1651412"/>
                <a:gd name="connsiteX34" fmla="*/ 1114704 w 1651412"/>
                <a:gd name="connsiteY34" fmla="*/ 805064 h 1651412"/>
                <a:gd name="connsiteX35" fmla="*/ 805064 w 1651412"/>
                <a:gd name="connsiteY35" fmla="*/ 743136 h 1651412"/>
                <a:gd name="connsiteX36" fmla="*/ 866992 w 1651412"/>
                <a:gd name="connsiteY36" fmla="*/ 805064 h 1651412"/>
                <a:gd name="connsiteX37" fmla="*/ 866992 w 1651412"/>
                <a:gd name="connsiteY37" fmla="*/ 970205 h 1651412"/>
                <a:gd name="connsiteX38" fmla="*/ 805064 w 1651412"/>
                <a:gd name="connsiteY38" fmla="*/ 1032133 h 1651412"/>
                <a:gd name="connsiteX39" fmla="*/ 743136 w 1651412"/>
                <a:gd name="connsiteY39" fmla="*/ 970205 h 1651412"/>
                <a:gd name="connsiteX40" fmla="*/ 743136 w 1651412"/>
                <a:gd name="connsiteY40" fmla="*/ 805064 h 1651412"/>
                <a:gd name="connsiteX41" fmla="*/ 805064 w 1651412"/>
                <a:gd name="connsiteY41" fmla="*/ 743136 h 1651412"/>
                <a:gd name="connsiteX42" fmla="*/ 619280 w 1651412"/>
                <a:gd name="connsiteY42" fmla="*/ 805064 h 1651412"/>
                <a:gd name="connsiteX43" fmla="*/ 619280 w 1651412"/>
                <a:gd name="connsiteY43" fmla="*/ 970205 h 1651412"/>
                <a:gd name="connsiteX44" fmla="*/ 557352 w 1651412"/>
                <a:gd name="connsiteY44" fmla="*/ 1032133 h 1651412"/>
                <a:gd name="connsiteX45" fmla="*/ 495424 w 1651412"/>
                <a:gd name="connsiteY45" fmla="*/ 970205 h 1651412"/>
                <a:gd name="connsiteX46" fmla="*/ 495424 w 1651412"/>
                <a:gd name="connsiteY46" fmla="*/ 805064 h 1651412"/>
                <a:gd name="connsiteX47" fmla="*/ 557352 w 1651412"/>
                <a:gd name="connsiteY47" fmla="*/ 743136 h 1651412"/>
                <a:gd name="connsiteX48" fmla="*/ 619280 w 1651412"/>
                <a:gd name="connsiteY48" fmla="*/ 805064 h 1651412"/>
                <a:gd name="connsiteX49" fmla="*/ 309640 w 1651412"/>
                <a:gd name="connsiteY49" fmla="*/ 1114704 h 1651412"/>
                <a:gd name="connsiteX50" fmla="*/ 371568 w 1651412"/>
                <a:gd name="connsiteY50" fmla="*/ 1176631 h 1651412"/>
                <a:gd name="connsiteX51" fmla="*/ 371568 w 1651412"/>
                <a:gd name="connsiteY51" fmla="*/ 1383058 h 1651412"/>
                <a:gd name="connsiteX52" fmla="*/ 309640 w 1651412"/>
                <a:gd name="connsiteY52" fmla="*/ 1444986 h 1651412"/>
                <a:gd name="connsiteX53" fmla="*/ 247712 w 1651412"/>
                <a:gd name="connsiteY53" fmla="*/ 1383058 h 1651412"/>
                <a:gd name="connsiteX54" fmla="*/ 247712 w 1651412"/>
                <a:gd name="connsiteY54" fmla="*/ 1176631 h 1651412"/>
                <a:gd name="connsiteX55" fmla="*/ 309640 w 1651412"/>
                <a:gd name="connsiteY55" fmla="*/ 1114704 h 1651412"/>
                <a:gd name="connsiteX56" fmla="*/ 1403701 w 1651412"/>
                <a:gd name="connsiteY56" fmla="*/ 1176631 h 1651412"/>
                <a:gd name="connsiteX57" fmla="*/ 1403701 w 1651412"/>
                <a:gd name="connsiteY57" fmla="*/ 1383058 h 1651412"/>
                <a:gd name="connsiteX58" fmla="*/ 1341773 w 1651412"/>
                <a:gd name="connsiteY58" fmla="*/ 1444986 h 1651412"/>
                <a:gd name="connsiteX59" fmla="*/ 1279845 w 1651412"/>
                <a:gd name="connsiteY59" fmla="*/ 1383058 h 1651412"/>
                <a:gd name="connsiteX60" fmla="*/ 1279845 w 1651412"/>
                <a:gd name="connsiteY60" fmla="*/ 1176631 h 1651412"/>
                <a:gd name="connsiteX61" fmla="*/ 1341773 w 1651412"/>
                <a:gd name="connsiteY61" fmla="*/ 1114704 h 1651412"/>
                <a:gd name="connsiteX62" fmla="*/ 1403701 w 1651412"/>
                <a:gd name="connsiteY62" fmla="*/ 1176631 h 165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651412" h="1651412">
                  <a:moveTo>
                    <a:pt x="1114704" y="0"/>
                  </a:moveTo>
                  <a:lnTo>
                    <a:pt x="805064" y="0"/>
                  </a:lnTo>
                  <a:cubicBezTo>
                    <a:pt x="770863" y="0"/>
                    <a:pt x="743136" y="27726"/>
                    <a:pt x="743136" y="61928"/>
                  </a:cubicBezTo>
                  <a:lnTo>
                    <a:pt x="743136" y="336062"/>
                  </a:lnTo>
                  <a:cubicBezTo>
                    <a:pt x="458743" y="377183"/>
                    <a:pt x="247709" y="620926"/>
                    <a:pt x="247712" y="908277"/>
                  </a:cubicBezTo>
                  <a:lnTo>
                    <a:pt x="185784" y="908277"/>
                  </a:lnTo>
                  <a:cubicBezTo>
                    <a:pt x="83178" y="908277"/>
                    <a:pt x="0" y="991459"/>
                    <a:pt x="0" y="1094061"/>
                  </a:cubicBezTo>
                  <a:lnTo>
                    <a:pt x="0" y="1589485"/>
                  </a:lnTo>
                  <a:cubicBezTo>
                    <a:pt x="0" y="1623669"/>
                    <a:pt x="27744" y="1651413"/>
                    <a:pt x="61928" y="1651413"/>
                  </a:cubicBezTo>
                  <a:lnTo>
                    <a:pt x="660565" y="1651413"/>
                  </a:lnTo>
                  <a:cubicBezTo>
                    <a:pt x="671968" y="1651413"/>
                    <a:pt x="681208" y="1642173"/>
                    <a:pt x="681208" y="1630770"/>
                  </a:cubicBezTo>
                  <a:lnTo>
                    <a:pt x="681208" y="1383058"/>
                  </a:lnTo>
                  <a:cubicBezTo>
                    <a:pt x="681208" y="1360260"/>
                    <a:pt x="699695" y="1341773"/>
                    <a:pt x="722493" y="1341773"/>
                  </a:cubicBezTo>
                  <a:lnTo>
                    <a:pt x="928920" y="1341773"/>
                  </a:lnTo>
                  <a:cubicBezTo>
                    <a:pt x="951717" y="1341773"/>
                    <a:pt x="970205" y="1360260"/>
                    <a:pt x="970205" y="1383058"/>
                  </a:cubicBezTo>
                  <a:lnTo>
                    <a:pt x="970205" y="1630770"/>
                  </a:lnTo>
                  <a:cubicBezTo>
                    <a:pt x="970205" y="1642165"/>
                    <a:pt x="979453" y="1651413"/>
                    <a:pt x="990848" y="1651413"/>
                  </a:cubicBezTo>
                  <a:lnTo>
                    <a:pt x="1589485" y="1651413"/>
                  </a:lnTo>
                  <a:cubicBezTo>
                    <a:pt x="1623685" y="1651413"/>
                    <a:pt x="1651413" y="1623685"/>
                    <a:pt x="1651413" y="1589485"/>
                  </a:cubicBezTo>
                  <a:lnTo>
                    <a:pt x="1651413" y="1094061"/>
                  </a:lnTo>
                  <a:cubicBezTo>
                    <a:pt x="1651413" y="991459"/>
                    <a:pt x="1568231" y="908277"/>
                    <a:pt x="1465629" y="908277"/>
                  </a:cubicBezTo>
                  <a:lnTo>
                    <a:pt x="1403701" y="908277"/>
                  </a:lnTo>
                  <a:cubicBezTo>
                    <a:pt x="1403692" y="605083"/>
                    <a:pt x="1169415" y="353425"/>
                    <a:pt x="866992" y="331769"/>
                  </a:cubicBezTo>
                  <a:lnTo>
                    <a:pt x="866992" y="247712"/>
                  </a:lnTo>
                  <a:lnTo>
                    <a:pt x="1114704" y="247712"/>
                  </a:lnTo>
                  <a:cubicBezTo>
                    <a:pt x="1137501" y="247712"/>
                    <a:pt x="1155989" y="229228"/>
                    <a:pt x="1155989" y="206427"/>
                  </a:cubicBezTo>
                  <a:lnTo>
                    <a:pt x="1155989" y="41285"/>
                  </a:lnTo>
                  <a:cubicBezTo>
                    <a:pt x="1155989" y="18484"/>
                    <a:pt x="1137501" y="0"/>
                    <a:pt x="1114704" y="0"/>
                  </a:cubicBezTo>
                  <a:close/>
                  <a:moveTo>
                    <a:pt x="1114704" y="805064"/>
                  </a:moveTo>
                  <a:lnTo>
                    <a:pt x="1114704" y="970205"/>
                  </a:lnTo>
                  <a:cubicBezTo>
                    <a:pt x="1114704" y="1004406"/>
                    <a:pt x="1086976" y="1032133"/>
                    <a:pt x="1052776" y="1032133"/>
                  </a:cubicBezTo>
                  <a:cubicBezTo>
                    <a:pt x="1018575" y="1032133"/>
                    <a:pt x="990848" y="1004406"/>
                    <a:pt x="990848" y="970205"/>
                  </a:cubicBezTo>
                  <a:lnTo>
                    <a:pt x="990848" y="805064"/>
                  </a:lnTo>
                  <a:cubicBezTo>
                    <a:pt x="990848" y="770863"/>
                    <a:pt x="1018575" y="743136"/>
                    <a:pt x="1052776" y="743136"/>
                  </a:cubicBezTo>
                  <a:cubicBezTo>
                    <a:pt x="1086976" y="743136"/>
                    <a:pt x="1114704" y="770863"/>
                    <a:pt x="1114704" y="805064"/>
                  </a:cubicBezTo>
                  <a:close/>
                  <a:moveTo>
                    <a:pt x="805064" y="743136"/>
                  </a:moveTo>
                  <a:cubicBezTo>
                    <a:pt x="839264" y="743136"/>
                    <a:pt x="866992" y="770863"/>
                    <a:pt x="866992" y="805064"/>
                  </a:cubicBezTo>
                  <a:lnTo>
                    <a:pt x="866992" y="970205"/>
                  </a:lnTo>
                  <a:cubicBezTo>
                    <a:pt x="866992" y="1004406"/>
                    <a:pt x="839264" y="1032133"/>
                    <a:pt x="805064" y="1032133"/>
                  </a:cubicBezTo>
                  <a:cubicBezTo>
                    <a:pt x="770863" y="1032133"/>
                    <a:pt x="743136" y="1004406"/>
                    <a:pt x="743136" y="970205"/>
                  </a:cubicBezTo>
                  <a:lnTo>
                    <a:pt x="743136" y="805064"/>
                  </a:lnTo>
                  <a:cubicBezTo>
                    <a:pt x="743136" y="770863"/>
                    <a:pt x="770863" y="743136"/>
                    <a:pt x="805064" y="743136"/>
                  </a:cubicBezTo>
                  <a:close/>
                  <a:moveTo>
                    <a:pt x="619280" y="805064"/>
                  </a:moveTo>
                  <a:lnTo>
                    <a:pt x="619280" y="970205"/>
                  </a:lnTo>
                  <a:cubicBezTo>
                    <a:pt x="619280" y="1004406"/>
                    <a:pt x="591553" y="1032133"/>
                    <a:pt x="557352" y="1032133"/>
                  </a:cubicBezTo>
                  <a:cubicBezTo>
                    <a:pt x="523150" y="1032133"/>
                    <a:pt x="495424" y="1004406"/>
                    <a:pt x="495424" y="970205"/>
                  </a:cubicBezTo>
                  <a:lnTo>
                    <a:pt x="495424" y="805064"/>
                  </a:lnTo>
                  <a:cubicBezTo>
                    <a:pt x="495424" y="770863"/>
                    <a:pt x="523150" y="743136"/>
                    <a:pt x="557352" y="743136"/>
                  </a:cubicBezTo>
                  <a:cubicBezTo>
                    <a:pt x="591553" y="743136"/>
                    <a:pt x="619280" y="770863"/>
                    <a:pt x="619280" y="805064"/>
                  </a:cubicBezTo>
                  <a:close/>
                  <a:moveTo>
                    <a:pt x="309640" y="1114704"/>
                  </a:moveTo>
                  <a:cubicBezTo>
                    <a:pt x="343841" y="1114704"/>
                    <a:pt x="371568" y="1142431"/>
                    <a:pt x="371568" y="1176631"/>
                  </a:cubicBezTo>
                  <a:lnTo>
                    <a:pt x="371568" y="1383058"/>
                  </a:lnTo>
                  <a:cubicBezTo>
                    <a:pt x="371568" y="1417259"/>
                    <a:pt x="343841" y="1444986"/>
                    <a:pt x="309640" y="1444986"/>
                  </a:cubicBezTo>
                  <a:cubicBezTo>
                    <a:pt x="275438" y="1444986"/>
                    <a:pt x="247712" y="1417259"/>
                    <a:pt x="247712" y="1383058"/>
                  </a:cubicBezTo>
                  <a:lnTo>
                    <a:pt x="247712" y="1176631"/>
                  </a:lnTo>
                  <a:cubicBezTo>
                    <a:pt x="247712" y="1142431"/>
                    <a:pt x="275438" y="1114704"/>
                    <a:pt x="309640" y="1114704"/>
                  </a:cubicBezTo>
                  <a:close/>
                  <a:moveTo>
                    <a:pt x="1403701" y="1176631"/>
                  </a:moveTo>
                  <a:lnTo>
                    <a:pt x="1403701" y="1383058"/>
                  </a:lnTo>
                  <a:cubicBezTo>
                    <a:pt x="1403701" y="1417259"/>
                    <a:pt x="1375973" y="1444986"/>
                    <a:pt x="1341773" y="1444986"/>
                  </a:cubicBezTo>
                  <a:cubicBezTo>
                    <a:pt x="1307572" y="1444986"/>
                    <a:pt x="1279845" y="1417259"/>
                    <a:pt x="1279845" y="1383058"/>
                  </a:cubicBezTo>
                  <a:lnTo>
                    <a:pt x="1279845" y="1176631"/>
                  </a:lnTo>
                  <a:cubicBezTo>
                    <a:pt x="1279845" y="1142431"/>
                    <a:pt x="1307572" y="1114704"/>
                    <a:pt x="1341773" y="1114704"/>
                  </a:cubicBezTo>
                  <a:cubicBezTo>
                    <a:pt x="1375973" y="1114704"/>
                    <a:pt x="1403701" y="1142431"/>
                    <a:pt x="1403701" y="1176631"/>
                  </a:cubicBezTo>
                  <a:close/>
                </a:path>
              </a:pathLst>
            </a:cu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a:bodyPr>
            <a:lstStyle/>
            <a:p>
              <a:pPr algn="ctr" defTabSz="914344">
                <a:lnSpc>
                  <a:spcPct val="110000"/>
                </a:lnSpc>
                <a:defRPr/>
              </a:pPr>
              <a:endParaRPr lang="en-US" sz="1400">
                <a:solidFill>
                  <a:srgbClr val="FFFFFF"/>
                </a:solidFill>
                <a:latin typeface="Segoe Sans Text Semibold"/>
              </a:endParaRPr>
            </a:p>
          </p:txBody>
        </p:sp>
      </p:grpSp>
      <p:grpSp>
        <p:nvGrpSpPr>
          <p:cNvPr id="8" name="Group 7">
            <a:extLst>
              <a:ext uri="{FF2B5EF4-FFF2-40B4-BE49-F238E27FC236}">
                <a16:creationId xmlns:a16="http://schemas.microsoft.com/office/drawing/2014/main" id="{0AAAD3AF-BFAF-C39A-6B95-04403325E6AA}"/>
              </a:ext>
            </a:extLst>
          </p:cNvPr>
          <p:cNvGrpSpPr/>
          <p:nvPr/>
        </p:nvGrpSpPr>
        <p:grpSpPr>
          <a:xfrm>
            <a:off x="4712403" y="1603063"/>
            <a:ext cx="2124000" cy="1825938"/>
            <a:chOff x="2815322" y="1505092"/>
            <a:chExt cx="2124000" cy="1838936"/>
          </a:xfrm>
        </p:grpSpPr>
        <p:sp>
          <p:nvSpPr>
            <p:cNvPr id="19" name="Rectangle: Rounded Corners 23">
              <a:extLst>
                <a:ext uri="{FF2B5EF4-FFF2-40B4-BE49-F238E27FC236}">
                  <a16:creationId xmlns:a16="http://schemas.microsoft.com/office/drawing/2014/main" id="{CC9E1E8D-2223-1E55-2C5D-B81F801089E9}"/>
                </a:ext>
              </a:extLst>
            </p:cNvPr>
            <p:cNvSpPr/>
            <p:nvPr/>
          </p:nvSpPr>
          <p:spPr bwMode="auto">
            <a:xfrm>
              <a:off x="2815322" y="1723358"/>
              <a:ext cx="2124000" cy="1620670"/>
            </a:xfrm>
            <a:prstGeom prst="rect">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err="1">
                <a:solidFill>
                  <a:srgbClr val="000000"/>
                </a:solidFill>
                <a:latin typeface="Segoe Sans Display"/>
                <a:cs typeface="Segoe Sans Display Semibold" pitchFamily="2" charset="0"/>
              </a:endParaRPr>
            </a:p>
          </p:txBody>
        </p:sp>
        <p:sp>
          <p:nvSpPr>
            <p:cNvPr id="20" name="TextBox 19">
              <a:extLst>
                <a:ext uri="{FF2B5EF4-FFF2-40B4-BE49-F238E27FC236}">
                  <a16:creationId xmlns:a16="http://schemas.microsoft.com/office/drawing/2014/main" id="{5CC63ADD-23E8-133A-37BB-5BBB4B673A5B}"/>
                </a:ext>
              </a:extLst>
            </p:cNvPr>
            <p:cNvSpPr txBox="1"/>
            <p:nvPr/>
          </p:nvSpPr>
          <p:spPr>
            <a:xfrm>
              <a:off x="3023690" y="2098083"/>
              <a:ext cx="1730669" cy="492443"/>
            </a:xfrm>
            <a:prstGeom prst="rect">
              <a:avLst/>
            </a:prstGeom>
            <a:noFill/>
          </p:spPr>
          <p:txBody>
            <a:bodyPr wrap="square" lIns="0" tIns="0" rIns="0" bIns="0" rtlCol="0" anchor="b">
              <a:spAutoFit/>
            </a:bodyPr>
            <a:lstStyle/>
            <a:p>
              <a:pPr defTabSz="914377">
                <a:defRPr/>
              </a:pPr>
              <a:r>
                <a:rPr lang="es-ES" sz="1600" dirty="0">
                  <a:solidFill>
                    <a:srgbClr val="00A4EF"/>
                  </a:solidFill>
                  <a:cs typeface="Segoe Sans Small Semibold" pitchFamily="2" charset="0"/>
                </a:rPr>
                <a:t>Apoyo a los valores europeos</a:t>
              </a:r>
            </a:p>
          </p:txBody>
        </p:sp>
        <p:sp>
          <p:nvSpPr>
            <p:cNvPr id="53" name="Rectangle 52">
              <a:extLst>
                <a:ext uri="{FF2B5EF4-FFF2-40B4-BE49-F238E27FC236}">
                  <a16:creationId xmlns:a16="http://schemas.microsoft.com/office/drawing/2014/main" id="{EFC8644B-DC23-D8CA-1403-A05ACA203BFC}"/>
                </a:ext>
              </a:extLst>
            </p:cNvPr>
            <p:cNvSpPr/>
            <p:nvPr/>
          </p:nvSpPr>
          <p:spPr bwMode="auto">
            <a:xfrm>
              <a:off x="3023689" y="1505092"/>
              <a:ext cx="424785" cy="424785"/>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a:bodyPr>
            <a:lstStyle/>
            <a:p>
              <a:pPr algn="ctr" defTabSz="914344">
                <a:lnSpc>
                  <a:spcPct val="110000"/>
                </a:lnSpc>
                <a:defRPr/>
              </a:pPr>
              <a:endParaRPr lang="en-US" sz="1400">
                <a:solidFill>
                  <a:srgbClr val="FFFFFF"/>
                </a:solidFill>
                <a:latin typeface="Segoe Sans Text Semibold"/>
              </a:endParaRPr>
            </a:p>
          </p:txBody>
        </p:sp>
        <p:sp>
          <p:nvSpPr>
            <p:cNvPr id="48" name="Graphic 79">
              <a:extLst>
                <a:ext uri="{FF2B5EF4-FFF2-40B4-BE49-F238E27FC236}">
                  <a16:creationId xmlns:a16="http://schemas.microsoft.com/office/drawing/2014/main" id="{B6FF9B60-1F03-2EAE-442F-3A0AE7870DAA}"/>
                </a:ext>
                <a:ext uri="{C183D7F6-B498-43B3-948B-1728B52AA6E4}">
                  <adec:decorative xmlns:adec="http://schemas.microsoft.com/office/drawing/2017/decorative" val="1"/>
                </a:ext>
              </a:extLst>
            </p:cNvPr>
            <p:cNvSpPr/>
            <p:nvPr/>
          </p:nvSpPr>
          <p:spPr>
            <a:xfrm>
              <a:off x="3148697" y="1608271"/>
              <a:ext cx="174769" cy="218426"/>
            </a:xfrm>
            <a:custGeom>
              <a:avLst/>
              <a:gdLst>
                <a:gd name="connsiteX0" fmla="*/ 152400 w 152400"/>
                <a:gd name="connsiteY0" fmla="*/ 135680 h 190467"/>
                <a:gd name="connsiteX1" fmla="*/ 130978 w 152400"/>
                <a:gd name="connsiteY1" fmla="*/ 114258 h 190467"/>
                <a:gd name="connsiteX2" fmla="*/ 130969 w 152400"/>
                <a:gd name="connsiteY2" fmla="*/ 114258 h 190467"/>
                <a:gd name="connsiteX3" fmla="*/ 21431 w 152400"/>
                <a:gd name="connsiteY3" fmla="*/ 114258 h 190467"/>
                <a:gd name="connsiteX4" fmla="*/ 0 w 152400"/>
                <a:gd name="connsiteY4" fmla="*/ 135671 h 190467"/>
                <a:gd name="connsiteX5" fmla="*/ 0 w 152400"/>
                <a:gd name="connsiteY5" fmla="*/ 135690 h 190467"/>
                <a:gd name="connsiteX6" fmla="*/ 0 w 152400"/>
                <a:gd name="connsiteY6" fmla="*/ 144453 h 190467"/>
                <a:gd name="connsiteX7" fmla="*/ 4858 w 152400"/>
                <a:gd name="connsiteY7" fmla="*/ 159645 h 190467"/>
                <a:gd name="connsiteX8" fmla="*/ 76162 w 152400"/>
                <a:gd name="connsiteY8" fmla="*/ 190468 h 190467"/>
                <a:gd name="connsiteX9" fmla="*/ 147504 w 152400"/>
                <a:gd name="connsiteY9" fmla="*/ 159655 h 190467"/>
                <a:gd name="connsiteX10" fmla="*/ 152400 w 152400"/>
                <a:gd name="connsiteY10" fmla="*/ 144443 h 190467"/>
                <a:gd name="connsiteX11" fmla="*/ 152400 w 152400"/>
                <a:gd name="connsiteY11" fmla="*/ 135690 h 190467"/>
                <a:gd name="connsiteX12" fmla="*/ 123796 w 152400"/>
                <a:gd name="connsiteY12" fmla="*/ 47631 h 190467"/>
                <a:gd name="connsiteX13" fmla="*/ 76177 w 152400"/>
                <a:gd name="connsiteY13" fmla="*/ 0 h 190467"/>
                <a:gd name="connsiteX14" fmla="*/ 37833 w 152400"/>
                <a:gd name="connsiteY14" fmla="*/ 19370 h 190467"/>
                <a:gd name="connsiteX15" fmla="*/ 35700 w 152400"/>
                <a:gd name="connsiteY15" fmla="*/ 19037 h 190467"/>
                <a:gd name="connsiteX16" fmla="*/ 11906 w 152400"/>
                <a:gd name="connsiteY16" fmla="*/ 19037 h 190467"/>
                <a:gd name="connsiteX17" fmla="*/ 4763 w 152400"/>
                <a:gd name="connsiteY17" fmla="*/ 26181 h 190467"/>
                <a:gd name="connsiteX18" fmla="*/ 4763 w 152400"/>
                <a:gd name="connsiteY18" fmla="*/ 78549 h 190467"/>
                <a:gd name="connsiteX19" fmla="*/ 30937 w 152400"/>
                <a:gd name="connsiteY19" fmla="*/ 104762 h 190467"/>
                <a:gd name="connsiteX20" fmla="*/ 30956 w 152400"/>
                <a:gd name="connsiteY20" fmla="*/ 104762 h 190467"/>
                <a:gd name="connsiteX21" fmla="*/ 33338 w 152400"/>
                <a:gd name="connsiteY21" fmla="*/ 104762 h 190467"/>
                <a:gd name="connsiteX22" fmla="*/ 33338 w 152400"/>
                <a:gd name="connsiteY22" fmla="*/ 104724 h 190467"/>
                <a:gd name="connsiteX23" fmla="*/ 33433 w 152400"/>
                <a:gd name="connsiteY23" fmla="*/ 104724 h 190467"/>
                <a:gd name="connsiteX24" fmla="*/ 42953 w 152400"/>
                <a:gd name="connsiteY24" fmla="*/ 95233 h 190467"/>
                <a:gd name="connsiteX25" fmla="*/ 33462 w 152400"/>
                <a:gd name="connsiteY25" fmla="*/ 85712 h 190467"/>
                <a:gd name="connsiteX26" fmla="*/ 25946 w 152400"/>
                <a:gd name="connsiteY26" fmla="*/ 89379 h 190467"/>
                <a:gd name="connsiteX27" fmla="*/ 19050 w 152400"/>
                <a:gd name="connsiteY27" fmla="*/ 78559 h 190467"/>
                <a:gd name="connsiteX28" fmla="*/ 19050 w 152400"/>
                <a:gd name="connsiteY28" fmla="*/ 76187 h 190467"/>
                <a:gd name="connsiteX29" fmla="*/ 26175 w 152400"/>
                <a:gd name="connsiteY29" fmla="*/ 76187 h 190467"/>
                <a:gd name="connsiteX30" fmla="*/ 35890 w 152400"/>
                <a:gd name="connsiteY30" fmla="*/ 73063 h 190467"/>
                <a:gd name="connsiteX31" fmla="*/ 101579 w 152400"/>
                <a:gd name="connsiteY31" fmla="*/ 87936 h 190467"/>
                <a:gd name="connsiteX32" fmla="*/ 123796 w 152400"/>
                <a:gd name="connsiteY32" fmla="*/ 47631 h 190467"/>
                <a:gd name="connsiteX33" fmla="*/ 28546 w 152400"/>
                <a:gd name="connsiteY33" fmla="*/ 46621 h 190467"/>
                <a:gd name="connsiteX34" fmla="*/ 28546 w 152400"/>
                <a:gd name="connsiteY34" fmla="*/ 48641 h 190467"/>
                <a:gd name="connsiteX35" fmla="*/ 28546 w 152400"/>
                <a:gd name="connsiteY35" fmla="*/ 59509 h 190467"/>
                <a:gd name="connsiteX36" fmla="*/ 26165 w 152400"/>
                <a:gd name="connsiteY36" fmla="*/ 61890 h 190467"/>
                <a:gd name="connsiteX37" fmla="*/ 19050 w 152400"/>
                <a:gd name="connsiteY37" fmla="*/ 61890 h 190467"/>
                <a:gd name="connsiteX38" fmla="*/ 19050 w 152400"/>
                <a:gd name="connsiteY38" fmla="*/ 33334 h 190467"/>
                <a:gd name="connsiteX39" fmla="*/ 28556 w 152400"/>
                <a:gd name="connsiteY39" fmla="*/ 33334 h 190467"/>
                <a:gd name="connsiteX40" fmla="*/ 28556 w 152400"/>
                <a:gd name="connsiteY40" fmla="*/ 46621 h 19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52400" h="190467">
                  <a:moveTo>
                    <a:pt x="152400" y="135680"/>
                  </a:moveTo>
                  <a:cubicBezTo>
                    <a:pt x="152400" y="123849"/>
                    <a:pt x="142809" y="114258"/>
                    <a:pt x="130978" y="114258"/>
                  </a:cubicBezTo>
                  <a:cubicBezTo>
                    <a:pt x="130975" y="114258"/>
                    <a:pt x="130972" y="114258"/>
                    <a:pt x="130969" y="114258"/>
                  </a:cubicBezTo>
                  <a:lnTo>
                    <a:pt x="21431" y="114258"/>
                  </a:lnTo>
                  <a:cubicBezTo>
                    <a:pt x="9600" y="114253"/>
                    <a:pt x="5" y="123840"/>
                    <a:pt x="0" y="135671"/>
                  </a:cubicBezTo>
                  <a:cubicBezTo>
                    <a:pt x="0" y="135677"/>
                    <a:pt x="0" y="135683"/>
                    <a:pt x="0" y="135690"/>
                  </a:cubicBezTo>
                  <a:lnTo>
                    <a:pt x="0" y="144453"/>
                  </a:lnTo>
                  <a:cubicBezTo>
                    <a:pt x="0" y="149891"/>
                    <a:pt x="1695" y="155206"/>
                    <a:pt x="4858" y="159645"/>
                  </a:cubicBezTo>
                  <a:cubicBezTo>
                    <a:pt x="19555" y="180257"/>
                    <a:pt x="43577" y="190468"/>
                    <a:pt x="76162" y="190468"/>
                  </a:cubicBezTo>
                  <a:cubicBezTo>
                    <a:pt x="108737" y="190468"/>
                    <a:pt x="132788" y="180267"/>
                    <a:pt x="147504" y="159655"/>
                  </a:cubicBezTo>
                  <a:cubicBezTo>
                    <a:pt x="150681" y="155218"/>
                    <a:pt x="152392" y="149900"/>
                    <a:pt x="152400" y="144443"/>
                  </a:cubicBezTo>
                  <a:lnTo>
                    <a:pt x="152400" y="135690"/>
                  </a:lnTo>
                  <a:close/>
                  <a:moveTo>
                    <a:pt x="123796" y="47631"/>
                  </a:moveTo>
                  <a:cubicBezTo>
                    <a:pt x="123799" y="21328"/>
                    <a:pt x="102479" y="3"/>
                    <a:pt x="76177" y="0"/>
                  </a:cubicBezTo>
                  <a:cubicBezTo>
                    <a:pt x="61045" y="-2"/>
                    <a:pt x="46811" y="7188"/>
                    <a:pt x="37833" y="19370"/>
                  </a:cubicBezTo>
                  <a:cubicBezTo>
                    <a:pt x="37143" y="19152"/>
                    <a:pt x="36424" y="19039"/>
                    <a:pt x="35700" y="19037"/>
                  </a:cubicBezTo>
                  <a:lnTo>
                    <a:pt x="11906" y="19037"/>
                  </a:lnTo>
                  <a:cubicBezTo>
                    <a:pt x="7961" y="19037"/>
                    <a:pt x="4763" y="22235"/>
                    <a:pt x="4763" y="26181"/>
                  </a:cubicBezTo>
                  <a:lnTo>
                    <a:pt x="4763" y="78549"/>
                  </a:lnTo>
                  <a:cubicBezTo>
                    <a:pt x="4752" y="93016"/>
                    <a:pt x="16471" y="104751"/>
                    <a:pt x="30937" y="104762"/>
                  </a:cubicBezTo>
                  <a:cubicBezTo>
                    <a:pt x="30944" y="104762"/>
                    <a:pt x="30950" y="104762"/>
                    <a:pt x="30956" y="104762"/>
                  </a:cubicBezTo>
                  <a:lnTo>
                    <a:pt x="33338" y="104762"/>
                  </a:lnTo>
                  <a:lnTo>
                    <a:pt x="33338" y="104724"/>
                  </a:lnTo>
                  <a:lnTo>
                    <a:pt x="33433" y="104724"/>
                  </a:lnTo>
                  <a:cubicBezTo>
                    <a:pt x="38683" y="104732"/>
                    <a:pt x="42945" y="100482"/>
                    <a:pt x="42953" y="95233"/>
                  </a:cubicBezTo>
                  <a:cubicBezTo>
                    <a:pt x="42962" y="89983"/>
                    <a:pt x="38712" y="85721"/>
                    <a:pt x="33462" y="85712"/>
                  </a:cubicBezTo>
                  <a:cubicBezTo>
                    <a:pt x="30525" y="85707"/>
                    <a:pt x="27750" y="87061"/>
                    <a:pt x="25946" y="89379"/>
                  </a:cubicBezTo>
                  <a:cubicBezTo>
                    <a:pt x="21734" y="87426"/>
                    <a:pt x="19042" y="83201"/>
                    <a:pt x="19050" y="78559"/>
                  </a:cubicBezTo>
                  <a:lnTo>
                    <a:pt x="19050" y="76187"/>
                  </a:lnTo>
                  <a:lnTo>
                    <a:pt x="26175" y="76187"/>
                  </a:lnTo>
                  <a:cubicBezTo>
                    <a:pt x="29794" y="76187"/>
                    <a:pt x="33157" y="75025"/>
                    <a:pt x="35890" y="73063"/>
                  </a:cubicBezTo>
                  <a:cubicBezTo>
                    <a:pt x="49923" y="95309"/>
                    <a:pt x="79333" y="101968"/>
                    <a:pt x="101579" y="87936"/>
                  </a:cubicBezTo>
                  <a:cubicBezTo>
                    <a:pt x="115416" y="79208"/>
                    <a:pt x="123805" y="63990"/>
                    <a:pt x="123796" y="47631"/>
                  </a:cubicBezTo>
                  <a:close/>
                  <a:moveTo>
                    <a:pt x="28546" y="46621"/>
                  </a:moveTo>
                  <a:cubicBezTo>
                    <a:pt x="28533" y="47294"/>
                    <a:pt x="28533" y="47968"/>
                    <a:pt x="28546" y="48641"/>
                  </a:cubicBezTo>
                  <a:lnTo>
                    <a:pt x="28546" y="59509"/>
                  </a:lnTo>
                  <a:cubicBezTo>
                    <a:pt x="28546" y="60824"/>
                    <a:pt x="27480" y="61890"/>
                    <a:pt x="26165" y="61890"/>
                  </a:cubicBezTo>
                  <a:lnTo>
                    <a:pt x="19050" y="61890"/>
                  </a:lnTo>
                  <a:lnTo>
                    <a:pt x="19050" y="33334"/>
                  </a:lnTo>
                  <a:lnTo>
                    <a:pt x="28556" y="33334"/>
                  </a:lnTo>
                  <a:lnTo>
                    <a:pt x="28556" y="46621"/>
                  </a:lnTo>
                  <a:close/>
                </a:path>
              </a:pathLst>
            </a:cu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a:bodyPr>
            <a:lstStyle/>
            <a:p>
              <a:pPr algn="ctr" defTabSz="914344">
                <a:lnSpc>
                  <a:spcPct val="110000"/>
                </a:lnSpc>
                <a:defRPr/>
              </a:pPr>
              <a:endParaRPr lang="en-US" sz="1400">
                <a:solidFill>
                  <a:srgbClr val="FFFFFF"/>
                </a:solidFill>
                <a:latin typeface="Segoe Sans Text Semibold"/>
              </a:endParaRPr>
            </a:p>
          </p:txBody>
        </p:sp>
      </p:grpSp>
      <p:grpSp>
        <p:nvGrpSpPr>
          <p:cNvPr id="11" name="Group 10">
            <a:extLst>
              <a:ext uri="{FF2B5EF4-FFF2-40B4-BE49-F238E27FC236}">
                <a16:creationId xmlns:a16="http://schemas.microsoft.com/office/drawing/2014/main" id="{54F0557C-CB80-2435-4DD4-599962F88806}"/>
              </a:ext>
            </a:extLst>
          </p:cNvPr>
          <p:cNvGrpSpPr/>
          <p:nvPr/>
        </p:nvGrpSpPr>
        <p:grpSpPr>
          <a:xfrm>
            <a:off x="6943652" y="1603063"/>
            <a:ext cx="2124000" cy="1825938"/>
            <a:chOff x="5042381" y="1505092"/>
            <a:chExt cx="2124000" cy="1838936"/>
          </a:xfrm>
        </p:grpSpPr>
        <p:sp>
          <p:nvSpPr>
            <p:cNvPr id="23" name="Rectangle: Rounded Corners 23">
              <a:extLst>
                <a:ext uri="{FF2B5EF4-FFF2-40B4-BE49-F238E27FC236}">
                  <a16:creationId xmlns:a16="http://schemas.microsoft.com/office/drawing/2014/main" id="{622E8BFA-1E1D-89E3-032B-E5E405347B60}"/>
                </a:ext>
              </a:extLst>
            </p:cNvPr>
            <p:cNvSpPr/>
            <p:nvPr/>
          </p:nvSpPr>
          <p:spPr bwMode="auto">
            <a:xfrm>
              <a:off x="5042381" y="1723357"/>
              <a:ext cx="2124000" cy="1620671"/>
            </a:xfrm>
            <a:prstGeom prst="rect">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err="1">
                <a:solidFill>
                  <a:srgbClr val="000000"/>
                </a:solidFill>
                <a:latin typeface="Segoe Sans Display"/>
                <a:cs typeface="Segoe Sans Display Semibold" pitchFamily="2" charset="0"/>
              </a:endParaRPr>
            </a:p>
          </p:txBody>
        </p:sp>
        <p:sp>
          <p:nvSpPr>
            <p:cNvPr id="24" name="TextBox 23">
              <a:extLst>
                <a:ext uri="{FF2B5EF4-FFF2-40B4-BE49-F238E27FC236}">
                  <a16:creationId xmlns:a16="http://schemas.microsoft.com/office/drawing/2014/main" id="{8E3A56E9-A9ED-469F-2EA2-BAD93D89AC07}"/>
                </a:ext>
              </a:extLst>
            </p:cNvPr>
            <p:cNvSpPr txBox="1"/>
            <p:nvPr/>
          </p:nvSpPr>
          <p:spPr>
            <a:xfrm>
              <a:off x="5239046" y="2149594"/>
              <a:ext cx="1730669" cy="991896"/>
            </a:xfrm>
            <a:prstGeom prst="rect">
              <a:avLst/>
            </a:prstGeom>
            <a:noFill/>
          </p:spPr>
          <p:txBody>
            <a:bodyPr wrap="square" lIns="0" tIns="0" rIns="0" bIns="0" rtlCol="0" anchor="b">
              <a:spAutoFit/>
            </a:bodyPr>
            <a:lstStyle/>
            <a:p>
              <a:pPr defTabSz="914377">
                <a:defRPr/>
              </a:pPr>
              <a:r>
                <a:rPr lang="es-ES" sz="1600" dirty="0">
                  <a:solidFill>
                    <a:srgbClr val="00A4EF"/>
                  </a:solidFill>
                  <a:cs typeface="Segoe Sans Small Semibold" pitchFamily="2" charset="0"/>
                </a:rPr>
                <a:t>Información adicional sobre la residencia de los datos de </a:t>
              </a:r>
            </a:p>
          </p:txBody>
        </p:sp>
        <p:sp>
          <p:nvSpPr>
            <p:cNvPr id="54" name="Rectangle 53">
              <a:extLst>
                <a:ext uri="{FF2B5EF4-FFF2-40B4-BE49-F238E27FC236}">
                  <a16:creationId xmlns:a16="http://schemas.microsoft.com/office/drawing/2014/main" id="{8BFE9F2E-9F1B-BDCA-EF3D-3D4BE26F9E5F}"/>
                </a:ext>
              </a:extLst>
            </p:cNvPr>
            <p:cNvSpPr/>
            <p:nvPr/>
          </p:nvSpPr>
          <p:spPr bwMode="auto">
            <a:xfrm>
              <a:off x="5250748" y="1505092"/>
              <a:ext cx="424785" cy="424785"/>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a:bodyPr>
            <a:lstStyle/>
            <a:p>
              <a:pPr algn="ctr" defTabSz="914344">
                <a:lnSpc>
                  <a:spcPct val="110000"/>
                </a:lnSpc>
                <a:defRPr/>
              </a:pPr>
              <a:endParaRPr lang="en-US" sz="1400">
                <a:solidFill>
                  <a:srgbClr val="FFFFFF"/>
                </a:solidFill>
                <a:latin typeface="Segoe Sans Text Semibold"/>
              </a:endParaRPr>
            </a:p>
          </p:txBody>
        </p:sp>
        <p:sp>
          <p:nvSpPr>
            <p:cNvPr id="49" name="Graphic 28">
              <a:extLst>
                <a:ext uri="{FF2B5EF4-FFF2-40B4-BE49-F238E27FC236}">
                  <a16:creationId xmlns:a16="http://schemas.microsoft.com/office/drawing/2014/main" id="{AC228B6D-5AA7-90E0-CC9A-C1E9355330EE}"/>
                </a:ext>
                <a:ext uri="{C183D7F6-B498-43B3-948B-1728B52AA6E4}">
                  <adec:decorative xmlns:adec="http://schemas.microsoft.com/office/drawing/2017/decorative" val="1"/>
                </a:ext>
              </a:extLst>
            </p:cNvPr>
            <p:cNvSpPr/>
            <p:nvPr/>
          </p:nvSpPr>
          <p:spPr>
            <a:xfrm>
              <a:off x="5391747" y="1598497"/>
              <a:ext cx="142787" cy="237975"/>
            </a:xfrm>
            <a:custGeom>
              <a:avLst/>
              <a:gdLst>
                <a:gd name="connsiteX0" fmla="*/ 28575 w 114300"/>
                <a:gd name="connsiteY0" fmla="*/ 0 h 190500"/>
                <a:gd name="connsiteX1" fmla="*/ 0 w 114300"/>
                <a:gd name="connsiteY1" fmla="*/ 28575 h 190500"/>
                <a:gd name="connsiteX2" fmla="*/ 0 w 114300"/>
                <a:gd name="connsiteY2" fmla="*/ 161925 h 190500"/>
                <a:gd name="connsiteX3" fmla="*/ 28575 w 114300"/>
                <a:gd name="connsiteY3" fmla="*/ 190500 h 190500"/>
                <a:gd name="connsiteX4" fmla="*/ 85725 w 114300"/>
                <a:gd name="connsiteY4" fmla="*/ 190500 h 190500"/>
                <a:gd name="connsiteX5" fmla="*/ 114300 w 114300"/>
                <a:gd name="connsiteY5" fmla="*/ 161925 h 190500"/>
                <a:gd name="connsiteX6" fmla="*/ 114300 w 114300"/>
                <a:gd name="connsiteY6" fmla="*/ 28575 h 190500"/>
                <a:gd name="connsiteX7" fmla="*/ 85725 w 114300"/>
                <a:gd name="connsiteY7" fmla="*/ 0 h 190500"/>
                <a:gd name="connsiteX8" fmla="*/ 28575 w 114300"/>
                <a:gd name="connsiteY8" fmla="*/ 0 h 190500"/>
                <a:gd name="connsiteX9" fmla="*/ 23813 w 114300"/>
                <a:gd name="connsiteY9" fmla="*/ 45244 h 190500"/>
                <a:gd name="connsiteX10" fmla="*/ 30956 w 114300"/>
                <a:gd name="connsiteY10" fmla="*/ 38100 h 190500"/>
                <a:gd name="connsiteX11" fmla="*/ 83344 w 114300"/>
                <a:gd name="connsiteY11" fmla="*/ 38100 h 190500"/>
                <a:gd name="connsiteX12" fmla="*/ 90488 w 114300"/>
                <a:gd name="connsiteY12" fmla="*/ 45244 h 190500"/>
                <a:gd name="connsiteX13" fmla="*/ 83344 w 114300"/>
                <a:gd name="connsiteY13" fmla="*/ 52388 h 190500"/>
                <a:gd name="connsiteX14" fmla="*/ 30956 w 114300"/>
                <a:gd name="connsiteY14" fmla="*/ 52388 h 190500"/>
                <a:gd name="connsiteX15" fmla="*/ 23813 w 114300"/>
                <a:gd name="connsiteY15" fmla="*/ 45244 h 190500"/>
                <a:gd name="connsiteX16" fmla="*/ 23813 w 114300"/>
                <a:gd name="connsiteY16" fmla="*/ 150019 h 190500"/>
                <a:gd name="connsiteX17" fmla="*/ 30956 w 114300"/>
                <a:gd name="connsiteY17" fmla="*/ 142875 h 190500"/>
                <a:gd name="connsiteX18" fmla="*/ 83344 w 114300"/>
                <a:gd name="connsiteY18" fmla="*/ 142875 h 190500"/>
                <a:gd name="connsiteX19" fmla="*/ 90488 w 114300"/>
                <a:gd name="connsiteY19" fmla="*/ 150019 h 190500"/>
                <a:gd name="connsiteX20" fmla="*/ 83344 w 114300"/>
                <a:gd name="connsiteY20" fmla="*/ 157163 h 190500"/>
                <a:gd name="connsiteX21" fmla="*/ 30956 w 114300"/>
                <a:gd name="connsiteY21" fmla="*/ 157163 h 190500"/>
                <a:gd name="connsiteX22" fmla="*/ 23813 w 114300"/>
                <a:gd name="connsiteY22" fmla="*/ 150019 h 190500"/>
                <a:gd name="connsiteX23" fmla="*/ 23813 w 114300"/>
                <a:gd name="connsiteY23" fmla="*/ 121444 h 190500"/>
                <a:gd name="connsiteX24" fmla="*/ 30956 w 114300"/>
                <a:gd name="connsiteY24" fmla="*/ 114300 h 190500"/>
                <a:gd name="connsiteX25" fmla="*/ 83344 w 114300"/>
                <a:gd name="connsiteY25" fmla="*/ 114300 h 190500"/>
                <a:gd name="connsiteX26" fmla="*/ 90488 w 114300"/>
                <a:gd name="connsiteY26" fmla="*/ 121444 h 190500"/>
                <a:gd name="connsiteX27" fmla="*/ 83344 w 114300"/>
                <a:gd name="connsiteY27" fmla="*/ 128588 h 190500"/>
                <a:gd name="connsiteX28" fmla="*/ 30956 w 114300"/>
                <a:gd name="connsiteY28" fmla="*/ 128588 h 190500"/>
                <a:gd name="connsiteX29" fmla="*/ 23813 w 114300"/>
                <a:gd name="connsiteY29" fmla="*/ 121444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4300" h="190500">
                  <a:moveTo>
                    <a:pt x="28575" y="0"/>
                  </a:moveTo>
                  <a:cubicBezTo>
                    <a:pt x="12794" y="0"/>
                    <a:pt x="0" y="12794"/>
                    <a:pt x="0" y="28575"/>
                  </a:cubicBezTo>
                  <a:lnTo>
                    <a:pt x="0" y="161925"/>
                  </a:lnTo>
                  <a:cubicBezTo>
                    <a:pt x="0" y="177707"/>
                    <a:pt x="12794" y="190500"/>
                    <a:pt x="28575" y="190500"/>
                  </a:cubicBezTo>
                  <a:lnTo>
                    <a:pt x="85725" y="190500"/>
                  </a:lnTo>
                  <a:cubicBezTo>
                    <a:pt x="101507" y="190500"/>
                    <a:pt x="114300" y="177707"/>
                    <a:pt x="114300" y="161925"/>
                  </a:cubicBezTo>
                  <a:lnTo>
                    <a:pt x="114300" y="28575"/>
                  </a:lnTo>
                  <a:cubicBezTo>
                    <a:pt x="114300" y="12794"/>
                    <a:pt x="101507" y="0"/>
                    <a:pt x="85725" y="0"/>
                  </a:cubicBezTo>
                  <a:lnTo>
                    <a:pt x="28575" y="0"/>
                  </a:lnTo>
                  <a:close/>
                  <a:moveTo>
                    <a:pt x="23813" y="45244"/>
                  </a:moveTo>
                  <a:cubicBezTo>
                    <a:pt x="23813" y="41298"/>
                    <a:pt x="27011" y="38100"/>
                    <a:pt x="30956" y="38100"/>
                  </a:cubicBezTo>
                  <a:lnTo>
                    <a:pt x="83344" y="38100"/>
                  </a:lnTo>
                  <a:cubicBezTo>
                    <a:pt x="87289" y="38100"/>
                    <a:pt x="90488" y="41298"/>
                    <a:pt x="90488" y="45244"/>
                  </a:cubicBezTo>
                  <a:cubicBezTo>
                    <a:pt x="90488" y="49189"/>
                    <a:pt x="87289" y="52388"/>
                    <a:pt x="83344" y="52388"/>
                  </a:cubicBezTo>
                  <a:lnTo>
                    <a:pt x="30956" y="52388"/>
                  </a:lnTo>
                  <a:cubicBezTo>
                    <a:pt x="27011" y="52388"/>
                    <a:pt x="23813" y="49189"/>
                    <a:pt x="23813" y="45244"/>
                  </a:cubicBezTo>
                  <a:close/>
                  <a:moveTo>
                    <a:pt x="23813" y="150019"/>
                  </a:moveTo>
                  <a:cubicBezTo>
                    <a:pt x="23813" y="146074"/>
                    <a:pt x="27011" y="142875"/>
                    <a:pt x="30956" y="142875"/>
                  </a:cubicBezTo>
                  <a:lnTo>
                    <a:pt x="83344" y="142875"/>
                  </a:lnTo>
                  <a:cubicBezTo>
                    <a:pt x="87289" y="142875"/>
                    <a:pt x="90488" y="146074"/>
                    <a:pt x="90488" y="150019"/>
                  </a:cubicBezTo>
                  <a:cubicBezTo>
                    <a:pt x="90488" y="153964"/>
                    <a:pt x="87289" y="157163"/>
                    <a:pt x="83344" y="157163"/>
                  </a:cubicBezTo>
                  <a:lnTo>
                    <a:pt x="30956" y="157163"/>
                  </a:lnTo>
                  <a:cubicBezTo>
                    <a:pt x="27011" y="157163"/>
                    <a:pt x="23813" y="153964"/>
                    <a:pt x="23813" y="150019"/>
                  </a:cubicBezTo>
                  <a:close/>
                  <a:moveTo>
                    <a:pt x="23813" y="121444"/>
                  </a:moveTo>
                  <a:cubicBezTo>
                    <a:pt x="23813" y="117499"/>
                    <a:pt x="27011" y="114300"/>
                    <a:pt x="30956" y="114300"/>
                  </a:cubicBezTo>
                  <a:lnTo>
                    <a:pt x="83344" y="114300"/>
                  </a:lnTo>
                  <a:cubicBezTo>
                    <a:pt x="87289" y="114300"/>
                    <a:pt x="90488" y="117499"/>
                    <a:pt x="90488" y="121444"/>
                  </a:cubicBezTo>
                  <a:cubicBezTo>
                    <a:pt x="90488" y="125389"/>
                    <a:pt x="87289" y="128588"/>
                    <a:pt x="83344" y="128588"/>
                  </a:cubicBezTo>
                  <a:lnTo>
                    <a:pt x="30956" y="128588"/>
                  </a:lnTo>
                  <a:cubicBezTo>
                    <a:pt x="27011" y="128588"/>
                    <a:pt x="23813" y="125389"/>
                    <a:pt x="23813" y="121444"/>
                  </a:cubicBezTo>
                  <a:close/>
                </a:path>
              </a:pathLst>
            </a:cu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a:bodyPr>
            <a:lstStyle/>
            <a:p>
              <a:pPr algn="ctr" defTabSz="914344">
                <a:lnSpc>
                  <a:spcPct val="110000"/>
                </a:lnSpc>
                <a:defRPr/>
              </a:pPr>
              <a:endParaRPr lang="en-US" sz="1400">
                <a:solidFill>
                  <a:srgbClr val="FFFFFF"/>
                </a:solidFill>
                <a:latin typeface="Segoe Sans Text Semibold"/>
              </a:endParaRPr>
            </a:p>
          </p:txBody>
        </p:sp>
      </p:grpSp>
      <p:grpSp>
        <p:nvGrpSpPr>
          <p:cNvPr id="12" name="Group 11">
            <a:extLst>
              <a:ext uri="{FF2B5EF4-FFF2-40B4-BE49-F238E27FC236}">
                <a16:creationId xmlns:a16="http://schemas.microsoft.com/office/drawing/2014/main" id="{8B6DF5EB-F7A8-F632-D3A0-1CE7B1F6D9D5}"/>
              </a:ext>
            </a:extLst>
          </p:cNvPr>
          <p:cNvGrpSpPr/>
          <p:nvPr/>
        </p:nvGrpSpPr>
        <p:grpSpPr>
          <a:xfrm>
            <a:off x="3543152" y="3604766"/>
            <a:ext cx="2124000" cy="1825938"/>
            <a:chOff x="7269440" y="1505092"/>
            <a:chExt cx="2124000" cy="1838936"/>
          </a:xfrm>
        </p:grpSpPr>
        <p:sp>
          <p:nvSpPr>
            <p:cNvPr id="27" name="Rectangle: Rounded Corners 23">
              <a:extLst>
                <a:ext uri="{FF2B5EF4-FFF2-40B4-BE49-F238E27FC236}">
                  <a16:creationId xmlns:a16="http://schemas.microsoft.com/office/drawing/2014/main" id="{3A906132-5311-0D9A-C9E5-C493EEDBE236}"/>
                </a:ext>
              </a:extLst>
            </p:cNvPr>
            <p:cNvSpPr/>
            <p:nvPr/>
          </p:nvSpPr>
          <p:spPr bwMode="auto">
            <a:xfrm>
              <a:off x="7269440" y="1723357"/>
              <a:ext cx="2124000" cy="1620671"/>
            </a:xfrm>
            <a:prstGeom prst="rect">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dirty="0">
                <a:solidFill>
                  <a:srgbClr val="000000"/>
                </a:solidFill>
                <a:latin typeface="Segoe Sans Display"/>
                <a:cs typeface="Segoe Sans Display Semibold" pitchFamily="2" charset="0"/>
              </a:endParaRPr>
            </a:p>
          </p:txBody>
        </p:sp>
        <p:sp>
          <p:nvSpPr>
            <p:cNvPr id="28" name="TextBox 27">
              <a:extLst>
                <a:ext uri="{FF2B5EF4-FFF2-40B4-BE49-F238E27FC236}">
                  <a16:creationId xmlns:a16="http://schemas.microsoft.com/office/drawing/2014/main" id="{72995B8D-6082-8494-3948-7D2F659087A8}"/>
                </a:ext>
              </a:extLst>
            </p:cNvPr>
            <p:cNvSpPr txBox="1"/>
            <p:nvPr/>
          </p:nvSpPr>
          <p:spPr>
            <a:xfrm>
              <a:off x="7477808" y="2098083"/>
              <a:ext cx="1331655" cy="492443"/>
            </a:xfrm>
            <a:prstGeom prst="rect">
              <a:avLst/>
            </a:prstGeom>
            <a:noFill/>
          </p:spPr>
          <p:txBody>
            <a:bodyPr wrap="square" lIns="0" tIns="0" rIns="0" bIns="0" rtlCol="0" anchor="b">
              <a:spAutoFit/>
            </a:bodyPr>
            <a:lstStyle/>
            <a:p>
              <a:pPr defTabSz="914377">
                <a:defRPr/>
              </a:pPr>
              <a:r>
                <a:rPr lang="es-ES" sz="1600" dirty="0">
                  <a:solidFill>
                    <a:srgbClr val="00A4EF"/>
                  </a:solidFill>
                  <a:cs typeface="Segoe Sans Small Semibold" pitchFamily="2" charset="0"/>
                </a:rPr>
                <a:t>Mayor control de los datos</a:t>
              </a:r>
            </a:p>
          </p:txBody>
        </p:sp>
        <p:sp>
          <p:nvSpPr>
            <p:cNvPr id="55" name="Rectangle 54">
              <a:extLst>
                <a:ext uri="{FF2B5EF4-FFF2-40B4-BE49-F238E27FC236}">
                  <a16:creationId xmlns:a16="http://schemas.microsoft.com/office/drawing/2014/main" id="{7D904D90-F7DA-E211-E933-A233E5CBB75E}"/>
                </a:ext>
              </a:extLst>
            </p:cNvPr>
            <p:cNvSpPr/>
            <p:nvPr/>
          </p:nvSpPr>
          <p:spPr bwMode="auto">
            <a:xfrm>
              <a:off x="7477807" y="1505092"/>
              <a:ext cx="424785" cy="424785"/>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a:bodyPr>
            <a:lstStyle/>
            <a:p>
              <a:pPr algn="ctr" defTabSz="914344">
                <a:lnSpc>
                  <a:spcPct val="110000"/>
                </a:lnSpc>
                <a:defRPr/>
              </a:pPr>
              <a:endParaRPr lang="en-US" sz="1400">
                <a:solidFill>
                  <a:srgbClr val="FFFFFF"/>
                </a:solidFill>
                <a:latin typeface="Segoe Sans Text Semibold"/>
              </a:endParaRPr>
            </a:p>
          </p:txBody>
        </p:sp>
        <p:sp>
          <p:nvSpPr>
            <p:cNvPr id="50" name="Graphic 53">
              <a:extLst>
                <a:ext uri="{FF2B5EF4-FFF2-40B4-BE49-F238E27FC236}">
                  <a16:creationId xmlns:a16="http://schemas.microsoft.com/office/drawing/2014/main" id="{540CE435-0D06-A4A0-892E-BE2E2DE51CE7}"/>
                </a:ext>
                <a:ext uri="{C183D7F6-B498-43B3-948B-1728B52AA6E4}">
                  <adec:decorative xmlns:adec="http://schemas.microsoft.com/office/drawing/2017/decorative" val="1"/>
                </a:ext>
              </a:extLst>
            </p:cNvPr>
            <p:cNvSpPr/>
            <p:nvPr/>
          </p:nvSpPr>
          <p:spPr>
            <a:xfrm>
              <a:off x="7581492" y="1620227"/>
              <a:ext cx="217414" cy="194515"/>
            </a:xfrm>
            <a:custGeom>
              <a:avLst/>
              <a:gdLst>
                <a:gd name="connsiteX0" fmla="*/ 30956 w 198267"/>
                <a:gd name="connsiteY0" fmla="*/ 0 h 177385"/>
                <a:gd name="connsiteX1" fmla="*/ 0 w 198267"/>
                <a:gd name="connsiteY1" fmla="*/ 30956 h 177385"/>
                <a:gd name="connsiteX2" fmla="*/ 0 w 198267"/>
                <a:gd name="connsiteY2" fmla="*/ 121444 h 177385"/>
                <a:gd name="connsiteX3" fmla="*/ 30956 w 198267"/>
                <a:gd name="connsiteY3" fmla="*/ 152400 h 177385"/>
                <a:gd name="connsiteX4" fmla="*/ 90470 w 198267"/>
                <a:gd name="connsiteY4" fmla="*/ 152400 h 177385"/>
                <a:gd name="connsiteX5" fmla="*/ 85725 w 198267"/>
                <a:gd name="connsiteY5" fmla="*/ 128588 h 177385"/>
                <a:gd name="connsiteX6" fmla="*/ 147638 w 198267"/>
                <a:gd name="connsiteY6" fmla="*/ 66675 h 177385"/>
                <a:gd name="connsiteX7" fmla="*/ 190500 w 198267"/>
                <a:gd name="connsiteY7" fmla="*/ 83911 h 177385"/>
                <a:gd name="connsiteX8" fmla="*/ 190500 w 198267"/>
                <a:gd name="connsiteY8" fmla="*/ 30956 h 177385"/>
                <a:gd name="connsiteX9" fmla="*/ 159544 w 198267"/>
                <a:gd name="connsiteY9" fmla="*/ 0 h 177385"/>
                <a:gd name="connsiteX10" fmla="*/ 30956 w 198267"/>
                <a:gd name="connsiteY10" fmla="*/ 0 h 177385"/>
                <a:gd name="connsiteX11" fmla="*/ 116950 w 198267"/>
                <a:gd name="connsiteY11" fmla="*/ 95018 h 177385"/>
                <a:gd name="connsiteX12" fmla="*/ 103222 w 198267"/>
                <a:gd name="connsiteY12" fmla="*/ 118794 h 177385"/>
                <a:gd name="connsiteX13" fmla="*/ 97658 w 198267"/>
                <a:gd name="connsiteY13" fmla="*/ 120171 h 177385"/>
                <a:gd name="connsiteX14" fmla="*/ 97008 w 198267"/>
                <a:gd name="connsiteY14" fmla="*/ 128588 h 177385"/>
                <a:gd name="connsiteX15" fmla="*/ 97719 w 198267"/>
                <a:gd name="connsiteY15" fmla="*/ 137384 h 177385"/>
                <a:gd name="connsiteX16" fmla="*/ 102857 w 198267"/>
                <a:gd name="connsiteY16" fmla="*/ 138621 h 177385"/>
                <a:gd name="connsiteX17" fmla="*/ 116668 w 198267"/>
                <a:gd name="connsiteY17" fmla="*/ 162534 h 177385"/>
                <a:gd name="connsiteX18" fmla="*/ 114893 w 198267"/>
                <a:gd name="connsiteY18" fmla="*/ 168546 h 177385"/>
                <a:gd name="connsiteX19" fmla="*/ 129029 w 198267"/>
                <a:gd name="connsiteY19" fmla="*/ 177324 h 177385"/>
                <a:gd name="connsiteX20" fmla="*/ 133728 w 198267"/>
                <a:gd name="connsiteY20" fmla="*/ 172383 h 177385"/>
                <a:gd name="connsiteX21" fmla="*/ 161342 w 198267"/>
                <a:gd name="connsiteY21" fmla="*/ 172388 h 177385"/>
                <a:gd name="connsiteX22" fmla="*/ 166092 w 198267"/>
                <a:gd name="connsiteY22" fmla="*/ 177386 h 177385"/>
                <a:gd name="connsiteX23" fmla="*/ 180217 w 198267"/>
                <a:gd name="connsiteY23" fmla="*/ 168691 h 177385"/>
                <a:gd name="connsiteX24" fmla="*/ 178330 w 198267"/>
                <a:gd name="connsiteY24" fmla="*/ 162157 h 177385"/>
                <a:gd name="connsiteX25" fmla="*/ 192057 w 198267"/>
                <a:gd name="connsiteY25" fmla="*/ 138381 h 177385"/>
                <a:gd name="connsiteX26" fmla="*/ 197617 w 198267"/>
                <a:gd name="connsiteY26" fmla="*/ 137006 h 177385"/>
                <a:gd name="connsiteX27" fmla="*/ 198268 w 198267"/>
                <a:gd name="connsiteY27" fmla="*/ 128588 h 177385"/>
                <a:gd name="connsiteX28" fmla="*/ 197557 w 198267"/>
                <a:gd name="connsiteY28" fmla="*/ 119790 h 177385"/>
                <a:gd name="connsiteX29" fmla="*/ 192423 w 198267"/>
                <a:gd name="connsiteY29" fmla="*/ 118554 h 177385"/>
                <a:gd name="connsiteX30" fmla="*/ 178612 w 198267"/>
                <a:gd name="connsiteY30" fmla="*/ 94642 h 177385"/>
                <a:gd name="connsiteX31" fmla="*/ 180385 w 198267"/>
                <a:gd name="connsiteY31" fmla="*/ 88633 h 177385"/>
                <a:gd name="connsiteX32" fmla="*/ 166248 w 198267"/>
                <a:gd name="connsiteY32" fmla="*/ 79853 h 177385"/>
                <a:gd name="connsiteX33" fmla="*/ 161552 w 198267"/>
                <a:gd name="connsiteY33" fmla="*/ 84793 h 177385"/>
                <a:gd name="connsiteX34" fmla="*/ 133938 w 198267"/>
                <a:gd name="connsiteY34" fmla="*/ 84788 h 177385"/>
                <a:gd name="connsiteX35" fmla="*/ 129187 w 198267"/>
                <a:gd name="connsiteY35" fmla="*/ 79788 h 177385"/>
                <a:gd name="connsiteX36" fmla="*/ 115063 w 198267"/>
                <a:gd name="connsiteY36" fmla="*/ 88482 h 177385"/>
                <a:gd name="connsiteX37" fmla="*/ 116950 w 198267"/>
                <a:gd name="connsiteY37" fmla="*/ 95018 h 177385"/>
                <a:gd name="connsiteX38" fmla="*/ 147638 w 198267"/>
                <a:gd name="connsiteY38" fmla="*/ 142876 h 177385"/>
                <a:gd name="connsiteX39" fmla="*/ 133830 w 198267"/>
                <a:gd name="connsiteY39" fmla="*/ 128588 h 177385"/>
                <a:gd name="connsiteX40" fmla="*/ 147638 w 198267"/>
                <a:gd name="connsiteY40" fmla="*/ 114301 h 177385"/>
                <a:gd name="connsiteX41" fmla="*/ 161446 w 198267"/>
                <a:gd name="connsiteY41" fmla="*/ 128588 h 177385"/>
                <a:gd name="connsiteX42" fmla="*/ 147638 w 198267"/>
                <a:gd name="connsiteY42" fmla="*/ 142876 h 17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267" h="177385">
                  <a:moveTo>
                    <a:pt x="30956" y="0"/>
                  </a:moveTo>
                  <a:cubicBezTo>
                    <a:pt x="13860" y="0"/>
                    <a:pt x="0" y="13860"/>
                    <a:pt x="0" y="30956"/>
                  </a:cubicBezTo>
                  <a:lnTo>
                    <a:pt x="0" y="121444"/>
                  </a:lnTo>
                  <a:cubicBezTo>
                    <a:pt x="0" y="138540"/>
                    <a:pt x="13860" y="152400"/>
                    <a:pt x="30956" y="152400"/>
                  </a:cubicBezTo>
                  <a:lnTo>
                    <a:pt x="90470" y="152400"/>
                  </a:lnTo>
                  <a:cubicBezTo>
                    <a:pt x="87413" y="145070"/>
                    <a:pt x="85725" y="137026"/>
                    <a:pt x="85725" y="128588"/>
                  </a:cubicBezTo>
                  <a:cubicBezTo>
                    <a:pt x="85725" y="94394"/>
                    <a:pt x="113444" y="66675"/>
                    <a:pt x="147638" y="66675"/>
                  </a:cubicBezTo>
                  <a:cubicBezTo>
                    <a:pt x="164273" y="66675"/>
                    <a:pt x="179376" y="73236"/>
                    <a:pt x="190500" y="83911"/>
                  </a:cubicBezTo>
                  <a:lnTo>
                    <a:pt x="190500" y="30956"/>
                  </a:lnTo>
                  <a:cubicBezTo>
                    <a:pt x="190500" y="13860"/>
                    <a:pt x="176640" y="0"/>
                    <a:pt x="159544" y="0"/>
                  </a:cubicBezTo>
                  <a:lnTo>
                    <a:pt x="30956" y="0"/>
                  </a:lnTo>
                  <a:close/>
                  <a:moveTo>
                    <a:pt x="116950" y="95018"/>
                  </a:moveTo>
                  <a:cubicBezTo>
                    <a:pt x="119948" y="105403"/>
                    <a:pt x="113715" y="116198"/>
                    <a:pt x="103222" y="118794"/>
                  </a:cubicBezTo>
                  <a:lnTo>
                    <a:pt x="97658" y="120171"/>
                  </a:lnTo>
                  <a:cubicBezTo>
                    <a:pt x="97230" y="122912"/>
                    <a:pt x="97008" y="125722"/>
                    <a:pt x="97008" y="128588"/>
                  </a:cubicBezTo>
                  <a:cubicBezTo>
                    <a:pt x="97008" y="131585"/>
                    <a:pt x="97251" y="134523"/>
                    <a:pt x="97719" y="137384"/>
                  </a:cubicBezTo>
                  <a:lnTo>
                    <a:pt x="102857" y="138621"/>
                  </a:lnTo>
                  <a:cubicBezTo>
                    <a:pt x="113453" y="141173"/>
                    <a:pt x="119753" y="152079"/>
                    <a:pt x="116668" y="162534"/>
                  </a:cubicBezTo>
                  <a:lnTo>
                    <a:pt x="114893" y="168546"/>
                  </a:lnTo>
                  <a:cubicBezTo>
                    <a:pt x="119076" y="172220"/>
                    <a:pt x="123843" y="175202"/>
                    <a:pt x="129029" y="177324"/>
                  </a:cubicBezTo>
                  <a:lnTo>
                    <a:pt x="133728" y="172383"/>
                  </a:lnTo>
                  <a:cubicBezTo>
                    <a:pt x="141240" y="164484"/>
                    <a:pt x="153834" y="164486"/>
                    <a:pt x="161342" y="172388"/>
                  </a:cubicBezTo>
                  <a:lnTo>
                    <a:pt x="166092" y="177386"/>
                  </a:lnTo>
                  <a:cubicBezTo>
                    <a:pt x="171270" y="175289"/>
                    <a:pt x="176032" y="172334"/>
                    <a:pt x="180217" y="168691"/>
                  </a:cubicBezTo>
                  <a:lnTo>
                    <a:pt x="178330" y="162157"/>
                  </a:lnTo>
                  <a:cubicBezTo>
                    <a:pt x="175332" y="151773"/>
                    <a:pt x="181566" y="140977"/>
                    <a:pt x="192057" y="138381"/>
                  </a:cubicBezTo>
                  <a:lnTo>
                    <a:pt x="197617" y="137006"/>
                  </a:lnTo>
                  <a:cubicBezTo>
                    <a:pt x="198046" y="134265"/>
                    <a:pt x="198268" y="131454"/>
                    <a:pt x="198268" y="128588"/>
                  </a:cubicBezTo>
                  <a:cubicBezTo>
                    <a:pt x="198268" y="125590"/>
                    <a:pt x="198024" y="122651"/>
                    <a:pt x="197557" y="119790"/>
                  </a:cubicBezTo>
                  <a:lnTo>
                    <a:pt x="192423" y="118554"/>
                  </a:lnTo>
                  <a:cubicBezTo>
                    <a:pt x="181827" y="116002"/>
                    <a:pt x="175528" y="105096"/>
                    <a:pt x="178612" y="94642"/>
                  </a:cubicBezTo>
                  <a:lnTo>
                    <a:pt x="180385" y="88633"/>
                  </a:lnTo>
                  <a:cubicBezTo>
                    <a:pt x="176203" y="84959"/>
                    <a:pt x="171436" y="81976"/>
                    <a:pt x="166248" y="79853"/>
                  </a:cubicBezTo>
                  <a:lnTo>
                    <a:pt x="161552" y="84793"/>
                  </a:lnTo>
                  <a:cubicBezTo>
                    <a:pt x="154040" y="92691"/>
                    <a:pt x="141446" y="92689"/>
                    <a:pt x="133938" y="84788"/>
                  </a:cubicBezTo>
                  <a:lnTo>
                    <a:pt x="129187" y="79788"/>
                  </a:lnTo>
                  <a:cubicBezTo>
                    <a:pt x="124009" y="81885"/>
                    <a:pt x="119247" y="84840"/>
                    <a:pt x="115063" y="88482"/>
                  </a:cubicBezTo>
                  <a:lnTo>
                    <a:pt x="116950" y="95018"/>
                  </a:lnTo>
                  <a:close/>
                  <a:moveTo>
                    <a:pt x="147638" y="142876"/>
                  </a:moveTo>
                  <a:cubicBezTo>
                    <a:pt x="140012" y="142876"/>
                    <a:pt x="133830" y="136479"/>
                    <a:pt x="133830" y="128588"/>
                  </a:cubicBezTo>
                  <a:cubicBezTo>
                    <a:pt x="133830" y="120697"/>
                    <a:pt x="140012" y="114301"/>
                    <a:pt x="147638" y="114301"/>
                  </a:cubicBezTo>
                  <a:cubicBezTo>
                    <a:pt x="155264" y="114301"/>
                    <a:pt x="161446" y="120697"/>
                    <a:pt x="161446" y="128588"/>
                  </a:cubicBezTo>
                  <a:cubicBezTo>
                    <a:pt x="161446" y="136479"/>
                    <a:pt x="155264" y="142876"/>
                    <a:pt x="147638" y="142876"/>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fontScale="92500" lnSpcReduction="20000"/>
            </a:bodyPr>
            <a:lstStyle/>
            <a:p>
              <a:pPr algn="ctr" defTabSz="914344">
                <a:lnSpc>
                  <a:spcPct val="110000"/>
                </a:lnSpc>
                <a:defRPr/>
              </a:pPr>
              <a:endParaRPr lang="en-GB" sz="1400">
                <a:solidFill>
                  <a:srgbClr val="FFFFFF"/>
                </a:solidFill>
                <a:latin typeface="Segoe Sans Text Semibold"/>
              </a:endParaRPr>
            </a:p>
          </p:txBody>
        </p:sp>
      </p:grpSp>
      <p:grpSp>
        <p:nvGrpSpPr>
          <p:cNvPr id="13" name="Group 12">
            <a:extLst>
              <a:ext uri="{FF2B5EF4-FFF2-40B4-BE49-F238E27FC236}">
                <a16:creationId xmlns:a16="http://schemas.microsoft.com/office/drawing/2014/main" id="{D7000411-B03D-5A2F-9B10-A89E4D822892}"/>
              </a:ext>
            </a:extLst>
          </p:cNvPr>
          <p:cNvGrpSpPr/>
          <p:nvPr/>
        </p:nvGrpSpPr>
        <p:grpSpPr>
          <a:xfrm>
            <a:off x="5774401" y="3604766"/>
            <a:ext cx="2124000" cy="1825938"/>
            <a:chOff x="9610800" y="1505092"/>
            <a:chExt cx="2124000" cy="1838936"/>
          </a:xfrm>
        </p:grpSpPr>
        <p:sp>
          <p:nvSpPr>
            <p:cNvPr id="37" name="Rectangle: Rounded Corners 23">
              <a:extLst>
                <a:ext uri="{FF2B5EF4-FFF2-40B4-BE49-F238E27FC236}">
                  <a16:creationId xmlns:a16="http://schemas.microsoft.com/office/drawing/2014/main" id="{0CADF4C1-DA18-9F28-3A98-D655A1EB5257}"/>
                </a:ext>
              </a:extLst>
            </p:cNvPr>
            <p:cNvSpPr/>
            <p:nvPr/>
          </p:nvSpPr>
          <p:spPr bwMode="auto">
            <a:xfrm>
              <a:off x="9610800" y="1723357"/>
              <a:ext cx="2124000" cy="1620671"/>
            </a:xfrm>
            <a:prstGeom prst="rect">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dirty="0">
                <a:solidFill>
                  <a:srgbClr val="000000"/>
                </a:solidFill>
                <a:latin typeface="Segoe Sans Display"/>
                <a:cs typeface="Segoe Sans Display Semibold" pitchFamily="2" charset="0"/>
              </a:endParaRPr>
            </a:p>
          </p:txBody>
        </p:sp>
        <p:sp>
          <p:nvSpPr>
            <p:cNvPr id="38" name="TextBox 37">
              <a:extLst>
                <a:ext uri="{FF2B5EF4-FFF2-40B4-BE49-F238E27FC236}">
                  <a16:creationId xmlns:a16="http://schemas.microsoft.com/office/drawing/2014/main" id="{F494A7C8-DC73-A9DC-A85A-B611D0D81093}"/>
                </a:ext>
              </a:extLst>
            </p:cNvPr>
            <p:cNvSpPr txBox="1"/>
            <p:nvPr/>
          </p:nvSpPr>
          <p:spPr>
            <a:xfrm>
              <a:off x="9819168" y="2098084"/>
              <a:ext cx="1730669" cy="492443"/>
            </a:xfrm>
            <a:prstGeom prst="rect">
              <a:avLst/>
            </a:prstGeom>
            <a:noFill/>
          </p:spPr>
          <p:txBody>
            <a:bodyPr wrap="square" lIns="0" tIns="0" rIns="0" bIns="0" rtlCol="0" anchor="b">
              <a:spAutoFit/>
            </a:bodyPr>
            <a:lstStyle/>
            <a:p>
              <a:pPr defTabSz="914377">
                <a:defRPr/>
              </a:pPr>
              <a:r>
                <a:rPr lang="en-US" sz="1600" dirty="0">
                  <a:solidFill>
                    <a:srgbClr val="00A4EF"/>
                  </a:solidFill>
                  <a:cs typeface="Segoe Sans Small Semibold" pitchFamily="2" charset="0"/>
                </a:rPr>
                <a:t>Mayor </a:t>
              </a:r>
              <a:r>
                <a:rPr lang="en-US" sz="1600" dirty="0" err="1">
                  <a:solidFill>
                    <a:srgbClr val="00A4EF"/>
                  </a:solidFill>
                  <a:cs typeface="Segoe Sans Small Semibold" pitchFamily="2" charset="0"/>
                </a:rPr>
                <a:t>transparencia</a:t>
              </a:r>
              <a:endParaRPr lang="en-US" sz="1600" dirty="0">
                <a:solidFill>
                  <a:srgbClr val="00A4EF"/>
                </a:solidFill>
                <a:cs typeface="Segoe Sans Small Semibold" pitchFamily="2" charset="0"/>
              </a:endParaRPr>
            </a:p>
          </p:txBody>
        </p:sp>
        <p:sp>
          <p:nvSpPr>
            <p:cNvPr id="56" name="Rectangle 55">
              <a:extLst>
                <a:ext uri="{FF2B5EF4-FFF2-40B4-BE49-F238E27FC236}">
                  <a16:creationId xmlns:a16="http://schemas.microsoft.com/office/drawing/2014/main" id="{2380C7FA-DF65-1199-3B7B-1379CB429877}"/>
                </a:ext>
              </a:extLst>
            </p:cNvPr>
            <p:cNvSpPr/>
            <p:nvPr/>
          </p:nvSpPr>
          <p:spPr bwMode="auto">
            <a:xfrm>
              <a:off x="9819167" y="1505092"/>
              <a:ext cx="424785" cy="424785"/>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a:bodyPr>
            <a:lstStyle/>
            <a:p>
              <a:pPr algn="ctr" defTabSz="914344">
                <a:lnSpc>
                  <a:spcPct val="110000"/>
                </a:lnSpc>
                <a:defRPr/>
              </a:pPr>
              <a:endParaRPr lang="en-US" sz="1400">
                <a:solidFill>
                  <a:srgbClr val="FFFFFF"/>
                </a:solidFill>
                <a:latin typeface="Segoe Sans Text Semibold"/>
              </a:endParaRPr>
            </a:p>
          </p:txBody>
        </p:sp>
        <p:sp>
          <p:nvSpPr>
            <p:cNvPr id="51" name="Graphic 36">
              <a:extLst>
                <a:ext uri="{FF2B5EF4-FFF2-40B4-BE49-F238E27FC236}">
                  <a16:creationId xmlns:a16="http://schemas.microsoft.com/office/drawing/2014/main" id="{53013BCC-4413-1268-263A-C6B0E4D1D3EB}"/>
                </a:ext>
                <a:ext uri="{C183D7F6-B498-43B3-948B-1728B52AA6E4}">
                  <adec:decorative xmlns:adec="http://schemas.microsoft.com/office/drawing/2017/decorative" val="1"/>
                </a:ext>
              </a:extLst>
            </p:cNvPr>
            <p:cNvSpPr/>
            <p:nvPr/>
          </p:nvSpPr>
          <p:spPr>
            <a:xfrm>
              <a:off x="9929467" y="1610021"/>
              <a:ext cx="204186" cy="214928"/>
            </a:xfrm>
            <a:custGeom>
              <a:avLst/>
              <a:gdLst>
                <a:gd name="connsiteX0" fmla="*/ 133350 w 180975"/>
                <a:gd name="connsiteY0" fmla="*/ 19050 h 190500"/>
                <a:gd name="connsiteX1" fmla="*/ 123825 w 180975"/>
                <a:gd name="connsiteY1" fmla="*/ 9525 h 190500"/>
                <a:gd name="connsiteX2" fmla="*/ 133350 w 180975"/>
                <a:gd name="connsiteY2" fmla="*/ 0 h 190500"/>
                <a:gd name="connsiteX3" fmla="*/ 171450 w 180975"/>
                <a:gd name="connsiteY3" fmla="*/ 0 h 190500"/>
                <a:gd name="connsiteX4" fmla="*/ 180975 w 180975"/>
                <a:gd name="connsiteY4" fmla="*/ 9525 h 190500"/>
                <a:gd name="connsiteX5" fmla="*/ 180975 w 180975"/>
                <a:gd name="connsiteY5" fmla="*/ 47625 h 190500"/>
                <a:gd name="connsiteX6" fmla="*/ 171450 w 180975"/>
                <a:gd name="connsiteY6" fmla="*/ 57150 h 190500"/>
                <a:gd name="connsiteX7" fmla="*/ 161925 w 180975"/>
                <a:gd name="connsiteY7" fmla="*/ 47625 h 190500"/>
                <a:gd name="connsiteX8" fmla="*/ 161925 w 180975"/>
                <a:gd name="connsiteY8" fmla="*/ 32518 h 190500"/>
                <a:gd name="connsiteX9" fmla="*/ 106747 w 180975"/>
                <a:gd name="connsiteY9" fmla="*/ 87697 h 190500"/>
                <a:gd name="connsiteX10" fmla="*/ 93278 w 180975"/>
                <a:gd name="connsiteY10" fmla="*/ 87697 h 190500"/>
                <a:gd name="connsiteX11" fmla="*/ 66675 w 180975"/>
                <a:gd name="connsiteY11" fmla="*/ 61093 h 190500"/>
                <a:gd name="connsiteX12" fmla="*/ 16259 w 180975"/>
                <a:gd name="connsiteY12" fmla="*/ 111509 h 190500"/>
                <a:gd name="connsiteX13" fmla="*/ 2791 w 180975"/>
                <a:gd name="connsiteY13" fmla="*/ 111275 h 190500"/>
                <a:gd name="connsiteX14" fmla="*/ 2791 w 180975"/>
                <a:gd name="connsiteY14" fmla="*/ 98041 h 190500"/>
                <a:gd name="connsiteX15" fmla="*/ 59941 w 180975"/>
                <a:gd name="connsiteY15" fmla="*/ 40891 h 190500"/>
                <a:gd name="connsiteX16" fmla="*/ 73409 w 180975"/>
                <a:gd name="connsiteY16" fmla="*/ 40891 h 190500"/>
                <a:gd name="connsiteX17" fmla="*/ 100013 w 180975"/>
                <a:gd name="connsiteY17" fmla="*/ 67494 h 190500"/>
                <a:gd name="connsiteX18" fmla="*/ 148457 w 180975"/>
                <a:gd name="connsiteY18" fmla="*/ 19050 h 190500"/>
                <a:gd name="connsiteX19" fmla="*/ 133350 w 180975"/>
                <a:gd name="connsiteY19" fmla="*/ 19050 h 190500"/>
                <a:gd name="connsiteX20" fmla="*/ 19050 w 180975"/>
                <a:gd name="connsiteY20" fmla="*/ 152400 h 190500"/>
                <a:gd name="connsiteX21" fmla="*/ 19050 w 180975"/>
                <a:gd name="connsiteY21" fmla="*/ 180975 h 190500"/>
                <a:gd name="connsiteX22" fmla="*/ 9525 w 180975"/>
                <a:gd name="connsiteY22" fmla="*/ 190500 h 190500"/>
                <a:gd name="connsiteX23" fmla="*/ 0 w 180975"/>
                <a:gd name="connsiteY23" fmla="*/ 180975 h 190500"/>
                <a:gd name="connsiteX24" fmla="*/ 0 w 180975"/>
                <a:gd name="connsiteY24" fmla="*/ 152400 h 190500"/>
                <a:gd name="connsiteX25" fmla="*/ 9525 w 180975"/>
                <a:gd name="connsiteY25" fmla="*/ 142875 h 190500"/>
                <a:gd name="connsiteX26" fmla="*/ 19050 w 180975"/>
                <a:gd name="connsiteY26" fmla="*/ 152400 h 190500"/>
                <a:gd name="connsiteX27" fmla="*/ 66675 w 180975"/>
                <a:gd name="connsiteY27" fmla="*/ 114300 h 190500"/>
                <a:gd name="connsiteX28" fmla="*/ 57150 w 180975"/>
                <a:gd name="connsiteY28" fmla="*/ 104775 h 190500"/>
                <a:gd name="connsiteX29" fmla="*/ 47625 w 180975"/>
                <a:gd name="connsiteY29" fmla="*/ 114300 h 190500"/>
                <a:gd name="connsiteX30" fmla="*/ 47625 w 180975"/>
                <a:gd name="connsiteY30" fmla="*/ 180975 h 190500"/>
                <a:gd name="connsiteX31" fmla="*/ 57150 w 180975"/>
                <a:gd name="connsiteY31" fmla="*/ 190500 h 190500"/>
                <a:gd name="connsiteX32" fmla="*/ 66675 w 180975"/>
                <a:gd name="connsiteY32" fmla="*/ 180975 h 190500"/>
                <a:gd name="connsiteX33" fmla="*/ 66675 w 180975"/>
                <a:gd name="connsiteY33" fmla="*/ 114300 h 190500"/>
                <a:gd name="connsiteX34" fmla="*/ 104775 w 180975"/>
                <a:gd name="connsiteY34" fmla="*/ 123825 h 190500"/>
                <a:gd name="connsiteX35" fmla="*/ 114300 w 180975"/>
                <a:gd name="connsiteY35" fmla="*/ 133350 h 190500"/>
                <a:gd name="connsiteX36" fmla="*/ 114300 w 180975"/>
                <a:gd name="connsiteY36" fmla="*/ 180975 h 190500"/>
                <a:gd name="connsiteX37" fmla="*/ 104775 w 180975"/>
                <a:gd name="connsiteY37" fmla="*/ 190500 h 190500"/>
                <a:gd name="connsiteX38" fmla="*/ 95250 w 180975"/>
                <a:gd name="connsiteY38" fmla="*/ 180975 h 190500"/>
                <a:gd name="connsiteX39" fmla="*/ 95250 w 180975"/>
                <a:gd name="connsiteY39" fmla="*/ 133350 h 190500"/>
                <a:gd name="connsiteX40" fmla="*/ 104775 w 180975"/>
                <a:gd name="connsiteY40" fmla="*/ 123825 h 190500"/>
                <a:gd name="connsiteX41" fmla="*/ 161925 w 180975"/>
                <a:gd name="connsiteY41" fmla="*/ 85725 h 190500"/>
                <a:gd name="connsiteX42" fmla="*/ 152400 w 180975"/>
                <a:gd name="connsiteY42" fmla="*/ 76200 h 190500"/>
                <a:gd name="connsiteX43" fmla="*/ 142875 w 180975"/>
                <a:gd name="connsiteY43" fmla="*/ 85725 h 190500"/>
                <a:gd name="connsiteX44" fmla="*/ 142875 w 180975"/>
                <a:gd name="connsiteY44" fmla="*/ 180975 h 190500"/>
                <a:gd name="connsiteX45" fmla="*/ 152400 w 180975"/>
                <a:gd name="connsiteY45" fmla="*/ 190500 h 190500"/>
                <a:gd name="connsiteX46" fmla="*/ 161925 w 180975"/>
                <a:gd name="connsiteY46" fmla="*/ 180975 h 190500"/>
                <a:gd name="connsiteX47" fmla="*/ 161925 w 180975"/>
                <a:gd name="connsiteY47" fmla="*/ 85725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0975" h="190500">
                  <a:moveTo>
                    <a:pt x="133350" y="19050"/>
                  </a:moveTo>
                  <a:cubicBezTo>
                    <a:pt x="128089" y="19050"/>
                    <a:pt x="123825" y="14785"/>
                    <a:pt x="123825" y="9525"/>
                  </a:cubicBezTo>
                  <a:cubicBezTo>
                    <a:pt x="123825" y="4265"/>
                    <a:pt x="128089" y="0"/>
                    <a:pt x="133350" y="0"/>
                  </a:cubicBezTo>
                  <a:lnTo>
                    <a:pt x="171450" y="0"/>
                  </a:lnTo>
                  <a:cubicBezTo>
                    <a:pt x="176711" y="0"/>
                    <a:pt x="180975" y="4265"/>
                    <a:pt x="180975" y="9525"/>
                  </a:cubicBezTo>
                  <a:lnTo>
                    <a:pt x="180975" y="47625"/>
                  </a:lnTo>
                  <a:cubicBezTo>
                    <a:pt x="180975" y="52885"/>
                    <a:pt x="176711" y="57150"/>
                    <a:pt x="171450" y="57150"/>
                  </a:cubicBezTo>
                  <a:cubicBezTo>
                    <a:pt x="166189" y="57150"/>
                    <a:pt x="161925" y="52885"/>
                    <a:pt x="161925" y="47625"/>
                  </a:cubicBezTo>
                  <a:lnTo>
                    <a:pt x="161925" y="32518"/>
                  </a:lnTo>
                  <a:lnTo>
                    <a:pt x="106747" y="87697"/>
                  </a:lnTo>
                  <a:cubicBezTo>
                    <a:pt x="103027" y="91415"/>
                    <a:pt x="96998" y="91415"/>
                    <a:pt x="93278" y="87697"/>
                  </a:cubicBezTo>
                  <a:lnTo>
                    <a:pt x="66675" y="61093"/>
                  </a:lnTo>
                  <a:lnTo>
                    <a:pt x="16259" y="111509"/>
                  </a:lnTo>
                  <a:cubicBezTo>
                    <a:pt x="12475" y="115164"/>
                    <a:pt x="6445" y="115059"/>
                    <a:pt x="2791" y="111275"/>
                  </a:cubicBezTo>
                  <a:cubicBezTo>
                    <a:pt x="-774" y="107584"/>
                    <a:pt x="-774" y="101732"/>
                    <a:pt x="2791" y="98041"/>
                  </a:cubicBezTo>
                  <a:lnTo>
                    <a:pt x="59941" y="40891"/>
                  </a:lnTo>
                  <a:cubicBezTo>
                    <a:pt x="63660" y="37172"/>
                    <a:pt x="69690" y="37172"/>
                    <a:pt x="73409" y="40891"/>
                  </a:cubicBezTo>
                  <a:lnTo>
                    <a:pt x="100013" y="67494"/>
                  </a:lnTo>
                  <a:lnTo>
                    <a:pt x="148457" y="19050"/>
                  </a:lnTo>
                  <a:lnTo>
                    <a:pt x="133350" y="19050"/>
                  </a:lnTo>
                  <a:close/>
                  <a:moveTo>
                    <a:pt x="19050" y="152400"/>
                  </a:moveTo>
                  <a:lnTo>
                    <a:pt x="19050" y="180975"/>
                  </a:lnTo>
                  <a:cubicBezTo>
                    <a:pt x="19050" y="186236"/>
                    <a:pt x="14785" y="190500"/>
                    <a:pt x="9525" y="190500"/>
                  </a:cubicBezTo>
                  <a:cubicBezTo>
                    <a:pt x="4265" y="190500"/>
                    <a:pt x="0" y="186236"/>
                    <a:pt x="0" y="180975"/>
                  </a:cubicBezTo>
                  <a:lnTo>
                    <a:pt x="0" y="152400"/>
                  </a:lnTo>
                  <a:cubicBezTo>
                    <a:pt x="0" y="147139"/>
                    <a:pt x="4265" y="142875"/>
                    <a:pt x="9525" y="142875"/>
                  </a:cubicBezTo>
                  <a:cubicBezTo>
                    <a:pt x="14785" y="142875"/>
                    <a:pt x="19050" y="147139"/>
                    <a:pt x="19050" y="152400"/>
                  </a:cubicBezTo>
                  <a:close/>
                  <a:moveTo>
                    <a:pt x="66675" y="114300"/>
                  </a:moveTo>
                  <a:cubicBezTo>
                    <a:pt x="66675" y="109039"/>
                    <a:pt x="62411" y="104775"/>
                    <a:pt x="57150" y="104775"/>
                  </a:cubicBezTo>
                  <a:cubicBezTo>
                    <a:pt x="51889" y="104775"/>
                    <a:pt x="47625" y="109039"/>
                    <a:pt x="47625" y="114300"/>
                  </a:cubicBezTo>
                  <a:lnTo>
                    <a:pt x="47625" y="180975"/>
                  </a:lnTo>
                  <a:cubicBezTo>
                    <a:pt x="47625" y="186236"/>
                    <a:pt x="51889" y="190500"/>
                    <a:pt x="57150" y="190500"/>
                  </a:cubicBezTo>
                  <a:cubicBezTo>
                    <a:pt x="62411" y="190500"/>
                    <a:pt x="66675" y="186236"/>
                    <a:pt x="66675" y="180975"/>
                  </a:cubicBezTo>
                  <a:lnTo>
                    <a:pt x="66675" y="114300"/>
                  </a:lnTo>
                  <a:close/>
                  <a:moveTo>
                    <a:pt x="104775" y="123825"/>
                  </a:moveTo>
                  <a:cubicBezTo>
                    <a:pt x="110036" y="123825"/>
                    <a:pt x="114300" y="128089"/>
                    <a:pt x="114300" y="133350"/>
                  </a:cubicBezTo>
                  <a:lnTo>
                    <a:pt x="114300" y="180975"/>
                  </a:lnTo>
                  <a:cubicBezTo>
                    <a:pt x="114300" y="186236"/>
                    <a:pt x="110036" y="190500"/>
                    <a:pt x="104775" y="190500"/>
                  </a:cubicBezTo>
                  <a:cubicBezTo>
                    <a:pt x="99514" y="190500"/>
                    <a:pt x="95250" y="186236"/>
                    <a:pt x="95250" y="180975"/>
                  </a:cubicBezTo>
                  <a:lnTo>
                    <a:pt x="95250" y="133350"/>
                  </a:lnTo>
                  <a:cubicBezTo>
                    <a:pt x="95250" y="128089"/>
                    <a:pt x="99514" y="123825"/>
                    <a:pt x="104775" y="123825"/>
                  </a:cubicBezTo>
                  <a:close/>
                  <a:moveTo>
                    <a:pt x="161925" y="85725"/>
                  </a:moveTo>
                  <a:cubicBezTo>
                    <a:pt x="161925" y="80464"/>
                    <a:pt x="157661" y="76200"/>
                    <a:pt x="152400" y="76200"/>
                  </a:cubicBezTo>
                  <a:cubicBezTo>
                    <a:pt x="147139" y="76200"/>
                    <a:pt x="142875" y="80464"/>
                    <a:pt x="142875" y="85725"/>
                  </a:cubicBezTo>
                  <a:lnTo>
                    <a:pt x="142875" y="180975"/>
                  </a:lnTo>
                  <a:cubicBezTo>
                    <a:pt x="142875" y="186236"/>
                    <a:pt x="147139" y="190500"/>
                    <a:pt x="152400" y="190500"/>
                  </a:cubicBezTo>
                  <a:cubicBezTo>
                    <a:pt x="157661" y="190500"/>
                    <a:pt x="161925" y="186236"/>
                    <a:pt x="161925" y="180975"/>
                  </a:cubicBezTo>
                  <a:lnTo>
                    <a:pt x="161925" y="85725"/>
                  </a:lnTo>
                  <a:close/>
                </a:path>
              </a:pathLst>
            </a:cu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rmAutofit lnSpcReduction="10000"/>
            </a:bodyPr>
            <a:lstStyle/>
            <a:p>
              <a:pPr algn="ctr" defTabSz="914344">
                <a:lnSpc>
                  <a:spcPct val="110000"/>
                </a:lnSpc>
                <a:defRPr/>
              </a:pPr>
              <a:endParaRPr lang="en-US" sz="1400">
                <a:solidFill>
                  <a:srgbClr val="FFFFFF"/>
                </a:solidFill>
                <a:latin typeface="Segoe Sans Text Semibold"/>
              </a:endParaRPr>
            </a:p>
          </p:txBody>
        </p:sp>
      </p:grpSp>
      <p:grpSp>
        <p:nvGrpSpPr>
          <p:cNvPr id="75" name="Group 74">
            <a:extLst>
              <a:ext uri="{FF2B5EF4-FFF2-40B4-BE49-F238E27FC236}">
                <a16:creationId xmlns:a16="http://schemas.microsoft.com/office/drawing/2014/main" id="{B23AAA03-7977-51E2-D005-80A88381B1DA}"/>
              </a:ext>
            </a:extLst>
          </p:cNvPr>
          <p:cNvGrpSpPr/>
          <p:nvPr/>
        </p:nvGrpSpPr>
        <p:grpSpPr>
          <a:xfrm>
            <a:off x="571500" y="5813087"/>
            <a:ext cx="11049000" cy="520040"/>
            <a:chOff x="700076" y="5842660"/>
            <a:chExt cx="10808612" cy="520040"/>
          </a:xfrm>
        </p:grpSpPr>
        <p:sp>
          <p:nvSpPr>
            <p:cNvPr id="65" name="Rounded Rectangle 64">
              <a:extLst>
                <a:ext uri="{FF2B5EF4-FFF2-40B4-BE49-F238E27FC236}">
                  <a16:creationId xmlns:a16="http://schemas.microsoft.com/office/drawing/2014/main" id="{81A9FD1C-4949-498B-0CCC-735AD107EE33}"/>
                </a:ext>
              </a:extLst>
            </p:cNvPr>
            <p:cNvSpPr/>
            <p:nvPr/>
          </p:nvSpPr>
          <p:spPr bwMode="auto">
            <a:xfrm>
              <a:off x="700076" y="5842660"/>
              <a:ext cx="10808612" cy="520040"/>
            </a:xfrm>
            <a:prstGeom prst="rect">
              <a:avLst/>
            </a:prstGeom>
            <a:solidFill>
              <a:schemeClr val="tx1"/>
            </a:solidFill>
          </p:spPr>
          <p:txBody>
            <a:bodyPr vert="horz" wrap="square" lIns="457200" tIns="0" rIns="0" bIns="0" rtlCol="0" anchor="ctr" anchorCtr="0">
              <a:noAutofit/>
            </a:bodyPr>
            <a:lstStyle/>
            <a:p>
              <a:pPr algn="ctr" defTabSz="932719">
                <a:spcBef>
                  <a:spcPct val="20000"/>
                </a:spcBef>
                <a:buSzPct val="90000"/>
                <a:defRPr/>
              </a:pPr>
              <a:r>
                <a:rPr lang="es-ES" sz="1400" dirty="0">
                  <a:solidFill>
                    <a:srgbClr val="FFFFFF"/>
                  </a:solidFill>
                  <a:cs typeface="Segoe Sans Text" pitchFamily="2" charset="0"/>
                </a:rPr>
                <a:t>Encuentra los recursos más recientes sobre los límites de datos de la UE en la </a:t>
              </a:r>
              <a:r>
                <a:rPr lang="en-US" sz="1400" dirty="0">
                  <a:solidFill>
                    <a:srgbClr val="FFFFFF"/>
                  </a:solidFill>
                  <a:latin typeface="Segoe UI"/>
                  <a:cs typeface="Segoe Sans Text" pitchFamily="2" charset="0"/>
                  <a:hlinkClick r:id="rId3">
                    <a:extLst>
                      <a:ext uri="{A12FA001-AC4F-418D-AE19-62706E023703}">
                        <ahyp:hlinkClr xmlns:ahyp="http://schemas.microsoft.com/office/drawing/2018/hyperlinkcolor" val="tx"/>
                      </a:ext>
                    </a:extLst>
                  </a:hlinkClick>
                </a:rPr>
                <a:t>EU Data Boundary Website</a:t>
              </a:r>
              <a:endParaRPr lang="en-US" sz="1400" dirty="0">
                <a:solidFill>
                  <a:srgbClr val="FFFFFF"/>
                </a:solidFill>
                <a:latin typeface="Segoe UI"/>
                <a:cs typeface="Segoe Sans Text" pitchFamily="2" charset="0"/>
              </a:endParaRPr>
            </a:p>
          </p:txBody>
        </p:sp>
        <p:sp>
          <p:nvSpPr>
            <p:cNvPr id="66" name="Graphic 16" descr="Icon of a book with an &quot;i&quot; alphabet">
              <a:extLst>
                <a:ext uri="{FF2B5EF4-FFF2-40B4-BE49-F238E27FC236}">
                  <a16:creationId xmlns:a16="http://schemas.microsoft.com/office/drawing/2014/main" id="{CAA762C3-D1CC-4C17-4A92-9C5B36EE5996}"/>
                </a:ext>
              </a:extLst>
            </p:cNvPr>
            <p:cNvSpPr>
              <a:spLocks noChangeAspect="1"/>
            </p:cNvSpPr>
            <p:nvPr/>
          </p:nvSpPr>
          <p:spPr>
            <a:xfrm>
              <a:off x="2069020" y="5996297"/>
              <a:ext cx="176960" cy="212766"/>
            </a:xfrm>
            <a:custGeom>
              <a:avLst/>
              <a:gdLst>
                <a:gd name="connsiteX0" fmla="*/ 0 w 157162"/>
                <a:gd name="connsiteY0" fmla="*/ 23813 h 190500"/>
                <a:gd name="connsiteX1" fmla="*/ 23813 w 157162"/>
                <a:gd name="connsiteY1" fmla="*/ 0 h 190500"/>
                <a:gd name="connsiteX2" fmla="*/ 133350 w 157162"/>
                <a:gd name="connsiteY2" fmla="*/ 0 h 190500"/>
                <a:gd name="connsiteX3" fmla="*/ 157163 w 157162"/>
                <a:gd name="connsiteY3" fmla="*/ 23813 h 190500"/>
                <a:gd name="connsiteX4" fmla="*/ 157163 w 157162"/>
                <a:gd name="connsiteY4" fmla="*/ 159544 h 190500"/>
                <a:gd name="connsiteX5" fmla="*/ 150019 w 157162"/>
                <a:gd name="connsiteY5" fmla="*/ 166688 h 190500"/>
                <a:gd name="connsiteX6" fmla="*/ 14288 w 157162"/>
                <a:gd name="connsiteY6" fmla="*/ 166688 h 190500"/>
                <a:gd name="connsiteX7" fmla="*/ 23813 w 157162"/>
                <a:gd name="connsiteY7" fmla="*/ 176213 h 190500"/>
                <a:gd name="connsiteX8" fmla="*/ 150019 w 157162"/>
                <a:gd name="connsiteY8" fmla="*/ 176213 h 190500"/>
                <a:gd name="connsiteX9" fmla="*/ 157163 w 157162"/>
                <a:gd name="connsiteY9" fmla="*/ 183356 h 190500"/>
                <a:gd name="connsiteX10" fmla="*/ 150019 w 157162"/>
                <a:gd name="connsiteY10" fmla="*/ 190500 h 190500"/>
                <a:gd name="connsiteX11" fmla="*/ 23813 w 157162"/>
                <a:gd name="connsiteY11" fmla="*/ 190500 h 190500"/>
                <a:gd name="connsiteX12" fmla="*/ 0 w 157162"/>
                <a:gd name="connsiteY12" fmla="*/ 166688 h 190500"/>
                <a:gd name="connsiteX13" fmla="*/ 0 w 157162"/>
                <a:gd name="connsiteY13" fmla="*/ 23813 h 190500"/>
                <a:gd name="connsiteX14" fmla="*/ 78581 w 157162"/>
                <a:gd name="connsiteY14" fmla="*/ 57150 h 190500"/>
                <a:gd name="connsiteX15" fmla="*/ 88106 w 157162"/>
                <a:gd name="connsiteY15" fmla="*/ 47625 h 190500"/>
                <a:gd name="connsiteX16" fmla="*/ 78581 w 157162"/>
                <a:gd name="connsiteY16" fmla="*/ 38100 h 190500"/>
                <a:gd name="connsiteX17" fmla="*/ 69056 w 157162"/>
                <a:gd name="connsiteY17" fmla="*/ 47625 h 190500"/>
                <a:gd name="connsiteX18" fmla="*/ 78581 w 157162"/>
                <a:gd name="connsiteY18" fmla="*/ 57150 h 190500"/>
                <a:gd name="connsiteX19" fmla="*/ 71438 w 157162"/>
                <a:gd name="connsiteY19" fmla="*/ 73819 h 190500"/>
                <a:gd name="connsiteX20" fmla="*/ 71438 w 157162"/>
                <a:gd name="connsiteY20" fmla="*/ 121444 h 190500"/>
                <a:gd name="connsiteX21" fmla="*/ 78581 w 157162"/>
                <a:gd name="connsiteY21" fmla="*/ 128588 h 190500"/>
                <a:gd name="connsiteX22" fmla="*/ 85725 w 157162"/>
                <a:gd name="connsiteY22" fmla="*/ 121444 h 190500"/>
                <a:gd name="connsiteX23" fmla="*/ 85725 w 157162"/>
                <a:gd name="connsiteY23" fmla="*/ 73819 h 190500"/>
                <a:gd name="connsiteX24" fmla="*/ 78581 w 157162"/>
                <a:gd name="connsiteY24" fmla="*/ 66675 h 190500"/>
                <a:gd name="connsiteX25" fmla="*/ 71438 w 157162"/>
                <a:gd name="connsiteY25" fmla="*/ 7381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7162" h="190500">
                  <a:moveTo>
                    <a:pt x="0" y="23813"/>
                  </a:moveTo>
                  <a:cubicBezTo>
                    <a:pt x="0" y="10661"/>
                    <a:pt x="10661" y="0"/>
                    <a:pt x="23813" y="0"/>
                  </a:cubicBezTo>
                  <a:lnTo>
                    <a:pt x="133350" y="0"/>
                  </a:lnTo>
                  <a:cubicBezTo>
                    <a:pt x="146501" y="0"/>
                    <a:pt x="157163" y="10661"/>
                    <a:pt x="157163" y="23813"/>
                  </a:cubicBezTo>
                  <a:lnTo>
                    <a:pt x="157163" y="159544"/>
                  </a:lnTo>
                  <a:cubicBezTo>
                    <a:pt x="157163" y="163489"/>
                    <a:pt x="153964" y="166688"/>
                    <a:pt x="150019" y="166688"/>
                  </a:cubicBezTo>
                  <a:lnTo>
                    <a:pt x="14288" y="166688"/>
                  </a:lnTo>
                  <a:cubicBezTo>
                    <a:pt x="14288" y="171948"/>
                    <a:pt x="18552" y="176213"/>
                    <a:pt x="23813" y="176213"/>
                  </a:cubicBezTo>
                  <a:lnTo>
                    <a:pt x="150019" y="176213"/>
                  </a:lnTo>
                  <a:cubicBezTo>
                    <a:pt x="153964" y="176213"/>
                    <a:pt x="157163" y="179411"/>
                    <a:pt x="157163" y="183356"/>
                  </a:cubicBezTo>
                  <a:cubicBezTo>
                    <a:pt x="157163" y="187302"/>
                    <a:pt x="153964" y="190500"/>
                    <a:pt x="150019" y="190500"/>
                  </a:cubicBezTo>
                  <a:lnTo>
                    <a:pt x="23813" y="190500"/>
                  </a:lnTo>
                  <a:cubicBezTo>
                    <a:pt x="10661" y="190500"/>
                    <a:pt x="0" y="179839"/>
                    <a:pt x="0" y="166688"/>
                  </a:cubicBezTo>
                  <a:lnTo>
                    <a:pt x="0" y="23813"/>
                  </a:lnTo>
                  <a:close/>
                  <a:moveTo>
                    <a:pt x="78581" y="57150"/>
                  </a:moveTo>
                  <a:cubicBezTo>
                    <a:pt x="83842" y="57150"/>
                    <a:pt x="88106" y="52885"/>
                    <a:pt x="88106" y="47625"/>
                  </a:cubicBezTo>
                  <a:cubicBezTo>
                    <a:pt x="88106" y="42365"/>
                    <a:pt x="83842" y="38100"/>
                    <a:pt x="78581" y="38100"/>
                  </a:cubicBezTo>
                  <a:cubicBezTo>
                    <a:pt x="73321" y="38100"/>
                    <a:pt x="69056" y="42365"/>
                    <a:pt x="69056" y="47625"/>
                  </a:cubicBezTo>
                  <a:cubicBezTo>
                    <a:pt x="69056" y="52885"/>
                    <a:pt x="73321" y="57150"/>
                    <a:pt x="78581" y="57150"/>
                  </a:cubicBezTo>
                  <a:close/>
                  <a:moveTo>
                    <a:pt x="71438" y="73819"/>
                  </a:moveTo>
                  <a:lnTo>
                    <a:pt x="71438" y="121444"/>
                  </a:lnTo>
                  <a:cubicBezTo>
                    <a:pt x="71438" y="125389"/>
                    <a:pt x="74636" y="128588"/>
                    <a:pt x="78581" y="128588"/>
                  </a:cubicBezTo>
                  <a:cubicBezTo>
                    <a:pt x="82527" y="128588"/>
                    <a:pt x="85725" y="125389"/>
                    <a:pt x="85725" y="121444"/>
                  </a:cubicBezTo>
                  <a:lnTo>
                    <a:pt x="85725" y="73819"/>
                  </a:lnTo>
                  <a:cubicBezTo>
                    <a:pt x="85725" y="69873"/>
                    <a:pt x="82527" y="66675"/>
                    <a:pt x="78581" y="66675"/>
                  </a:cubicBezTo>
                  <a:cubicBezTo>
                    <a:pt x="74636" y="66675"/>
                    <a:pt x="71438" y="69873"/>
                    <a:pt x="71438" y="73819"/>
                  </a:cubicBezTo>
                  <a:close/>
                </a:path>
              </a:pathLst>
            </a:custGeom>
            <a:solidFill>
              <a:schemeClr val="bg1"/>
            </a:solidFill>
            <a:ln w="9525" cap="flat">
              <a:noFill/>
              <a:prstDash val="solid"/>
              <a:miter/>
            </a:ln>
            <a:effectLst>
              <a:outerShdw blurRad="63500" dist="12700" dir="5400000" sx="98000" sy="98000" algn="t" rotWithShape="0">
                <a:srgbClr val="454142">
                  <a:lumMod val="75000"/>
                  <a:alpha val="35342"/>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377">
                <a:defRPr/>
              </a:pPr>
              <a:endParaRPr lang="en-US" kern="0">
                <a:solidFill>
                  <a:srgbClr val="FFFFFF"/>
                </a:solidFill>
                <a:latin typeface="Segoe UI"/>
              </a:endParaRPr>
            </a:p>
          </p:txBody>
        </p:sp>
      </p:grpSp>
    </p:spTree>
    <p:extLst>
      <p:ext uri="{BB962C8B-B14F-4D97-AF65-F5344CB8AC3E}">
        <p14:creationId xmlns:p14="http://schemas.microsoft.com/office/powerpoint/2010/main" val="6412158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0"/>
                                  </p:stCondLst>
                                  <p:childTnLst>
                                    <p:animMotion origin="layout" path="M -8.33333E-7 -3.7037E-7 L -8.33333E-7 0.03542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42" presetClass="path" presetSubtype="0" decel="100000" fill="hold" nodeType="withEffect">
                                  <p:stCondLst>
                                    <p:cond delay="200"/>
                                  </p:stCondLst>
                                  <p:childTnLst>
                                    <p:animMotion origin="layout" path="M 6.25E-7 2.96296E-6 L 6.25E-7 0.03541 " pathEditMode="relative" rAng="0" ptsTypes="AA">
                                      <p:cBhvr>
                                        <p:cTn id="14" dur="700" spd="-100000" fill="hold"/>
                                        <p:tgtEl>
                                          <p:spTgt spid="10"/>
                                        </p:tgtEl>
                                        <p:attrNameLst>
                                          <p:attrName>ppt_x</p:attrName>
                                          <p:attrName>ppt_y</p:attrName>
                                        </p:attrNameLst>
                                      </p:cBhvr>
                                      <p:rCtr x="0" y="1759"/>
                                    </p:animMotion>
                                  </p:childTnLst>
                                </p:cTn>
                              </p:par>
                              <p:par>
                                <p:cTn id="15" presetID="10" presetClass="entr" presetSubtype="0" fill="hold" nodeType="withEffect">
                                  <p:stCondLst>
                                    <p:cond delay="3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42" presetClass="path" presetSubtype="0" decel="100000" fill="hold" nodeType="withEffect">
                                  <p:stCondLst>
                                    <p:cond delay="300"/>
                                  </p:stCondLst>
                                  <p:childTnLst>
                                    <p:animMotion origin="layout" path="M -2.08333E-7 -3.7037E-6 L -2.08333E-7 0.03542 " pathEditMode="relative" rAng="0" ptsTypes="AA">
                                      <p:cBhvr>
                                        <p:cTn id="19" dur="700" spd="-100000" fill="hold"/>
                                        <p:tgtEl>
                                          <p:spTgt spid="8"/>
                                        </p:tgtEl>
                                        <p:attrNameLst>
                                          <p:attrName>ppt_x</p:attrName>
                                          <p:attrName>ppt_y</p:attrName>
                                        </p:attrNameLst>
                                      </p:cBhvr>
                                      <p:rCtr x="0" y="1759"/>
                                    </p:animMotion>
                                  </p:childTnLst>
                                </p:cTn>
                              </p:par>
                              <p:par>
                                <p:cTn id="20" presetID="10" presetClass="entr" presetSubtype="0" fill="hold" nodeType="withEffect">
                                  <p:stCondLst>
                                    <p:cond delay="4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42" presetClass="path" presetSubtype="0" decel="100000" fill="hold" nodeType="withEffect">
                                  <p:stCondLst>
                                    <p:cond delay="400"/>
                                  </p:stCondLst>
                                  <p:childTnLst>
                                    <p:animMotion origin="layout" path="M -2.08333E-7 -3.7037E-6 L -2.08333E-7 0.03542 " pathEditMode="relative" rAng="0" ptsTypes="AA">
                                      <p:cBhvr>
                                        <p:cTn id="24" dur="700" spd="-100000" fill="hold"/>
                                        <p:tgtEl>
                                          <p:spTgt spid="11"/>
                                        </p:tgtEl>
                                        <p:attrNameLst>
                                          <p:attrName>ppt_x</p:attrName>
                                          <p:attrName>ppt_y</p:attrName>
                                        </p:attrNameLst>
                                      </p:cBhvr>
                                      <p:rCtr x="0" y="1759"/>
                                    </p:animMotion>
                                  </p:childTnLst>
                                </p:cTn>
                              </p:par>
                              <p:par>
                                <p:cTn id="25" presetID="10" presetClass="entr" presetSubtype="0" fill="hold" nodeType="withEffect">
                                  <p:stCondLst>
                                    <p:cond delay="50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42" presetClass="path" presetSubtype="0" decel="100000" fill="hold" nodeType="withEffect">
                                  <p:stCondLst>
                                    <p:cond delay="500"/>
                                  </p:stCondLst>
                                  <p:childTnLst>
                                    <p:animMotion origin="layout" path="M -2.08333E-7 -3.7037E-6 L -2.08333E-7 0.03542 " pathEditMode="relative" rAng="0" ptsTypes="AA">
                                      <p:cBhvr>
                                        <p:cTn id="29" dur="700" spd="-100000" fill="hold"/>
                                        <p:tgtEl>
                                          <p:spTgt spid="12"/>
                                        </p:tgtEl>
                                        <p:attrNameLst>
                                          <p:attrName>ppt_x</p:attrName>
                                          <p:attrName>ppt_y</p:attrName>
                                        </p:attrNameLst>
                                      </p:cBhvr>
                                      <p:rCtr x="0" y="1759"/>
                                    </p:animMotion>
                                  </p:childTnLst>
                                </p:cTn>
                              </p:par>
                              <p:par>
                                <p:cTn id="30" presetID="10" presetClass="entr" presetSubtype="0" fill="hold" nodeType="withEffect">
                                  <p:stCondLst>
                                    <p:cond delay="60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42" presetClass="path" presetSubtype="0" decel="100000" fill="hold" nodeType="withEffect">
                                  <p:stCondLst>
                                    <p:cond delay="600"/>
                                  </p:stCondLst>
                                  <p:childTnLst>
                                    <p:animMotion origin="layout" path="M -2.08333E-7 -3.7037E-6 L -2.08333E-7 0.03542 " pathEditMode="relative" rAng="0" ptsTypes="AA">
                                      <p:cBhvr>
                                        <p:cTn id="34" dur="700" spd="-100000" fill="hold"/>
                                        <p:tgtEl>
                                          <p:spTgt spid="13"/>
                                        </p:tgtEl>
                                        <p:attrNameLst>
                                          <p:attrName>ppt_x</p:attrName>
                                          <p:attrName>ppt_y</p:attrName>
                                        </p:attrNameLst>
                                      </p:cBhvr>
                                      <p:rCtr x="0" y="1759"/>
                                    </p:animMotion>
                                  </p:childTnLst>
                                </p:cTn>
                              </p:par>
                              <p:par>
                                <p:cTn id="35" presetID="10" presetClass="entr" presetSubtype="0" fill="hold" nodeType="withEffect">
                                  <p:stCondLst>
                                    <p:cond delay="700"/>
                                  </p:stCondLst>
                                  <p:childTnLst>
                                    <p:set>
                                      <p:cBhvr>
                                        <p:cTn id="36" dur="1" fill="hold">
                                          <p:stCondLst>
                                            <p:cond delay="0"/>
                                          </p:stCondLst>
                                        </p:cTn>
                                        <p:tgtEl>
                                          <p:spTgt spid="75"/>
                                        </p:tgtEl>
                                        <p:attrNameLst>
                                          <p:attrName>style.visibility</p:attrName>
                                        </p:attrNameLst>
                                      </p:cBhvr>
                                      <p:to>
                                        <p:strVal val="visible"/>
                                      </p:to>
                                    </p:set>
                                    <p:animEffect transition="in" filter="fade">
                                      <p:cBhvr>
                                        <p:cTn id="37"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CE04E0D-656A-1A20-4CBF-C4BCB1B22EF2}"/>
            </a:ext>
          </a:extLst>
        </p:cNvPr>
        <p:cNvGrpSpPr/>
        <p:nvPr/>
      </p:nvGrpSpPr>
      <p:grpSpPr>
        <a:xfrm>
          <a:off x="0" y="0"/>
          <a:ext cx="0" cy="0"/>
          <a:chOff x="0" y="0"/>
          <a:chExt cx="0" cy="0"/>
        </a:xfrm>
      </p:grpSpPr>
      <p:sp>
        <p:nvSpPr>
          <p:cNvPr id="80" name="Freeform 46">
            <a:extLst>
              <a:ext uri="{FF2B5EF4-FFF2-40B4-BE49-F238E27FC236}">
                <a16:creationId xmlns:a16="http://schemas.microsoft.com/office/drawing/2014/main" id="{353AF4E1-880E-BCCA-43B9-F00A0970B02B}"/>
              </a:ext>
            </a:extLst>
          </p:cNvPr>
          <p:cNvSpPr/>
          <p:nvPr/>
        </p:nvSpPr>
        <p:spPr>
          <a:xfrm>
            <a:off x="9557138" y="1819484"/>
            <a:ext cx="3871" cy="3291125"/>
          </a:xfrm>
          <a:custGeom>
            <a:avLst/>
            <a:gdLst>
              <a:gd name="csX0" fmla="*/ 0 w 8297"/>
              <a:gd name="csY0" fmla="*/ 0 h 7054820"/>
              <a:gd name="csX1" fmla="*/ 0 w 8297"/>
              <a:gd name="csY1" fmla="*/ 7054821 h 7054820"/>
            </a:gdLst>
            <a:ahLst/>
            <a:cxnLst>
              <a:cxn ang="0">
                <a:pos x="csX0" y="csY0"/>
              </a:cxn>
              <a:cxn ang="0">
                <a:pos x="csX1" y="csY1"/>
              </a:cxn>
            </a:cxnLst>
            <a:rect l="l" t="t" r="r" b="b"/>
            <a:pathLst>
              <a:path w="8297" h="7054820">
                <a:moveTo>
                  <a:pt x="0" y="0"/>
                </a:moveTo>
                <a:lnTo>
                  <a:pt x="0" y="7054821"/>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1" name="Rounded Rectangle 21">
            <a:extLst>
              <a:ext uri="{FF2B5EF4-FFF2-40B4-BE49-F238E27FC236}">
                <a16:creationId xmlns:a16="http://schemas.microsoft.com/office/drawing/2014/main" id="{CF03B40C-A38B-0163-B82D-9ACA052B38F0}"/>
              </a:ext>
            </a:extLst>
          </p:cNvPr>
          <p:cNvSpPr/>
          <p:nvPr/>
        </p:nvSpPr>
        <p:spPr>
          <a:xfrm rot="5400000">
            <a:off x="9511565" y="1623699"/>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2" name="Rounded Rectangle 23">
            <a:extLst>
              <a:ext uri="{FF2B5EF4-FFF2-40B4-BE49-F238E27FC236}">
                <a16:creationId xmlns:a16="http://schemas.microsoft.com/office/drawing/2014/main" id="{0D17CF46-D596-4B81-BB0D-490244A79439}"/>
              </a:ext>
            </a:extLst>
          </p:cNvPr>
          <p:cNvSpPr/>
          <p:nvPr/>
        </p:nvSpPr>
        <p:spPr>
          <a:xfrm rot="5400000">
            <a:off x="9511565" y="5214443"/>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3" name="Rounded Rectangle 25">
            <a:extLst>
              <a:ext uri="{FF2B5EF4-FFF2-40B4-BE49-F238E27FC236}">
                <a16:creationId xmlns:a16="http://schemas.microsoft.com/office/drawing/2014/main" id="{3194F65A-C307-53A5-9193-EAF78881991E}"/>
              </a:ext>
            </a:extLst>
          </p:cNvPr>
          <p:cNvSpPr/>
          <p:nvPr/>
        </p:nvSpPr>
        <p:spPr>
          <a:xfrm rot="5400000">
            <a:off x="9511565" y="6539121"/>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4" name="Rounded Rectangle 31">
            <a:extLst>
              <a:ext uri="{FF2B5EF4-FFF2-40B4-BE49-F238E27FC236}">
                <a16:creationId xmlns:a16="http://schemas.microsoft.com/office/drawing/2014/main" id="{843F0EB2-BF6C-3994-9D3F-4D87CC07D0F6}"/>
              </a:ext>
            </a:extLst>
          </p:cNvPr>
          <p:cNvSpPr/>
          <p:nvPr/>
        </p:nvSpPr>
        <p:spPr>
          <a:xfrm rot="5400000">
            <a:off x="9511565" y="1113085"/>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5" name="Rounded Rectangle 32">
            <a:extLst>
              <a:ext uri="{FF2B5EF4-FFF2-40B4-BE49-F238E27FC236}">
                <a16:creationId xmlns:a16="http://schemas.microsoft.com/office/drawing/2014/main" id="{C7E5ED91-0B19-3B26-D583-E8C9CEE69DC9}"/>
              </a:ext>
            </a:extLst>
          </p:cNvPr>
          <p:cNvSpPr/>
          <p:nvPr/>
        </p:nvSpPr>
        <p:spPr>
          <a:xfrm rot="5400000">
            <a:off x="9511565" y="5416537"/>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nvGrpSpPr>
          <p:cNvPr id="86" name="Group 85">
            <a:extLst>
              <a:ext uri="{FF2B5EF4-FFF2-40B4-BE49-F238E27FC236}">
                <a16:creationId xmlns:a16="http://schemas.microsoft.com/office/drawing/2014/main" id="{7CD34F84-74E0-F772-D408-9829BF4C4D1F}"/>
              </a:ext>
            </a:extLst>
          </p:cNvPr>
          <p:cNvGrpSpPr/>
          <p:nvPr/>
        </p:nvGrpSpPr>
        <p:grpSpPr>
          <a:xfrm>
            <a:off x="9" y="5260024"/>
            <a:ext cx="7378201" cy="91139"/>
            <a:chOff x="1108497" y="4478282"/>
            <a:chExt cx="7378201" cy="91139"/>
          </a:xfrm>
        </p:grpSpPr>
        <p:sp>
          <p:nvSpPr>
            <p:cNvPr id="87" name="Rounded Rectangle 7">
              <a:extLst>
                <a:ext uri="{FF2B5EF4-FFF2-40B4-BE49-F238E27FC236}">
                  <a16:creationId xmlns:a16="http://schemas.microsoft.com/office/drawing/2014/main" id="{AAE7F815-BE17-6AEA-0AFC-E96FDCF086BB}"/>
                </a:ext>
              </a:extLst>
            </p:cNvPr>
            <p:cNvSpPr/>
            <p:nvPr/>
          </p:nvSpPr>
          <p:spPr>
            <a:xfrm>
              <a:off x="6263040" y="4478282"/>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8" name="Rounded Rectangle 8">
              <a:extLst>
                <a:ext uri="{FF2B5EF4-FFF2-40B4-BE49-F238E27FC236}">
                  <a16:creationId xmlns:a16="http://schemas.microsoft.com/office/drawing/2014/main" id="{432A770D-E81D-F667-991E-7EE36A837AE5}"/>
                </a:ext>
              </a:extLst>
            </p:cNvPr>
            <p:cNvSpPr/>
            <p:nvPr/>
          </p:nvSpPr>
          <p:spPr>
            <a:xfrm>
              <a:off x="7477859" y="4478282"/>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9" name="Rounded Rectangle 9">
              <a:extLst>
                <a:ext uri="{FF2B5EF4-FFF2-40B4-BE49-F238E27FC236}">
                  <a16:creationId xmlns:a16="http://schemas.microsoft.com/office/drawing/2014/main" id="{30452707-9303-9B4F-9CF7-B81B823043DB}"/>
                </a:ext>
              </a:extLst>
            </p:cNvPr>
            <p:cNvSpPr/>
            <p:nvPr/>
          </p:nvSpPr>
          <p:spPr>
            <a:xfrm>
              <a:off x="8395535" y="4478282"/>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0" name="Rounded Rectangle 10">
              <a:extLst>
                <a:ext uri="{FF2B5EF4-FFF2-40B4-BE49-F238E27FC236}">
                  <a16:creationId xmlns:a16="http://schemas.microsoft.com/office/drawing/2014/main" id="{42D399B0-4419-25A1-C31F-1D46338441EF}"/>
                </a:ext>
              </a:extLst>
            </p:cNvPr>
            <p:cNvSpPr/>
            <p:nvPr/>
          </p:nvSpPr>
          <p:spPr>
            <a:xfrm>
              <a:off x="7681671" y="4478282"/>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1" name="Rounded Rectangle 28">
              <a:extLst>
                <a:ext uri="{FF2B5EF4-FFF2-40B4-BE49-F238E27FC236}">
                  <a16:creationId xmlns:a16="http://schemas.microsoft.com/office/drawing/2014/main" id="{62521900-19D9-4E44-B94A-E8039D2306DC}"/>
                </a:ext>
              </a:extLst>
            </p:cNvPr>
            <p:cNvSpPr/>
            <p:nvPr/>
          </p:nvSpPr>
          <p:spPr>
            <a:xfrm>
              <a:off x="6761053" y="4478282"/>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2" name="Freeform 35">
              <a:extLst>
                <a:ext uri="{FF2B5EF4-FFF2-40B4-BE49-F238E27FC236}">
                  <a16:creationId xmlns:a16="http://schemas.microsoft.com/office/drawing/2014/main" id="{7EF71996-440C-D1AF-DE58-94930531E062}"/>
                </a:ext>
              </a:extLst>
            </p:cNvPr>
            <p:cNvSpPr/>
            <p:nvPr/>
          </p:nvSpPr>
          <p:spPr>
            <a:xfrm>
              <a:off x="6458877" y="4523872"/>
              <a:ext cx="194482" cy="3870"/>
            </a:xfrm>
            <a:custGeom>
              <a:avLst/>
              <a:gdLst>
                <a:gd name="csX0" fmla="*/ 0 w 416890"/>
                <a:gd name="csY0" fmla="*/ 0 h 8295"/>
                <a:gd name="csX1" fmla="*/ 416891 w 416890"/>
                <a:gd name="csY1" fmla="*/ 0 h 8295"/>
              </a:gdLst>
              <a:ahLst/>
              <a:cxnLst>
                <a:cxn ang="0">
                  <a:pos x="csX0" y="csY0"/>
                </a:cxn>
                <a:cxn ang="0">
                  <a:pos x="csX1" y="csY1"/>
                </a:cxn>
              </a:cxnLst>
              <a:rect l="l" t="t" r="r" b="b"/>
              <a:pathLst>
                <a:path w="416890" h="8295">
                  <a:moveTo>
                    <a:pt x="0" y="0"/>
                  </a:moveTo>
                  <a:lnTo>
                    <a:pt x="416891"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3" name="Freeform 36">
              <a:extLst>
                <a:ext uri="{FF2B5EF4-FFF2-40B4-BE49-F238E27FC236}">
                  <a16:creationId xmlns:a16="http://schemas.microsoft.com/office/drawing/2014/main" id="{555E155E-E505-A7A0-620C-D07388A4D4D3}"/>
                </a:ext>
              </a:extLst>
            </p:cNvPr>
            <p:cNvSpPr/>
            <p:nvPr/>
          </p:nvSpPr>
          <p:spPr>
            <a:xfrm>
              <a:off x="1108497" y="4523872"/>
              <a:ext cx="5039959" cy="3870"/>
            </a:xfrm>
            <a:custGeom>
              <a:avLst/>
              <a:gdLst>
                <a:gd name="csX0" fmla="*/ 0 w 538871"/>
                <a:gd name="csY0" fmla="*/ 0 h 8295"/>
                <a:gd name="csX1" fmla="*/ 538871 w 538871"/>
                <a:gd name="csY1" fmla="*/ 0 h 8295"/>
              </a:gdLst>
              <a:ahLst/>
              <a:cxnLst>
                <a:cxn ang="0">
                  <a:pos x="csX0" y="csY0"/>
                </a:cxn>
                <a:cxn ang="0">
                  <a:pos x="csX1" y="csY1"/>
                </a:cxn>
              </a:cxnLst>
              <a:rect l="l" t="t" r="r" b="b"/>
              <a:pathLst>
                <a:path w="538871" h="8295">
                  <a:moveTo>
                    <a:pt x="0" y="0"/>
                  </a:moveTo>
                  <a:lnTo>
                    <a:pt x="538871"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4" name="Freeform 37">
              <a:extLst>
                <a:ext uri="{FF2B5EF4-FFF2-40B4-BE49-F238E27FC236}">
                  <a16:creationId xmlns:a16="http://schemas.microsoft.com/office/drawing/2014/main" id="{B6DFF5D0-28C3-FE26-E4A1-DA8B664BD247}"/>
                </a:ext>
              </a:extLst>
            </p:cNvPr>
            <p:cNvSpPr/>
            <p:nvPr/>
          </p:nvSpPr>
          <p:spPr>
            <a:xfrm>
              <a:off x="6960181" y="4523872"/>
              <a:ext cx="413856" cy="3870"/>
            </a:xfrm>
            <a:custGeom>
              <a:avLst/>
              <a:gdLst>
                <a:gd name="csX0" fmla="*/ 0 w 887137"/>
                <a:gd name="csY0" fmla="*/ 0 h 8295"/>
                <a:gd name="csX1" fmla="*/ 887137 w 887137"/>
                <a:gd name="csY1" fmla="*/ 0 h 8295"/>
              </a:gdLst>
              <a:ahLst/>
              <a:cxnLst>
                <a:cxn ang="0">
                  <a:pos x="csX0" y="csY0"/>
                </a:cxn>
                <a:cxn ang="0">
                  <a:pos x="csX1" y="csY1"/>
                </a:cxn>
              </a:cxnLst>
              <a:rect l="l" t="t" r="r" b="b"/>
              <a:pathLst>
                <a:path w="887137" h="8295">
                  <a:moveTo>
                    <a:pt x="0" y="0"/>
                  </a:moveTo>
                  <a:lnTo>
                    <a:pt x="887137"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5" name="Freeform 38">
              <a:extLst>
                <a:ext uri="{FF2B5EF4-FFF2-40B4-BE49-F238E27FC236}">
                  <a16:creationId xmlns:a16="http://schemas.microsoft.com/office/drawing/2014/main" id="{6271C1A6-6C9A-9503-C653-090D5DCDFC57}"/>
                </a:ext>
              </a:extLst>
            </p:cNvPr>
            <p:cNvSpPr/>
            <p:nvPr/>
          </p:nvSpPr>
          <p:spPr>
            <a:xfrm>
              <a:off x="7875883" y="4523872"/>
              <a:ext cx="414050" cy="3870"/>
            </a:xfrm>
            <a:custGeom>
              <a:avLst/>
              <a:gdLst>
                <a:gd name="csX0" fmla="*/ 0 w 887552"/>
                <a:gd name="csY0" fmla="*/ 0 h 8295"/>
                <a:gd name="csX1" fmla="*/ 887552 w 887552"/>
                <a:gd name="csY1" fmla="*/ 0 h 8295"/>
              </a:gdLst>
              <a:ahLst/>
              <a:cxnLst>
                <a:cxn ang="0">
                  <a:pos x="csX0" y="csY0"/>
                </a:cxn>
                <a:cxn ang="0">
                  <a:pos x="csX1" y="csY1"/>
                </a:cxn>
              </a:cxnLst>
              <a:rect l="l" t="t" r="r" b="b"/>
              <a:pathLst>
                <a:path w="887552" h="8295">
                  <a:moveTo>
                    <a:pt x="0" y="0"/>
                  </a:moveTo>
                  <a:lnTo>
                    <a:pt x="887552"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grpSp>
        <p:nvGrpSpPr>
          <p:cNvPr id="96" name="Group 95">
            <a:extLst>
              <a:ext uri="{FF2B5EF4-FFF2-40B4-BE49-F238E27FC236}">
                <a16:creationId xmlns:a16="http://schemas.microsoft.com/office/drawing/2014/main" id="{901D51C6-9CE8-21C1-1542-F961D5E86400}"/>
              </a:ext>
            </a:extLst>
          </p:cNvPr>
          <p:cNvGrpSpPr/>
          <p:nvPr/>
        </p:nvGrpSpPr>
        <p:grpSpPr>
          <a:xfrm>
            <a:off x="11146041" y="1"/>
            <a:ext cx="91139" cy="4034843"/>
            <a:chOff x="10141051" y="710298"/>
            <a:chExt cx="91139" cy="4034843"/>
          </a:xfrm>
        </p:grpSpPr>
        <p:sp>
          <p:nvSpPr>
            <p:cNvPr id="97" name="Rounded Rectangle 18">
              <a:extLst>
                <a:ext uri="{FF2B5EF4-FFF2-40B4-BE49-F238E27FC236}">
                  <a16:creationId xmlns:a16="http://schemas.microsoft.com/office/drawing/2014/main" id="{D40362E0-98C8-BAEC-A4C0-2BD4A3610C69}"/>
                </a:ext>
              </a:extLst>
            </p:cNvPr>
            <p:cNvSpPr/>
            <p:nvPr/>
          </p:nvSpPr>
          <p:spPr>
            <a:xfrm rot="16200000">
              <a:off x="10141039" y="4653990"/>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8" name="Rounded Rectangle 29">
              <a:extLst>
                <a:ext uri="{FF2B5EF4-FFF2-40B4-BE49-F238E27FC236}">
                  <a16:creationId xmlns:a16="http://schemas.microsoft.com/office/drawing/2014/main" id="{C70FDB07-70BA-432C-C774-E107449BD749}"/>
                </a:ext>
              </a:extLst>
            </p:cNvPr>
            <p:cNvSpPr/>
            <p:nvPr/>
          </p:nvSpPr>
          <p:spPr>
            <a:xfrm rot="16200000">
              <a:off x="10141039" y="2529297"/>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9" name="Freeform 39">
              <a:extLst>
                <a:ext uri="{FF2B5EF4-FFF2-40B4-BE49-F238E27FC236}">
                  <a16:creationId xmlns:a16="http://schemas.microsoft.com/office/drawing/2014/main" id="{95098C0C-B12C-2B21-292C-468EF117AB05}"/>
                </a:ext>
              </a:extLst>
            </p:cNvPr>
            <p:cNvSpPr/>
            <p:nvPr/>
          </p:nvSpPr>
          <p:spPr>
            <a:xfrm>
              <a:off x="10186641" y="2724192"/>
              <a:ext cx="3871" cy="1825152"/>
            </a:xfrm>
            <a:custGeom>
              <a:avLst/>
              <a:gdLst>
                <a:gd name="csX0" fmla="*/ 0 w 8297"/>
                <a:gd name="csY0" fmla="*/ 3912376 h 3912376"/>
                <a:gd name="csX1" fmla="*/ 0 w 8297"/>
                <a:gd name="csY1" fmla="*/ 0 h 3912376"/>
              </a:gdLst>
              <a:ahLst/>
              <a:cxnLst>
                <a:cxn ang="0">
                  <a:pos x="csX0" y="csY0"/>
                </a:cxn>
                <a:cxn ang="0">
                  <a:pos x="csX1" y="csY1"/>
                </a:cxn>
              </a:cxnLst>
              <a:rect l="l" t="t" r="r" b="b"/>
              <a:pathLst>
                <a:path w="8297" h="3912376">
                  <a:moveTo>
                    <a:pt x="0" y="3912376"/>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0" name="Freeform 40">
              <a:extLst>
                <a:ext uri="{FF2B5EF4-FFF2-40B4-BE49-F238E27FC236}">
                  <a16:creationId xmlns:a16="http://schemas.microsoft.com/office/drawing/2014/main" id="{39486EBC-29B2-192C-08DC-7E8ED4E92BD6}"/>
                </a:ext>
              </a:extLst>
            </p:cNvPr>
            <p:cNvSpPr/>
            <p:nvPr/>
          </p:nvSpPr>
          <p:spPr>
            <a:xfrm>
              <a:off x="10186641" y="710298"/>
              <a:ext cx="3871" cy="1711489"/>
            </a:xfrm>
            <a:custGeom>
              <a:avLst/>
              <a:gdLst>
                <a:gd name="csX0" fmla="*/ 0 w 8297"/>
                <a:gd name="csY0" fmla="*/ 3668729 h 3668729"/>
                <a:gd name="csX1" fmla="*/ 0 w 8297"/>
                <a:gd name="csY1" fmla="*/ 0 h 3668729"/>
              </a:gdLst>
              <a:ahLst/>
              <a:cxnLst>
                <a:cxn ang="0">
                  <a:pos x="csX0" y="csY0"/>
                </a:cxn>
                <a:cxn ang="0">
                  <a:pos x="csX1" y="csY1"/>
                </a:cxn>
              </a:cxnLst>
              <a:rect l="l" t="t" r="r" b="b"/>
              <a:pathLst>
                <a:path w="8297" h="3668729">
                  <a:moveTo>
                    <a:pt x="0" y="3668729"/>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grpSp>
        <p:nvGrpSpPr>
          <p:cNvPr id="101" name="Group 100">
            <a:extLst>
              <a:ext uri="{FF2B5EF4-FFF2-40B4-BE49-F238E27FC236}">
                <a16:creationId xmlns:a16="http://schemas.microsoft.com/office/drawing/2014/main" id="{4AE1EF0F-3F5F-B1C8-F531-212C2C929951}"/>
              </a:ext>
            </a:extLst>
          </p:cNvPr>
          <p:cNvGrpSpPr/>
          <p:nvPr/>
        </p:nvGrpSpPr>
        <p:grpSpPr>
          <a:xfrm>
            <a:off x="11421981" y="3352063"/>
            <a:ext cx="91177" cy="4061367"/>
            <a:chOff x="10416982" y="2702847"/>
            <a:chExt cx="91177" cy="4061366"/>
          </a:xfrm>
        </p:grpSpPr>
        <p:sp>
          <p:nvSpPr>
            <p:cNvPr id="102" name="Freeform 42">
              <a:extLst>
                <a:ext uri="{FF2B5EF4-FFF2-40B4-BE49-F238E27FC236}">
                  <a16:creationId xmlns:a16="http://schemas.microsoft.com/office/drawing/2014/main" id="{154BD063-4445-A9BC-62C0-3F0AE320FAD4}"/>
                </a:ext>
              </a:extLst>
            </p:cNvPr>
            <p:cNvSpPr/>
            <p:nvPr/>
          </p:nvSpPr>
          <p:spPr>
            <a:xfrm>
              <a:off x="10462571" y="2909752"/>
              <a:ext cx="3871" cy="2748351"/>
            </a:xfrm>
            <a:custGeom>
              <a:avLst/>
              <a:gdLst>
                <a:gd name="csX0" fmla="*/ 0 w 8297"/>
                <a:gd name="csY0" fmla="*/ 5891337 h 5891336"/>
                <a:gd name="csX1" fmla="*/ 0 w 8297"/>
                <a:gd name="csY1" fmla="*/ 0 h 5891336"/>
              </a:gdLst>
              <a:ahLst/>
              <a:cxnLst>
                <a:cxn ang="0">
                  <a:pos x="csX0" y="csY0"/>
                </a:cxn>
                <a:cxn ang="0">
                  <a:pos x="csX1" y="csY1"/>
                </a:cxn>
              </a:cxnLst>
              <a:rect l="l" t="t" r="r" b="b"/>
              <a:pathLst>
                <a:path w="8297" h="5891336">
                  <a:moveTo>
                    <a:pt x="0" y="5891337"/>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3" name="Rounded Rectangle 26">
              <a:extLst>
                <a:ext uri="{FF2B5EF4-FFF2-40B4-BE49-F238E27FC236}">
                  <a16:creationId xmlns:a16="http://schemas.microsoft.com/office/drawing/2014/main" id="{D00A1C1F-1BF0-2C71-204D-4BE1CE200FF3}"/>
                </a:ext>
              </a:extLst>
            </p:cNvPr>
            <p:cNvSpPr/>
            <p:nvPr/>
          </p:nvSpPr>
          <p:spPr>
            <a:xfrm rot="16200000">
              <a:off x="10416970" y="6673062"/>
              <a:ext cx="91163" cy="91139"/>
            </a:xfrm>
            <a:prstGeom prst="roundRect">
              <a:avLst>
                <a:gd name="adj" fmla="val 22511"/>
              </a:avLst>
            </a:prstGeom>
            <a:solidFill>
              <a:srgbClr val="E2E2E2"/>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4" name="Rounded Rectangle 27">
              <a:extLst>
                <a:ext uri="{FF2B5EF4-FFF2-40B4-BE49-F238E27FC236}">
                  <a16:creationId xmlns:a16="http://schemas.microsoft.com/office/drawing/2014/main" id="{93CFCBBF-D62B-9864-35A4-C29C3AD75F41}"/>
                </a:ext>
              </a:extLst>
            </p:cNvPr>
            <p:cNvSpPr/>
            <p:nvPr/>
          </p:nvSpPr>
          <p:spPr>
            <a:xfrm rot="16200000">
              <a:off x="10417008" y="5765613"/>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5" name="Rounded Rectangle 33">
              <a:extLst>
                <a:ext uri="{FF2B5EF4-FFF2-40B4-BE49-F238E27FC236}">
                  <a16:creationId xmlns:a16="http://schemas.microsoft.com/office/drawing/2014/main" id="{8F8F4277-74B4-4E29-0D80-8ABA631B814D}"/>
                </a:ext>
              </a:extLst>
            </p:cNvPr>
            <p:cNvSpPr/>
            <p:nvPr/>
          </p:nvSpPr>
          <p:spPr>
            <a:xfrm rot="16200000">
              <a:off x="10416970" y="2702859"/>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6" name="Freeform 41">
              <a:extLst>
                <a:ext uri="{FF2B5EF4-FFF2-40B4-BE49-F238E27FC236}">
                  <a16:creationId xmlns:a16="http://schemas.microsoft.com/office/drawing/2014/main" id="{406D65F2-392D-6D58-70EC-85CE13D0C0BC}"/>
                </a:ext>
              </a:extLst>
            </p:cNvPr>
            <p:cNvSpPr/>
            <p:nvPr/>
          </p:nvSpPr>
          <p:spPr>
            <a:xfrm>
              <a:off x="10462571" y="5960548"/>
              <a:ext cx="3871" cy="607868"/>
            </a:xfrm>
            <a:custGeom>
              <a:avLst/>
              <a:gdLst>
                <a:gd name="csX0" fmla="*/ 0 w 8297"/>
                <a:gd name="csY0" fmla="*/ 1303020 h 1303019"/>
                <a:gd name="csX1" fmla="*/ 0 w 8297"/>
                <a:gd name="csY1" fmla="*/ 0 h 1303019"/>
              </a:gdLst>
              <a:ahLst/>
              <a:cxnLst>
                <a:cxn ang="0">
                  <a:pos x="csX0" y="csY0"/>
                </a:cxn>
                <a:cxn ang="0">
                  <a:pos x="csX1" y="csY1"/>
                </a:cxn>
              </a:cxnLst>
              <a:rect l="l" t="t" r="r" b="b"/>
              <a:pathLst>
                <a:path w="8297" h="1303019">
                  <a:moveTo>
                    <a:pt x="0" y="1303020"/>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grpSp>
        <p:nvGrpSpPr>
          <p:cNvPr id="107" name="Group 106">
            <a:extLst>
              <a:ext uri="{FF2B5EF4-FFF2-40B4-BE49-F238E27FC236}">
                <a16:creationId xmlns:a16="http://schemas.microsoft.com/office/drawing/2014/main" id="{7C4E36A2-9D18-620C-EBFC-117A6E60431A}"/>
              </a:ext>
            </a:extLst>
          </p:cNvPr>
          <p:cNvGrpSpPr/>
          <p:nvPr/>
        </p:nvGrpSpPr>
        <p:grpSpPr>
          <a:xfrm>
            <a:off x="8972504" y="5416524"/>
            <a:ext cx="91139" cy="1994491"/>
            <a:chOff x="7480581" y="5365324"/>
            <a:chExt cx="91139" cy="1994490"/>
          </a:xfrm>
        </p:grpSpPr>
        <p:sp>
          <p:nvSpPr>
            <p:cNvPr id="108" name="Rounded Rectangle 19">
              <a:extLst>
                <a:ext uri="{FF2B5EF4-FFF2-40B4-BE49-F238E27FC236}">
                  <a16:creationId xmlns:a16="http://schemas.microsoft.com/office/drawing/2014/main" id="{AF877421-9D81-3140-C773-7C95FC001F7B}"/>
                </a:ext>
              </a:extLst>
            </p:cNvPr>
            <p:cNvSpPr/>
            <p:nvPr/>
          </p:nvSpPr>
          <p:spPr>
            <a:xfrm rot="16200000">
              <a:off x="7480569" y="7268663"/>
              <a:ext cx="91163" cy="91139"/>
            </a:xfrm>
            <a:prstGeom prst="roundRect">
              <a:avLst>
                <a:gd name="adj" fmla="val 22511"/>
              </a:avLst>
            </a:prstGeom>
            <a:solidFill>
              <a:srgbClr val="E2E2E2"/>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9" name="Rounded Rectangle 20">
              <a:extLst>
                <a:ext uri="{FF2B5EF4-FFF2-40B4-BE49-F238E27FC236}">
                  <a16:creationId xmlns:a16="http://schemas.microsoft.com/office/drawing/2014/main" id="{1E824E79-7D24-C65A-0BEA-DD95C46F321C}"/>
                </a:ext>
              </a:extLst>
            </p:cNvPr>
            <p:cNvSpPr/>
            <p:nvPr/>
          </p:nvSpPr>
          <p:spPr>
            <a:xfrm rot="16200000">
              <a:off x="7480569" y="6518648"/>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0" name="Rounded Rectangle 30">
              <a:extLst>
                <a:ext uri="{FF2B5EF4-FFF2-40B4-BE49-F238E27FC236}">
                  <a16:creationId xmlns:a16="http://schemas.microsoft.com/office/drawing/2014/main" id="{D74BCC8D-1AC4-CA00-2CB4-8EC705B36C2D}"/>
                </a:ext>
              </a:extLst>
            </p:cNvPr>
            <p:cNvSpPr/>
            <p:nvPr/>
          </p:nvSpPr>
          <p:spPr>
            <a:xfrm rot="16200000">
              <a:off x="7480569" y="5365336"/>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1" name="Freeform 43">
              <a:extLst>
                <a:ext uri="{FF2B5EF4-FFF2-40B4-BE49-F238E27FC236}">
                  <a16:creationId xmlns:a16="http://schemas.microsoft.com/office/drawing/2014/main" id="{F2452D37-7318-6CB5-F691-37A4EF3D1A3D}"/>
                </a:ext>
              </a:extLst>
            </p:cNvPr>
            <p:cNvSpPr/>
            <p:nvPr/>
          </p:nvSpPr>
          <p:spPr>
            <a:xfrm>
              <a:off x="7526170" y="6721516"/>
              <a:ext cx="3871" cy="442462"/>
            </a:xfrm>
            <a:custGeom>
              <a:avLst/>
              <a:gdLst>
                <a:gd name="csX0" fmla="*/ 0 w 8297"/>
                <a:gd name="csY0" fmla="*/ 948458 h 948457"/>
                <a:gd name="csX1" fmla="*/ 0 w 8297"/>
                <a:gd name="csY1" fmla="*/ 0 h 948457"/>
              </a:gdLst>
              <a:ahLst/>
              <a:cxnLst>
                <a:cxn ang="0">
                  <a:pos x="csX0" y="csY0"/>
                </a:cxn>
                <a:cxn ang="0">
                  <a:pos x="csX1" y="csY1"/>
                </a:cxn>
              </a:cxnLst>
              <a:rect l="l" t="t" r="r" b="b"/>
              <a:pathLst>
                <a:path w="8297" h="948457">
                  <a:moveTo>
                    <a:pt x="0" y="948458"/>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2" name="Freeform 44">
              <a:extLst>
                <a:ext uri="{FF2B5EF4-FFF2-40B4-BE49-F238E27FC236}">
                  <a16:creationId xmlns:a16="http://schemas.microsoft.com/office/drawing/2014/main" id="{6DC483A1-2BD7-8FAA-708C-A55DD33427FC}"/>
                </a:ext>
              </a:extLst>
            </p:cNvPr>
            <p:cNvSpPr/>
            <p:nvPr/>
          </p:nvSpPr>
          <p:spPr>
            <a:xfrm>
              <a:off x="7526170" y="5560193"/>
              <a:ext cx="3871" cy="848856"/>
            </a:xfrm>
            <a:custGeom>
              <a:avLst/>
              <a:gdLst>
                <a:gd name="csX0" fmla="*/ 0 w 8297"/>
                <a:gd name="csY0" fmla="*/ 1819598 h 1819598"/>
                <a:gd name="csX1" fmla="*/ 0 w 8297"/>
                <a:gd name="csY1" fmla="*/ 0 h 1819598"/>
              </a:gdLst>
              <a:ahLst/>
              <a:cxnLst>
                <a:cxn ang="0">
                  <a:pos x="csX0" y="csY0"/>
                </a:cxn>
                <a:cxn ang="0">
                  <a:pos x="csX1" y="csY1"/>
                </a:cxn>
              </a:cxnLst>
              <a:rect l="l" t="t" r="r" b="b"/>
              <a:pathLst>
                <a:path w="8297" h="1819598">
                  <a:moveTo>
                    <a:pt x="0" y="1819598"/>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sp>
        <p:nvSpPr>
          <p:cNvPr id="113" name="Freeform 45">
            <a:extLst>
              <a:ext uri="{FF2B5EF4-FFF2-40B4-BE49-F238E27FC236}">
                <a16:creationId xmlns:a16="http://schemas.microsoft.com/office/drawing/2014/main" id="{39E07809-D43E-DED4-460F-2AF0CE6870CC}"/>
              </a:ext>
            </a:extLst>
          </p:cNvPr>
          <p:cNvSpPr/>
          <p:nvPr/>
        </p:nvSpPr>
        <p:spPr>
          <a:xfrm>
            <a:off x="9557138" y="1308841"/>
            <a:ext cx="3871" cy="203951"/>
          </a:xfrm>
          <a:custGeom>
            <a:avLst/>
            <a:gdLst>
              <a:gd name="csX0" fmla="*/ 0 w 8297"/>
              <a:gd name="csY0" fmla="*/ 0 h 437188"/>
              <a:gd name="csX1" fmla="*/ 0 w 8297"/>
              <a:gd name="csY1" fmla="*/ 437188 h 437188"/>
            </a:gdLst>
            <a:ahLst/>
            <a:cxnLst>
              <a:cxn ang="0">
                <a:pos x="csX0" y="csY0"/>
              </a:cxn>
              <a:cxn ang="0">
                <a:pos x="csX1" y="csY1"/>
              </a:cxn>
            </a:cxnLst>
            <a:rect l="l" t="t" r="r" b="b"/>
            <a:pathLst>
              <a:path w="8297" h="437188">
                <a:moveTo>
                  <a:pt x="0" y="0"/>
                </a:moveTo>
                <a:lnTo>
                  <a:pt x="0" y="437188"/>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4" name="Freeform 47">
            <a:extLst>
              <a:ext uri="{FF2B5EF4-FFF2-40B4-BE49-F238E27FC236}">
                <a16:creationId xmlns:a16="http://schemas.microsoft.com/office/drawing/2014/main" id="{085229D8-D09F-F61E-2D7D-8EBFA70B00EE}"/>
              </a:ext>
            </a:extLst>
          </p:cNvPr>
          <p:cNvSpPr/>
          <p:nvPr/>
        </p:nvSpPr>
        <p:spPr>
          <a:xfrm>
            <a:off x="9557138" y="5612331"/>
            <a:ext cx="3871" cy="820604"/>
          </a:xfrm>
          <a:custGeom>
            <a:avLst/>
            <a:gdLst>
              <a:gd name="csX0" fmla="*/ 0 w 8297"/>
              <a:gd name="csY0" fmla="*/ 0 h 1759038"/>
              <a:gd name="csX1" fmla="*/ 0 w 8297"/>
              <a:gd name="csY1" fmla="*/ 1759039 h 1759038"/>
            </a:gdLst>
            <a:ahLst/>
            <a:cxnLst>
              <a:cxn ang="0">
                <a:pos x="csX0" y="csY0"/>
              </a:cxn>
              <a:cxn ang="0">
                <a:pos x="csX1" y="csY1"/>
              </a:cxn>
            </a:cxnLst>
            <a:rect l="l" t="t" r="r" b="b"/>
            <a:pathLst>
              <a:path w="8297" h="1759038">
                <a:moveTo>
                  <a:pt x="0" y="0"/>
                </a:moveTo>
                <a:lnTo>
                  <a:pt x="0" y="1759039"/>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5" name="Title 1">
            <a:extLst>
              <a:ext uri="{FF2B5EF4-FFF2-40B4-BE49-F238E27FC236}">
                <a16:creationId xmlns:a16="http://schemas.microsoft.com/office/drawing/2014/main" id="{B1B28185-32FD-3E2A-B194-6438476BD13C}"/>
              </a:ext>
            </a:extLst>
          </p:cNvPr>
          <p:cNvSpPr>
            <a:spLocks noGrp="1"/>
          </p:cNvSpPr>
          <p:nvPr>
            <p:ph type="title"/>
          </p:nvPr>
        </p:nvSpPr>
        <p:spPr>
          <a:xfrm>
            <a:off x="585216" y="3121233"/>
            <a:ext cx="6182171" cy="615553"/>
          </a:xfrm>
        </p:spPr>
        <p:txBody>
          <a:bodyPr wrap="square">
            <a:spAutoFit/>
          </a:bodyPr>
          <a:lstStyle/>
          <a:p>
            <a:r>
              <a:rPr lang="en-US" dirty="0" err="1">
                <a:solidFill>
                  <a:schemeClr val="tx1"/>
                </a:solidFill>
              </a:rPr>
              <a:t>Gestión</a:t>
            </a:r>
            <a:r>
              <a:rPr lang="en-US" dirty="0">
                <a:solidFill>
                  <a:schemeClr val="tx1"/>
                </a:solidFill>
              </a:rPr>
              <a:t> de </a:t>
            </a:r>
            <a:r>
              <a:rPr lang="en-US" dirty="0" err="1">
                <a:solidFill>
                  <a:schemeClr val="tx1"/>
                </a:solidFill>
              </a:rPr>
              <a:t>infraestructura</a:t>
            </a:r>
            <a:endParaRPr lang="en-US" dirty="0">
              <a:solidFill>
                <a:schemeClr val="tx1"/>
              </a:solidFill>
            </a:endParaRPr>
          </a:p>
        </p:txBody>
      </p:sp>
      <p:pic>
        <p:nvPicPr>
          <p:cNvPr id="3" name="Imagen 8" descr="The image displays a series of logos and text promoting events and programs related to the University of Coruￃﾱa, including the ICTS (Innovation and Technology Centre), with various elements such as a yellow icon, a yellow background, and text in Spanish.&#10;&#10;AI-generated content may be incorrect.">
            <a:extLst>
              <a:ext uri="{FF2B5EF4-FFF2-40B4-BE49-F238E27FC236}">
                <a16:creationId xmlns:a16="http://schemas.microsoft.com/office/drawing/2014/main" id="{669B31FA-84B3-86C9-B910-2D7612B097DA}"/>
              </a:ext>
            </a:extLst>
          </p:cNvPr>
          <p:cNvPicPr>
            <a:picLocks noChangeAspect="1"/>
          </p:cNvPicPr>
          <p:nvPr/>
        </p:nvPicPr>
        <p:blipFill>
          <a:blip r:embed="rId2">
            <a:alphaModFix amt="50000"/>
          </a:blip>
          <a:stretch>
            <a:fillRect/>
          </a:stretch>
        </p:blipFill>
        <p:spPr>
          <a:xfrm>
            <a:off x="0" y="5557792"/>
            <a:ext cx="12192000" cy="1300208"/>
          </a:xfrm>
          <a:prstGeom prst="rect">
            <a:avLst/>
          </a:prstGeom>
        </p:spPr>
      </p:pic>
    </p:spTree>
    <p:extLst>
      <p:ext uri="{BB962C8B-B14F-4D97-AF65-F5344CB8AC3E}">
        <p14:creationId xmlns:p14="http://schemas.microsoft.com/office/powerpoint/2010/main" val="3043920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42B94EA-96EE-FAE4-BC2C-D3389B1AEE4A}"/>
            </a:ext>
          </a:extLst>
        </p:cNvPr>
        <p:cNvGrpSpPr/>
        <p:nvPr/>
      </p:nvGrpSpPr>
      <p:grpSpPr>
        <a:xfrm>
          <a:off x="0" y="0"/>
          <a:ext cx="0" cy="0"/>
          <a:chOff x="0" y="0"/>
          <a:chExt cx="0" cy="0"/>
        </a:xfrm>
      </p:grpSpPr>
      <p:sp>
        <p:nvSpPr>
          <p:cNvPr id="80" name="Freeform 46">
            <a:extLst>
              <a:ext uri="{FF2B5EF4-FFF2-40B4-BE49-F238E27FC236}">
                <a16:creationId xmlns:a16="http://schemas.microsoft.com/office/drawing/2014/main" id="{44BF36DB-4177-9007-8791-552CBA3160D7}"/>
              </a:ext>
            </a:extLst>
          </p:cNvPr>
          <p:cNvSpPr/>
          <p:nvPr/>
        </p:nvSpPr>
        <p:spPr>
          <a:xfrm>
            <a:off x="9557138" y="1819484"/>
            <a:ext cx="3871" cy="3291125"/>
          </a:xfrm>
          <a:custGeom>
            <a:avLst/>
            <a:gdLst>
              <a:gd name="csX0" fmla="*/ 0 w 8297"/>
              <a:gd name="csY0" fmla="*/ 0 h 7054820"/>
              <a:gd name="csX1" fmla="*/ 0 w 8297"/>
              <a:gd name="csY1" fmla="*/ 7054821 h 7054820"/>
            </a:gdLst>
            <a:ahLst/>
            <a:cxnLst>
              <a:cxn ang="0">
                <a:pos x="csX0" y="csY0"/>
              </a:cxn>
              <a:cxn ang="0">
                <a:pos x="csX1" y="csY1"/>
              </a:cxn>
            </a:cxnLst>
            <a:rect l="l" t="t" r="r" b="b"/>
            <a:pathLst>
              <a:path w="8297" h="7054820">
                <a:moveTo>
                  <a:pt x="0" y="0"/>
                </a:moveTo>
                <a:lnTo>
                  <a:pt x="0" y="7054821"/>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1" name="Rounded Rectangle 21">
            <a:extLst>
              <a:ext uri="{FF2B5EF4-FFF2-40B4-BE49-F238E27FC236}">
                <a16:creationId xmlns:a16="http://schemas.microsoft.com/office/drawing/2014/main" id="{D5B40D4A-E894-BEAC-2B93-47FCE1047A86}"/>
              </a:ext>
            </a:extLst>
          </p:cNvPr>
          <p:cNvSpPr/>
          <p:nvPr/>
        </p:nvSpPr>
        <p:spPr>
          <a:xfrm rot="5400000">
            <a:off x="9511565" y="1623699"/>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2" name="Rounded Rectangle 23">
            <a:extLst>
              <a:ext uri="{FF2B5EF4-FFF2-40B4-BE49-F238E27FC236}">
                <a16:creationId xmlns:a16="http://schemas.microsoft.com/office/drawing/2014/main" id="{597FD341-27F5-B455-103C-01D77F297102}"/>
              </a:ext>
            </a:extLst>
          </p:cNvPr>
          <p:cNvSpPr/>
          <p:nvPr/>
        </p:nvSpPr>
        <p:spPr>
          <a:xfrm rot="5400000">
            <a:off x="9511565" y="5214443"/>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3" name="Rounded Rectangle 25">
            <a:extLst>
              <a:ext uri="{FF2B5EF4-FFF2-40B4-BE49-F238E27FC236}">
                <a16:creationId xmlns:a16="http://schemas.microsoft.com/office/drawing/2014/main" id="{C7AD9FBE-AD8E-7170-245D-035D89274E15}"/>
              </a:ext>
            </a:extLst>
          </p:cNvPr>
          <p:cNvSpPr/>
          <p:nvPr/>
        </p:nvSpPr>
        <p:spPr>
          <a:xfrm rot="5400000">
            <a:off x="9511565" y="6539121"/>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4" name="Rounded Rectangle 31">
            <a:extLst>
              <a:ext uri="{FF2B5EF4-FFF2-40B4-BE49-F238E27FC236}">
                <a16:creationId xmlns:a16="http://schemas.microsoft.com/office/drawing/2014/main" id="{CE683CE2-05E5-F283-6AF9-B866BA721C0B}"/>
              </a:ext>
            </a:extLst>
          </p:cNvPr>
          <p:cNvSpPr/>
          <p:nvPr/>
        </p:nvSpPr>
        <p:spPr>
          <a:xfrm rot="5400000">
            <a:off x="9511565" y="1113085"/>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5" name="Rounded Rectangle 32">
            <a:extLst>
              <a:ext uri="{FF2B5EF4-FFF2-40B4-BE49-F238E27FC236}">
                <a16:creationId xmlns:a16="http://schemas.microsoft.com/office/drawing/2014/main" id="{8F145E7F-2B87-3C37-5EBF-674B28DFCDF1}"/>
              </a:ext>
            </a:extLst>
          </p:cNvPr>
          <p:cNvSpPr/>
          <p:nvPr/>
        </p:nvSpPr>
        <p:spPr>
          <a:xfrm rot="5400000">
            <a:off x="9511565" y="5416537"/>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nvGrpSpPr>
          <p:cNvPr id="86" name="Group 85">
            <a:extLst>
              <a:ext uri="{FF2B5EF4-FFF2-40B4-BE49-F238E27FC236}">
                <a16:creationId xmlns:a16="http://schemas.microsoft.com/office/drawing/2014/main" id="{34CBECD5-B4EE-EC86-E968-282B32CF6444}"/>
              </a:ext>
            </a:extLst>
          </p:cNvPr>
          <p:cNvGrpSpPr/>
          <p:nvPr/>
        </p:nvGrpSpPr>
        <p:grpSpPr>
          <a:xfrm>
            <a:off x="9" y="5260024"/>
            <a:ext cx="7378201" cy="91139"/>
            <a:chOff x="1108497" y="4478282"/>
            <a:chExt cx="7378201" cy="91139"/>
          </a:xfrm>
        </p:grpSpPr>
        <p:sp>
          <p:nvSpPr>
            <p:cNvPr id="87" name="Rounded Rectangle 7">
              <a:extLst>
                <a:ext uri="{FF2B5EF4-FFF2-40B4-BE49-F238E27FC236}">
                  <a16:creationId xmlns:a16="http://schemas.microsoft.com/office/drawing/2014/main" id="{FD2F5F05-B6AF-1DBB-AFD2-A5D43D6FEFC7}"/>
                </a:ext>
              </a:extLst>
            </p:cNvPr>
            <p:cNvSpPr/>
            <p:nvPr/>
          </p:nvSpPr>
          <p:spPr>
            <a:xfrm>
              <a:off x="6263040" y="4478282"/>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8" name="Rounded Rectangle 8">
              <a:extLst>
                <a:ext uri="{FF2B5EF4-FFF2-40B4-BE49-F238E27FC236}">
                  <a16:creationId xmlns:a16="http://schemas.microsoft.com/office/drawing/2014/main" id="{CABE2E9E-39AD-DCCC-865C-CBD093886A79}"/>
                </a:ext>
              </a:extLst>
            </p:cNvPr>
            <p:cNvSpPr/>
            <p:nvPr/>
          </p:nvSpPr>
          <p:spPr>
            <a:xfrm>
              <a:off x="7477859" y="4478282"/>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89" name="Rounded Rectangle 9">
              <a:extLst>
                <a:ext uri="{FF2B5EF4-FFF2-40B4-BE49-F238E27FC236}">
                  <a16:creationId xmlns:a16="http://schemas.microsoft.com/office/drawing/2014/main" id="{5CFE4036-1617-57F0-1AC8-0351A7FF08AC}"/>
                </a:ext>
              </a:extLst>
            </p:cNvPr>
            <p:cNvSpPr/>
            <p:nvPr/>
          </p:nvSpPr>
          <p:spPr>
            <a:xfrm>
              <a:off x="8395535" y="4478282"/>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0" name="Rounded Rectangle 10">
              <a:extLst>
                <a:ext uri="{FF2B5EF4-FFF2-40B4-BE49-F238E27FC236}">
                  <a16:creationId xmlns:a16="http://schemas.microsoft.com/office/drawing/2014/main" id="{DEBD7AE3-05E2-497C-C881-6A2704CC03E3}"/>
                </a:ext>
              </a:extLst>
            </p:cNvPr>
            <p:cNvSpPr/>
            <p:nvPr/>
          </p:nvSpPr>
          <p:spPr>
            <a:xfrm>
              <a:off x="7681671" y="4478282"/>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1" name="Rounded Rectangle 28">
              <a:extLst>
                <a:ext uri="{FF2B5EF4-FFF2-40B4-BE49-F238E27FC236}">
                  <a16:creationId xmlns:a16="http://schemas.microsoft.com/office/drawing/2014/main" id="{8CE22AB4-A607-6393-3623-369102609037}"/>
                </a:ext>
              </a:extLst>
            </p:cNvPr>
            <p:cNvSpPr/>
            <p:nvPr/>
          </p:nvSpPr>
          <p:spPr>
            <a:xfrm>
              <a:off x="6761053" y="4478282"/>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2" name="Freeform 35">
              <a:extLst>
                <a:ext uri="{FF2B5EF4-FFF2-40B4-BE49-F238E27FC236}">
                  <a16:creationId xmlns:a16="http://schemas.microsoft.com/office/drawing/2014/main" id="{672F4AD5-B683-2B8B-3643-DD599155AD36}"/>
                </a:ext>
              </a:extLst>
            </p:cNvPr>
            <p:cNvSpPr/>
            <p:nvPr/>
          </p:nvSpPr>
          <p:spPr>
            <a:xfrm>
              <a:off x="6458877" y="4523872"/>
              <a:ext cx="194482" cy="3870"/>
            </a:xfrm>
            <a:custGeom>
              <a:avLst/>
              <a:gdLst>
                <a:gd name="csX0" fmla="*/ 0 w 416890"/>
                <a:gd name="csY0" fmla="*/ 0 h 8295"/>
                <a:gd name="csX1" fmla="*/ 416891 w 416890"/>
                <a:gd name="csY1" fmla="*/ 0 h 8295"/>
              </a:gdLst>
              <a:ahLst/>
              <a:cxnLst>
                <a:cxn ang="0">
                  <a:pos x="csX0" y="csY0"/>
                </a:cxn>
                <a:cxn ang="0">
                  <a:pos x="csX1" y="csY1"/>
                </a:cxn>
              </a:cxnLst>
              <a:rect l="l" t="t" r="r" b="b"/>
              <a:pathLst>
                <a:path w="416890" h="8295">
                  <a:moveTo>
                    <a:pt x="0" y="0"/>
                  </a:moveTo>
                  <a:lnTo>
                    <a:pt x="416891"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3" name="Freeform 36">
              <a:extLst>
                <a:ext uri="{FF2B5EF4-FFF2-40B4-BE49-F238E27FC236}">
                  <a16:creationId xmlns:a16="http://schemas.microsoft.com/office/drawing/2014/main" id="{5C05822F-8C0D-3F5B-D16F-4E8319064F36}"/>
                </a:ext>
              </a:extLst>
            </p:cNvPr>
            <p:cNvSpPr/>
            <p:nvPr/>
          </p:nvSpPr>
          <p:spPr>
            <a:xfrm>
              <a:off x="1108497" y="4523872"/>
              <a:ext cx="5039959" cy="3870"/>
            </a:xfrm>
            <a:custGeom>
              <a:avLst/>
              <a:gdLst>
                <a:gd name="csX0" fmla="*/ 0 w 538871"/>
                <a:gd name="csY0" fmla="*/ 0 h 8295"/>
                <a:gd name="csX1" fmla="*/ 538871 w 538871"/>
                <a:gd name="csY1" fmla="*/ 0 h 8295"/>
              </a:gdLst>
              <a:ahLst/>
              <a:cxnLst>
                <a:cxn ang="0">
                  <a:pos x="csX0" y="csY0"/>
                </a:cxn>
                <a:cxn ang="0">
                  <a:pos x="csX1" y="csY1"/>
                </a:cxn>
              </a:cxnLst>
              <a:rect l="l" t="t" r="r" b="b"/>
              <a:pathLst>
                <a:path w="538871" h="8295">
                  <a:moveTo>
                    <a:pt x="0" y="0"/>
                  </a:moveTo>
                  <a:lnTo>
                    <a:pt x="538871"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4" name="Freeform 37">
              <a:extLst>
                <a:ext uri="{FF2B5EF4-FFF2-40B4-BE49-F238E27FC236}">
                  <a16:creationId xmlns:a16="http://schemas.microsoft.com/office/drawing/2014/main" id="{5A5425FA-BC82-7AEE-B9EF-D4327F0A70B9}"/>
                </a:ext>
              </a:extLst>
            </p:cNvPr>
            <p:cNvSpPr/>
            <p:nvPr/>
          </p:nvSpPr>
          <p:spPr>
            <a:xfrm>
              <a:off x="6960181" y="4523872"/>
              <a:ext cx="413856" cy="3870"/>
            </a:xfrm>
            <a:custGeom>
              <a:avLst/>
              <a:gdLst>
                <a:gd name="csX0" fmla="*/ 0 w 887137"/>
                <a:gd name="csY0" fmla="*/ 0 h 8295"/>
                <a:gd name="csX1" fmla="*/ 887137 w 887137"/>
                <a:gd name="csY1" fmla="*/ 0 h 8295"/>
              </a:gdLst>
              <a:ahLst/>
              <a:cxnLst>
                <a:cxn ang="0">
                  <a:pos x="csX0" y="csY0"/>
                </a:cxn>
                <a:cxn ang="0">
                  <a:pos x="csX1" y="csY1"/>
                </a:cxn>
              </a:cxnLst>
              <a:rect l="l" t="t" r="r" b="b"/>
              <a:pathLst>
                <a:path w="887137" h="8295">
                  <a:moveTo>
                    <a:pt x="0" y="0"/>
                  </a:moveTo>
                  <a:lnTo>
                    <a:pt x="887137"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5" name="Freeform 38">
              <a:extLst>
                <a:ext uri="{FF2B5EF4-FFF2-40B4-BE49-F238E27FC236}">
                  <a16:creationId xmlns:a16="http://schemas.microsoft.com/office/drawing/2014/main" id="{EA35BB2A-1034-FF8B-BA23-1356D185A1E2}"/>
                </a:ext>
              </a:extLst>
            </p:cNvPr>
            <p:cNvSpPr/>
            <p:nvPr/>
          </p:nvSpPr>
          <p:spPr>
            <a:xfrm>
              <a:off x="7875883" y="4523872"/>
              <a:ext cx="414050" cy="3870"/>
            </a:xfrm>
            <a:custGeom>
              <a:avLst/>
              <a:gdLst>
                <a:gd name="csX0" fmla="*/ 0 w 887552"/>
                <a:gd name="csY0" fmla="*/ 0 h 8295"/>
                <a:gd name="csX1" fmla="*/ 887552 w 887552"/>
                <a:gd name="csY1" fmla="*/ 0 h 8295"/>
              </a:gdLst>
              <a:ahLst/>
              <a:cxnLst>
                <a:cxn ang="0">
                  <a:pos x="csX0" y="csY0"/>
                </a:cxn>
                <a:cxn ang="0">
                  <a:pos x="csX1" y="csY1"/>
                </a:cxn>
              </a:cxnLst>
              <a:rect l="l" t="t" r="r" b="b"/>
              <a:pathLst>
                <a:path w="887552" h="8295">
                  <a:moveTo>
                    <a:pt x="0" y="0"/>
                  </a:moveTo>
                  <a:lnTo>
                    <a:pt x="887552"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grpSp>
        <p:nvGrpSpPr>
          <p:cNvPr id="96" name="Group 95">
            <a:extLst>
              <a:ext uri="{FF2B5EF4-FFF2-40B4-BE49-F238E27FC236}">
                <a16:creationId xmlns:a16="http://schemas.microsoft.com/office/drawing/2014/main" id="{730C0074-EC0C-571F-9650-EA60D0E35134}"/>
              </a:ext>
            </a:extLst>
          </p:cNvPr>
          <p:cNvGrpSpPr/>
          <p:nvPr/>
        </p:nvGrpSpPr>
        <p:grpSpPr>
          <a:xfrm>
            <a:off x="11146041" y="1"/>
            <a:ext cx="91139" cy="4034843"/>
            <a:chOff x="10141051" y="710298"/>
            <a:chExt cx="91139" cy="4034843"/>
          </a:xfrm>
        </p:grpSpPr>
        <p:sp>
          <p:nvSpPr>
            <p:cNvPr id="97" name="Rounded Rectangle 18">
              <a:extLst>
                <a:ext uri="{FF2B5EF4-FFF2-40B4-BE49-F238E27FC236}">
                  <a16:creationId xmlns:a16="http://schemas.microsoft.com/office/drawing/2014/main" id="{5DE90653-BA8F-2442-09A3-B57FA9BA3CEA}"/>
                </a:ext>
              </a:extLst>
            </p:cNvPr>
            <p:cNvSpPr/>
            <p:nvPr/>
          </p:nvSpPr>
          <p:spPr>
            <a:xfrm rot="16200000">
              <a:off x="10141039" y="4653990"/>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8" name="Rounded Rectangle 29">
              <a:extLst>
                <a:ext uri="{FF2B5EF4-FFF2-40B4-BE49-F238E27FC236}">
                  <a16:creationId xmlns:a16="http://schemas.microsoft.com/office/drawing/2014/main" id="{128BBECE-07E2-13E6-08CB-99BB4C651F9A}"/>
                </a:ext>
              </a:extLst>
            </p:cNvPr>
            <p:cNvSpPr/>
            <p:nvPr/>
          </p:nvSpPr>
          <p:spPr>
            <a:xfrm rot="16200000">
              <a:off x="10141039" y="2529297"/>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99" name="Freeform 39">
              <a:extLst>
                <a:ext uri="{FF2B5EF4-FFF2-40B4-BE49-F238E27FC236}">
                  <a16:creationId xmlns:a16="http://schemas.microsoft.com/office/drawing/2014/main" id="{ED5C8E0F-A46E-E869-7EED-788393526443}"/>
                </a:ext>
              </a:extLst>
            </p:cNvPr>
            <p:cNvSpPr/>
            <p:nvPr/>
          </p:nvSpPr>
          <p:spPr>
            <a:xfrm>
              <a:off x="10186641" y="2724192"/>
              <a:ext cx="3871" cy="1825152"/>
            </a:xfrm>
            <a:custGeom>
              <a:avLst/>
              <a:gdLst>
                <a:gd name="csX0" fmla="*/ 0 w 8297"/>
                <a:gd name="csY0" fmla="*/ 3912376 h 3912376"/>
                <a:gd name="csX1" fmla="*/ 0 w 8297"/>
                <a:gd name="csY1" fmla="*/ 0 h 3912376"/>
              </a:gdLst>
              <a:ahLst/>
              <a:cxnLst>
                <a:cxn ang="0">
                  <a:pos x="csX0" y="csY0"/>
                </a:cxn>
                <a:cxn ang="0">
                  <a:pos x="csX1" y="csY1"/>
                </a:cxn>
              </a:cxnLst>
              <a:rect l="l" t="t" r="r" b="b"/>
              <a:pathLst>
                <a:path w="8297" h="3912376">
                  <a:moveTo>
                    <a:pt x="0" y="3912376"/>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0" name="Freeform 40">
              <a:extLst>
                <a:ext uri="{FF2B5EF4-FFF2-40B4-BE49-F238E27FC236}">
                  <a16:creationId xmlns:a16="http://schemas.microsoft.com/office/drawing/2014/main" id="{71E6CF50-2D09-4049-CF42-918E3E7B3AB6}"/>
                </a:ext>
              </a:extLst>
            </p:cNvPr>
            <p:cNvSpPr/>
            <p:nvPr/>
          </p:nvSpPr>
          <p:spPr>
            <a:xfrm>
              <a:off x="10186641" y="710298"/>
              <a:ext cx="3871" cy="1711489"/>
            </a:xfrm>
            <a:custGeom>
              <a:avLst/>
              <a:gdLst>
                <a:gd name="csX0" fmla="*/ 0 w 8297"/>
                <a:gd name="csY0" fmla="*/ 3668729 h 3668729"/>
                <a:gd name="csX1" fmla="*/ 0 w 8297"/>
                <a:gd name="csY1" fmla="*/ 0 h 3668729"/>
              </a:gdLst>
              <a:ahLst/>
              <a:cxnLst>
                <a:cxn ang="0">
                  <a:pos x="csX0" y="csY0"/>
                </a:cxn>
                <a:cxn ang="0">
                  <a:pos x="csX1" y="csY1"/>
                </a:cxn>
              </a:cxnLst>
              <a:rect l="l" t="t" r="r" b="b"/>
              <a:pathLst>
                <a:path w="8297" h="3668729">
                  <a:moveTo>
                    <a:pt x="0" y="3668729"/>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grpSp>
        <p:nvGrpSpPr>
          <p:cNvPr id="101" name="Group 100">
            <a:extLst>
              <a:ext uri="{FF2B5EF4-FFF2-40B4-BE49-F238E27FC236}">
                <a16:creationId xmlns:a16="http://schemas.microsoft.com/office/drawing/2014/main" id="{7AC6B47E-0B32-39D5-67F4-89024A07F060}"/>
              </a:ext>
            </a:extLst>
          </p:cNvPr>
          <p:cNvGrpSpPr/>
          <p:nvPr/>
        </p:nvGrpSpPr>
        <p:grpSpPr>
          <a:xfrm>
            <a:off x="11421981" y="3352063"/>
            <a:ext cx="91177" cy="4061367"/>
            <a:chOff x="10416982" y="2702847"/>
            <a:chExt cx="91177" cy="4061366"/>
          </a:xfrm>
        </p:grpSpPr>
        <p:sp>
          <p:nvSpPr>
            <p:cNvPr id="102" name="Freeform 42">
              <a:extLst>
                <a:ext uri="{FF2B5EF4-FFF2-40B4-BE49-F238E27FC236}">
                  <a16:creationId xmlns:a16="http://schemas.microsoft.com/office/drawing/2014/main" id="{5C9790AF-B57D-7434-61A4-6E751EEAE2C1}"/>
                </a:ext>
              </a:extLst>
            </p:cNvPr>
            <p:cNvSpPr/>
            <p:nvPr/>
          </p:nvSpPr>
          <p:spPr>
            <a:xfrm>
              <a:off x="10462571" y="2909752"/>
              <a:ext cx="3871" cy="2748351"/>
            </a:xfrm>
            <a:custGeom>
              <a:avLst/>
              <a:gdLst>
                <a:gd name="csX0" fmla="*/ 0 w 8297"/>
                <a:gd name="csY0" fmla="*/ 5891337 h 5891336"/>
                <a:gd name="csX1" fmla="*/ 0 w 8297"/>
                <a:gd name="csY1" fmla="*/ 0 h 5891336"/>
              </a:gdLst>
              <a:ahLst/>
              <a:cxnLst>
                <a:cxn ang="0">
                  <a:pos x="csX0" y="csY0"/>
                </a:cxn>
                <a:cxn ang="0">
                  <a:pos x="csX1" y="csY1"/>
                </a:cxn>
              </a:cxnLst>
              <a:rect l="l" t="t" r="r" b="b"/>
              <a:pathLst>
                <a:path w="8297" h="5891336">
                  <a:moveTo>
                    <a:pt x="0" y="5891337"/>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3" name="Rounded Rectangle 26">
              <a:extLst>
                <a:ext uri="{FF2B5EF4-FFF2-40B4-BE49-F238E27FC236}">
                  <a16:creationId xmlns:a16="http://schemas.microsoft.com/office/drawing/2014/main" id="{DEC6A70D-1521-B781-BAC2-619B742ECFC9}"/>
                </a:ext>
              </a:extLst>
            </p:cNvPr>
            <p:cNvSpPr/>
            <p:nvPr/>
          </p:nvSpPr>
          <p:spPr>
            <a:xfrm rot="16200000">
              <a:off x="10416970" y="6673062"/>
              <a:ext cx="91163" cy="91139"/>
            </a:xfrm>
            <a:prstGeom prst="roundRect">
              <a:avLst>
                <a:gd name="adj" fmla="val 22511"/>
              </a:avLst>
            </a:prstGeom>
            <a:solidFill>
              <a:srgbClr val="E2E2E2"/>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4" name="Rounded Rectangle 27">
              <a:extLst>
                <a:ext uri="{FF2B5EF4-FFF2-40B4-BE49-F238E27FC236}">
                  <a16:creationId xmlns:a16="http://schemas.microsoft.com/office/drawing/2014/main" id="{F659656C-FACE-1BEE-54C8-9A2F085A4C55}"/>
                </a:ext>
              </a:extLst>
            </p:cNvPr>
            <p:cNvSpPr/>
            <p:nvPr/>
          </p:nvSpPr>
          <p:spPr>
            <a:xfrm rot="16200000">
              <a:off x="10417008" y="5765613"/>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5" name="Rounded Rectangle 33">
              <a:extLst>
                <a:ext uri="{FF2B5EF4-FFF2-40B4-BE49-F238E27FC236}">
                  <a16:creationId xmlns:a16="http://schemas.microsoft.com/office/drawing/2014/main" id="{AB12BE96-F042-5B75-7BEF-08319538ED63}"/>
                </a:ext>
              </a:extLst>
            </p:cNvPr>
            <p:cNvSpPr/>
            <p:nvPr/>
          </p:nvSpPr>
          <p:spPr>
            <a:xfrm rot="16200000">
              <a:off x="10416970" y="2702859"/>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6" name="Freeform 41">
              <a:extLst>
                <a:ext uri="{FF2B5EF4-FFF2-40B4-BE49-F238E27FC236}">
                  <a16:creationId xmlns:a16="http://schemas.microsoft.com/office/drawing/2014/main" id="{8050AA96-4963-BA11-0D97-E9D397C02048}"/>
                </a:ext>
              </a:extLst>
            </p:cNvPr>
            <p:cNvSpPr/>
            <p:nvPr/>
          </p:nvSpPr>
          <p:spPr>
            <a:xfrm>
              <a:off x="10462571" y="5960548"/>
              <a:ext cx="3871" cy="607868"/>
            </a:xfrm>
            <a:custGeom>
              <a:avLst/>
              <a:gdLst>
                <a:gd name="csX0" fmla="*/ 0 w 8297"/>
                <a:gd name="csY0" fmla="*/ 1303020 h 1303019"/>
                <a:gd name="csX1" fmla="*/ 0 w 8297"/>
                <a:gd name="csY1" fmla="*/ 0 h 1303019"/>
              </a:gdLst>
              <a:ahLst/>
              <a:cxnLst>
                <a:cxn ang="0">
                  <a:pos x="csX0" y="csY0"/>
                </a:cxn>
                <a:cxn ang="0">
                  <a:pos x="csX1" y="csY1"/>
                </a:cxn>
              </a:cxnLst>
              <a:rect l="l" t="t" r="r" b="b"/>
              <a:pathLst>
                <a:path w="8297" h="1303019">
                  <a:moveTo>
                    <a:pt x="0" y="1303020"/>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grpSp>
        <p:nvGrpSpPr>
          <p:cNvPr id="107" name="Group 106">
            <a:extLst>
              <a:ext uri="{FF2B5EF4-FFF2-40B4-BE49-F238E27FC236}">
                <a16:creationId xmlns:a16="http://schemas.microsoft.com/office/drawing/2014/main" id="{7547B8AB-DEEA-88C1-932B-5C9A2F734D28}"/>
              </a:ext>
            </a:extLst>
          </p:cNvPr>
          <p:cNvGrpSpPr/>
          <p:nvPr/>
        </p:nvGrpSpPr>
        <p:grpSpPr>
          <a:xfrm>
            <a:off x="8972504" y="5416524"/>
            <a:ext cx="91139" cy="1994491"/>
            <a:chOff x="7480581" y="5365324"/>
            <a:chExt cx="91139" cy="1994490"/>
          </a:xfrm>
        </p:grpSpPr>
        <p:sp>
          <p:nvSpPr>
            <p:cNvPr id="108" name="Rounded Rectangle 19">
              <a:extLst>
                <a:ext uri="{FF2B5EF4-FFF2-40B4-BE49-F238E27FC236}">
                  <a16:creationId xmlns:a16="http://schemas.microsoft.com/office/drawing/2014/main" id="{A31A725A-4EB3-1C1E-8D23-46224EBDA64C}"/>
                </a:ext>
              </a:extLst>
            </p:cNvPr>
            <p:cNvSpPr/>
            <p:nvPr/>
          </p:nvSpPr>
          <p:spPr>
            <a:xfrm rot="16200000">
              <a:off x="7480569" y="7268663"/>
              <a:ext cx="91163" cy="91139"/>
            </a:xfrm>
            <a:prstGeom prst="roundRect">
              <a:avLst>
                <a:gd name="adj" fmla="val 22511"/>
              </a:avLst>
            </a:prstGeom>
            <a:solidFill>
              <a:srgbClr val="E2E2E2"/>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09" name="Rounded Rectangle 20">
              <a:extLst>
                <a:ext uri="{FF2B5EF4-FFF2-40B4-BE49-F238E27FC236}">
                  <a16:creationId xmlns:a16="http://schemas.microsoft.com/office/drawing/2014/main" id="{BD5EBC5F-82E0-7C3B-356C-EE9D06F26C93}"/>
                </a:ext>
              </a:extLst>
            </p:cNvPr>
            <p:cNvSpPr/>
            <p:nvPr/>
          </p:nvSpPr>
          <p:spPr>
            <a:xfrm rot="16200000">
              <a:off x="7480569" y="6518648"/>
              <a:ext cx="91163" cy="91139"/>
            </a:xfrm>
            <a:prstGeom prst="roundRect">
              <a:avLst>
                <a:gd name="adj" fmla="val 22511"/>
              </a:avLst>
            </a:prstGeom>
            <a:solidFill>
              <a:srgbClr val="737373"/>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0" name="Rounded Rectangle 30">
              <a:extLst>
                <a:ext uri="{FF2B5EF4-FFF2-40B4-BE49-F238E27FC236}">
                  <a16:creationId xmlns:a16="http://schemas.microsoft.com/office/drawing/2014/main" id="{3660BA04-5E36-8EC3-6952-39C9B628C1D7}"/>
                </a:ext>
              </a:extLst>
            </p:cNvPr>
            <p:cNvSpPr/>
            <p:nvPr/>
          </p:nvSpPr>
          <p:spPr>
            <a:xfrm rot="16200000">
              <a:off x="7480569" y="5365336"/>
              <a:ext cx="91163" cy="91139"/>
            </a:xfrm>
            <a:prstGeom prst="roundRect">
              <a:avLst>
                <a:gd name="adj" fmla="val 50000"/>
              </a:avLst>
            </a:prstGeom>
            <a:solidFill>
              <a:srgbClr val="00A4EF"/>
            </a:solidFill>
            <a:ln w="8293" cap="flat">
              <a:no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1" name="Freeform 43">
              <a:extLst>
                <a:ext uri="{FF2B5EF4-FFF2-40B4-BE49-F238E27FC236}">
                  <a16:creationId xmlns:a16="http://schemas.microsoft.com/office/drawing/2014/main" id="{34DFDD23-3F94-19F0-0DAF-7AB9F25A16DA}"/>
                </a:ext>
              </a:extLst>
            </p:cNvPr>
            <p:cNvSpPr/>
            <p:nvPr/>
          </p:nvSpPr>
          <p:spPr>
            <a:xfrm>
              <a:off x="7526170" y="6721516"/>
              <a:ext cx="3871" cy="442462"/>
            </a:xfrm>
            <a:custGeom>
              <a:avLst/>
              <a:gdLst>
                <a:gd name="csX0" fmla="*/ 0 w 8297"/>
                <a:gd name="csY0" fmla="*/ 948458 h 948457"/>
                <a:gd name="csX1" fmla="*/ 0 w 8297"/>
                <a:gd name="csY1" fmla="*/ 0 h 948457"/>
              </a:gdLst>
              <a:ahLst/>
              <a:cxnLst>
                <a:cxn ang="0">
                  <a:pos x="csX0" y="csY0"/>
                </a:cxn>
                <a:cxn ang="0">
                  <a:pos x="csX1" y="csY1"/>
                </a:cxn>
              </a:cxnLst>
              <a:rect l="l" t="t" r="r" b="b"/>
              <a:pathLst>
                <a:path w="8297" h="948457">
                  <a:moveTo>
                    <a:pt x="0" y="948458"/>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2" name="Freeform 44">
              <a:extLst>
                <a:ext uri="{FF2B5EF4-FFF2-40B4-BE49-F238E27FC236}">
                  <a16:creationId xmlns:a16="http://schemas.microsoft.com/office/drawing/2014/main" id="{03A8A521-73DE-3D26-638D-3511C9629E69}"/>
                </a:ext>
              </a:extLst>
            </p:cNvPr>
            <p:cNvSpPr/>
            <p:nvPr/>
          </p:nvSpPr>
          <p:spPr>
            <a:xfrm>
              <a:off x="7526170" y="5560193"/>
              <a:ext cx="3871" cy="848856"/>
            </a:xfrm>
            <a:custGeom>
              <a:avLst/>
              <a:gdLst>
                <a:gd name="csX0" fmla="*/ 0 w 8297"/>
                <a:gd name="csY0" fmla="*/ 1819598 h 1819598"/>
                <a:gd name="csX1" fmla="*/ 0 w 8297"/>
                <a:gd name="csY1" fmla="*/ 0 h 1819598"/>
              </a:gdLst>
              <a:ahLst/>
              <a:cxnLst>
                <a:cxn ang="0">
                  <a:pos x="csX0" y="csY0"/>
                </a:cxn>
                <a:cxn ang="0">
                  <a:pos x="csX1" y="csY1"/>
                </a:cxn>
              </a:cxnLst>
              <a:rect l="l" t="t" r="r" b="b"/>
              <a:pathLst>
                <a:path w="8297" h="1819598">
                  <a:moveTo>
                    <a:pt x="0" y="1819598"/>
                  </a:moveTo>
                  <a:lnTo>
                    <a:pt x="0" y="0"/>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grpSp>
      <p:sp>
        <p:nvSpPr>
          <p:cNvPr id="113" name="Freeform 45">
            <a:extLst>
              <a:ext uri="{FF2B5EF4-FFF2-40B4-BE49-F238E27FC236}">
                <a16:creationId xmlns:a16="http://schemas.microsoft.com/office/drawing/2014/main" id="{C0DB14BA-0030-0F9F-EC5D-7056B9544634}"/>
              </a:ext>
            </a:extLst>
          </p:cNvPr>
          <p:cNvSpPr/>
          <p:nvPr/>
        </p:nvSpPr>
        <p:spPr>
          <a:xfrm>
            <a:off x="9557138" y="1308841"/>
            <a:ext cx="3871" cy="203951"/>
          </a:xfrm>
          <a:custGeom>
            <a:avLst/>
            <a:gdLst>
              <a:gd name="csX0" fmla="*/ 0 w 8297"/>
              <a:gd name="csY0" fmla="*/ 0 h 437188"/>
              <a:gd name="csX1" fmla="*/ 0 w 8297"/>
              <a:gd name="csY1" fmla="*/ 437188 h 437188"/>
            </a:gdLst>
            <a:ahLst/>
            <a:cxnLst>
              <a:cxn ang="0">
                <a:pos x="csX0" y="csY0"/>
              </a:cxn>
              <a:cxn ang="0">
                <a:pos x="csX1" y="csY1"/>
              </a:cxn>
            </a:cxnLst>
            <a:rect l="l" t="t" r="r" b="b"/>
            <a:pathLst>
              <a:path w="8297" h="437188">
                <a:moveTo>
                  <a:pt x="0" y="0"/>
                </a:moveTo>
                <a:lnTo>
                  <a:pt x="0" y="437188"/>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4" name="Freeform 47">
            <a:extLst>
              <a:ext uri="{FF2B5EF4-FFF2-40B4-BE49-F238E27FC236}">
                <a16:creationId xmlns:a16="http://schemas.microsoft.com/office/drawing/2014/main" id="{6DAA9EC0-FCF1-A471-29EA-4A522BF60FC0}"/>
              </a:ext>
            </a:extLst>
          </p:cNvPr>
          <p:cNvSpPr/>
          <p:nvPr/>
        </p:nvSpPr>
        <p:spPr>
          <a:xfrm>
            <a:off x="9557138" y="5612331"/>
            <a:ext cx="3871" cy="820604"/>
          </a:xfrm>
          <a:custGeom>
            <a:avLst/>
            <a:gdLst>
              <a:gd name="csX0" fmla="*/ 0 w 8297"/>
              <a:gd name="csY0" fmla="*/ 0 h 1759038"/>
              <a:gd name="csX1" fmla="*/ 0 w 8297"/>
              <a:gd name="csY1" fmla="*/ 1759039 h 1759038"/>
            </a:gdLst>
            <a:ahLst/>
            <a:cxnLst>
              <a:cxn ang="0">
                <a:pos x="csX0" y="csY0"/>
              </a:cxn>
              <a:cxn ang="0">
                <a:pos x="csX1" y="csY1"/>
              </a:cxn>
            </a:cxnLst>
            <a:rect l="l" t="t" r="r" b="b"/>
            <a:pathLst>
              <a:path w="8297" h="1759038">
                <a:moveTo>
                  <a:pt x="0" y="0"/>
                </a:moveTo>
                <a:lnTo>
                  <a:pt x="0" y="1759039"/>
                </a:lnTo>
              </a:path>
            </a:pathLst>
          </a:custGeom>
          <a:ln w="18411" cap="flat">
            <a:solidFill>
              <a:srgbClr val="C9C9CD"/>
            </a:solidFill>
            <a:prstDash val="solid"/>
            <a:miter/>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Sans Display"/>
              <a:ea typeface="+mn-ea"/>
              <a:cs typeface="+mn-cs"/>
            </a:endParaRPr>
          </a:p>
        </p:txBody>
      </p:sp>
      <p:sp>
        <p:nvSpPr>
          <p:cNvPr id="115" name="Title 1">
            <a:extLst>
              <a:ext uri="{FF2B5EF4-FFF2-40B4-BE49-F238E27FC236}">
                <a16:creationId xmlns:a16="http://schemas.microsoft.com/office/drawing/2014/main" id="{8ACFD17D-81E7-42EB-FA95-B26502DEF801}"/>
              </a:ext>
            </a:extLst>
          </p:cNvPr>
          <p:cNvSpPr>
            <a:spLocks noGrp="1"/>
          </p:cNvSpPr>
          <p:nvPr>
            <p:ph type="title"/>
          </p:nvPr>
        </p:nvSpPr>
        <p:spPr>
          <a:xfrm>
            <a:off x="585216" y="3121233"/>
            <a:ext cx="6182171" cy="615553"/>
          </a:xfrm>
        </p:spPr>
        <p:txBody>
          <a:bodyPr wrap="square">
            <a:spAutoFit/>
          </a:bodyPr>
          <a:lstStyle/>
          <a:p>
            <a:r>
              <a:rPr lang="en-US" dirty="0">
                <a:solidFill>
                  <a:schemeClr val="tx1"/>
                </a:solidFill>
              </a:rPr>
              <a:t>Marco de </a:t>
            </a:r>
            <a:r>
              <a:rPr lang="en-US" dirty="0" err="1">
                <a:solidFill>
                  <a:schemeClr val="tx1"/>
                </a:solidFill>
              </a:rPr>
              <a:t>contratación</a:t>
            </a:r>
            <a:endParaRPr lang="en-US" dirty="0">
              <a:solidFill>
                <a:schemeClr val="tx1"/>
              </a:solidFill>
            </a:endParaRPr>
          </a:p>
        </p:txBody>
      </p:sp>
      <p:pic>
        <p:nvPicPr>
          <p:cNvPr id="3" name="Imagen 8" descr="The image displays a series of logos and text promoting events and programs related to the University of Coruￃﾱa, including the ICTS (Innovation and Technology Centre), with various elements such as a yellow icon, a yellow background, and text in Spanish.&#10;&#10;AI-generated content may be incorrect.">
            <a:extLst>
              <a:ext uri="{FF2B5EF4-FFF2-40B4-BE49-F238E27FC236}">
                <a16:creationId xmlns:a16="http://schemas.microsoft.com/office/drawing/2014/main" id="{885648C3-B189-2C79-6B89-D28C200A5796}"/>
              </a:ext>
            </a:extLst>
          </p:cNvPr>
          <p:cNvPicPr>
            <a:picLocks noChangeAspect="1"/>
          </p:cNvPicPr>
          <p:nvPr/>
        </p:nvPicPr>
        <p:blipFill>
          <a:blip r:embed="rId2">
            <a:alphaModFix amt="50000"/>
          </a:blip>
          <a:stretch>
            <a:fillRect/>
          </a:stretch>
        </p:blipFill>
        <p:spPr>
          <a:xfrm>
            <a:off x="0" y="5557792"/>
            <a:ext cx="12192000" cy="1300208"/>
          </a:xfrm>
          <a:prstGeom prst="rect">
            <a:avLst/>
          </a:prstGeom>
        </p:spPr>
      </p:pic>
    </p:spTree>
    <p:extLst>
      <p:ext uri="{BB962C8B-B14F-4D97-AF65-F5344CB8AC3E}">
        <p14:creationId xmlns:p14="http://schemas.microsoft.com/office/powerpoint/2010/main" val="73412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29BAB-C44D-AD1D-73EB-18853D89F553}"/>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6ADD2967-A675-EB00-7910-E06AAEDA7DDF}"/>
              </a:ext>
            </a:extLst>
          </p:cNvPr>
          <p:cNvSpPr txBox="1">
            <a:spLocks/>
          </p:cNvSpPr>
          <p:nvPr/>
        </p:nvSpPr>
        <p:spPr>
          <a:xfrm>
            <a:off x="371955" y="317625"/>
            <a:ext cx="9055824" cy="702480"/>
          </a:xfrm>
          <a:prstGeom prst="rect">
            <a:avLst/>
          </a:prstGeom>
        </p:spPr>
        <p:txBody>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defTabSz="932719">
              <a:defRPr/>
            </a:pPr>
            <a:r>
              <a:rPr lang="en-GB" b="1" spc="-51" err="1">
                <a:solidFill>
                  <a:srgbClr val="FFFFFF"/>
                </a:solidFill>
                <a:latin typeface="Segoe UI Semibold"/>
              </a:rPr>
              <a:t>Mecanismos</a:t>
            </a:r>
            <a:r>
              <a:rPr lang="en-GB" b="1" spc="-51">
                <a:solidFill>
                  <a:srgbClr val="FFFFFF"/>
                </a:solidFill>
                <a:latin typeface="Segoe UI Semibold"/>
              </a:rPr>
              <a:t> </a:t>
            </a:r>
            <a:r>
              <a:rPr lang="en-GB" b="1" spc="-51" err="1">
                <a:solidFill>
                  <a:srgbClr val="FFFFFF"/>
                </a:solidFill>
                <a:latin typeface="Segoe UI Semibold"/>
              </a:rPr>
              <a:t>adicionales</a:t>
            </a:r>
            <a:r>
              <a:rPr lang="en-GB" b="1" spc="-51">
                <a:solidFill>
                  <a:srgbClr val="FFFFFF"/>
                </a:solidFill>
                <a:latin typeface="Segoe UI Semibold"/>
              </a:rPr>
              <a:t> de </a:t>
            </a:r>
            <a:r>
              <a:rPr lang="en-GB" b="1" spc="-51" err="1">
                <a:solidFill>
                  <a:srgbClr val="FFFFFF"/>
                </a:solidFill>
                <a:latin typeface="Segoe UI Semibold"/>
              </a:rPr>
              <a:t>contrataci</a:t>
            </a:r>
            <a:r>
              <a:rPr lang="en-GB" b="1" err="1">
                <a:solidFill>
                  <a:srgbClr val="FFFFFF"/>
                </a:solidFill>
                <a:latin typeface="Segoe UI Semibold"/>
              </a:rPr>
              <a:t>ón</a:t>
            </a:r>
            <a:endParaRPr lang="en-GB" b="1" spc="-51">
              <a:solidFill>
                <a:srgbClr val="FFFFFF"/>
              </a:solidFill>
              <a:latin typeface="Segoe UI Semibold"/>
            </a:endParaRPr>
          </a:p>
        </p:txBody>
      </p:sp>
      <p:pic>
        <p:nvPicPr>
          <p:cNvPr id="4" name="Picture 3">
            <a:extLst>
              <a:ext uri="{FF2B5EF4-FFF2-40B4-BE49-F238E27FC236}">
                <a16:creationId xmlns:a16="http://schemas.microsoft.com/office/drawing/2014/main" id="{0695BA47-F9D4-9BA2-D2E0-621864E03BB2}"/>
              </a:ext>
            </a:extLst>
          </p:cNvPr>
          <p:cNvPicPr>
            <a:picLocks noChangeAspect="1"/>
          </p:cNvPicPr>
          <p:nvPr/>
        </p:nvPicPr>
        <p:blipFill>
          <a:blip r:embed="rId3"/>
          <a:stretch>
            <a:fillRect/>
          </a:stretch>
        </p:blipFill>
        <p:spPr>
          <a:xfrm>
            <a:off x="474541" y="3310759"/>
            <a:ext cx="3442427" cy="1629189"/>
          </a:xfrm>
          <a:prstGeom prst="rect">
            <a:avLst/>
          </a:prstGeom>
        </p:spPr>
      </p:pic>
      <p:sp>
        <p:nvSpPr>
          <p:cNvPr id="27" name="Graphic 117" descr="Cloud">
            <a:extLst>
              <a:ext uri="{FF2B5EF4-FFF2-40B4-BE49-F238E27FC236}">
                <a16:creationId xmlns:a16="http://schemas.microsoft.com/office/drawing/2014/main" id="{AEAC12C7-A1CF-FC93-3AFA-6B01FF0B89D6}"/>
              </a:ext>
            </a:extLst>
          </p:cNvPr>
          <p:cNvSpPr/>
          <p:nvPr/>
        </p:nvSpPr>
        <p:spPr>
          <a:xfrm>
            <a:off x="8672771" y="169832"/>
            <a:ext cx="3318392" cy="1742565"/>
          </a:xfrm>
          <a:custGeom>
            <a:avLst/>
            <a:gdLst>
              <a:gd name="connsiteX0" fmla="*/ 3369809 w 3923833"/>
              <a:gd name="connsiteY0" fmla="*/ 1112015 h 2234029"/>
              <a:gd name="connsiteX1" fmla="*/ 3323252 w 3923833"/>
              <a:gd name="connsiteY1" fmla="*/ 1112015 h 2234029"/>
              <a:gd name="connsiteX2" fmla="*/ 3323252 w 3923833"/>
              <a:gd name="connsiteY2" fmla="*/ 1112015 h 2234029"/>
              <a:gd name="connsiteX3" fmla="*/ 3029946 w 3923833"/>
              <a:gd name="connsiteY3" fmla="*/ 544024 h 2234029"/>
              <a:gd name="connsiteX4" fmla="*/ 2392120 w 3923833"/>
              <a:gd name="connsiteY4" fmla="*/ 455566 h 2234029"/>
              <a:gd name="connsiteX5" fmla="*/ 1451675 w 3923833"/>
              <a:gd name="connsiteY5" fmla="*/ 22589 h 2234029"/>
              <a:gd name="connsiteX6" fmla="*/ 809194 w 3923833"/>
              <a:gd name="connsiteY6" fmla="*/ 832675 h 2234029"/>
              <a:gd name="connsiteX7" fmla="*/ 809194 w 3923833"/>
              <a:gd name="connsiteY7" fmla="*/ 841986 h 2234029"/>
              <a:gd name="connsiteX8" fmla="*/ 138778 w 3923833"/>
              <a:gd name="connsiteY8" fmla="*/ 1112015 h 2234029"/>
              <a:gd name="connsiteX9" fmla="*/ 64287 w 3923833"/>
              <a:gd name="connsiteY9" fmla="*/ 1828987 h 2234029"/>
              <a:gd name="connsiteX10" fmla="*/ 664868 w 3923833"/>
              <a:gd name="connsiteY10" fmla="*/ 2229374 h 2234029"/>
              <a:gd name="connsiteX11" fmla="*/ 664868 w 3923833"/>
              <a:gd name="connsiteY11" fmla="*/ 2234030 h 2234029"/>
              <a:gd name="connsiteX12" fmla="*/ 3365153 w 3923833"/>
              <a:gd name="connsiteY12" fmla="*/ 2234030 h 2234029"/>
              <a:gd name="connsiteX13" fmla="*/ 3923833 w 3923833"/>
              <a:gd name="connsiteY13" fmla="*/ 1675350 h 2234029"/>
              <a:gd name="connsiteX14" fmla="*/ 3369809 w 3923833"/>
              <a:gd name="connsiteY14" fmla="*/ 1112015 h 223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23833" h="2234029">
                <a:moveTo>
                  <a:pt x="3369809" y="1112015"/>
                </a:moveTo>
                <a:cubicBezTo>
                  <a:pt x="3355842" y="1112015"/>
                  <a:pt x="3337220" y="1112015"/>
                  <a:pt x="3323252" y="1112015"/>
                </a:cubicBezTo>
                <a:cubicBezTo>
                  <a:pt x="3323252" y="1112015"/>
                  <a:pt x="3323252" y="1112015"/>
                  <a:pt x="3323252" y="1112015"/>
                </a:cubicBezTo>
                <a:cubicBezTo>
                  <a:pt x="3323252" y="883887"/>
                  <a:pt x="3211517" y="674382"/>
                  <a:pt x="3029946" y="544024"/>
                </a:cubicBezTo>
                <a:cubicBezTo>
                  <a:pt x="2843719" y="413665"/>
                  <a:pt x="2606280" y="381075"/>
                  <a:pt x="2392120" y="455566"/>
                </a:cubicBezTo>
                <a:cubicBezTo>
                  <a:pt x="2215204" y="111047"/>
                  <a:pt x="1824128" y="-65868"/>
                  <a:pt x="1451675" y="22589"/>
                </a:cubicBezTo>
                <a:cubicBezTo>
                  <a:pt x="1079222" y="111047"/>
                  <a:pt x="809194" y="446255"/>
                  <a:pt x="809194" y="832675"/>
                </a:cubicBezTo>
                <a:cubicBezTo>
                  <a:pt x="809194" y="832675"/>
                  <a:pt x="809194" y="837330"/>
                  <a:pt x="809194" y="841986"/>
                </a:cubicBezTo>
                <a:cubicBezTo>
                  <a:pt x="553132" y="800085"/>
                  <a:pt x="297070" y="907165"/>
                  <a:pt x="138778" y="1112015"/>
                </a:cubicBezTo>
                <a:cubicBezTo>
                  <a:pt x="-14859" y="1321520"/>
                  <a:pt x="-42793" y="1596204"/>
                  <a:pt x="64287" y="1828987"/>
                </a:cubicBezTo>
                <a:cubicBezTo>
                  <a:pt x="176023" y="2061770"/>
                  <a:pt x="408806" y="2215407"/>
                  <a:pt x="664868" y="2229374"/>
                </a:cubicBezTo>
                <a:lnTo>
                  <a:pt x="664868" y="2234030"/>
                </a:lnTo>
                <a:lnTo>
                  <a:pt x="3365153" y="2234030"/>
                </a:lnTo>
                <a:cubicBezTo>
                  <a:pt x="3672427" y="2234030"/>
                  <a:pt x="3923833" y="1982624"/>
                  <a:pt x="3923833" y="1675350"/>
                </a:cubicBezTo>
                <a:cubicBezTo>
                  <a:pt x="3923833" y="1368076"/>
                  <a:pt x="3677083" y="1112015"/>
                  <a:pt x="3369809" y="1112015"/>
                </a:cubicBezTo>
                <a:close/>
              </a:path>
            </a:pathLst>
          </a:custGeom>
          <a:solidFill>
            <a:schemeClr val="bg1"/>
          </a:solidFill>
          <a:ln w="28575" cap="flat">
            <a:solidFill>
              <a:schemeClr val="accent1"/>
            </a:solidFill>
            <a:prstDash val="solid"/>
            <a:miter/>
          </a:ln>
        </p:spPr>
        <p:txBody>
          <a:bodyPr rtlCol="0" anchor="ctr"/>
          <a:lstStyle/>
          <a:p>
            <a:pPr defTabSz="914377">
              <a:defRPr/>
            </a:pPr>
            <a:endParaRPr lang="en-US">
              <a:solidFill>
                <a:srgbClr val="FFFFFF"/>
              </a:solidFill>
              <a:latin typeface="Segoe UI"/>
            </a:endParaRPr>
          </a:p>
        </p:txBody>
      </p:sp>
      <p:grpSp>
        <p:nvGrpSpPr>
          <p:cNvPr id="28" name="Group 27">
            <a:extLst>
              <a:ext uri="{FF2B5EF4-FFF2-40B4-BE49-F238E27FC236}">
                <a16:creationId xmlns:a16="http://schemas.microsoft.com/office/drawing/2014/main" id="{3D31019E-B1AB-0269-7697-08536BC69868}"/>
              </a:ext>
              <a:ext uri="{C183D7F6-B498-43B3-948B-1728B52AA6E4}">
                <adec:decorative xmlns:adec="http://schemas.microsoft.com/office/drawing/2017/decorative" val="1"/>
              </a:ext>
            </a:extLst>
          </p:cNvPr>
          <p:cNvGrpSpPr/>
          <p:nvPr/>
        </p:nvGrpSpPr>
        <p:grpSpPr>
          <a:xfrm>
            <a:off x="9006410" y="1180305"/>
            <a:ext cx="2512217" cy="493859"/>
            <a:chOff x="8561608" y="2785729"/>
            <a:chExt cx="1405900" cy="265698"/>
          </a:xfrm>
        </p:grpSpPr>
        <p:pic>
          <p:nvPicPr>
            <p:cNvPr id="29" name="Picture 28" descr="A picture containing drawing&#10;&#10;Description automatically generated">
              <a:extLst>
                <a:ext uri="{FF2B5EF4-FFF2-40B4-BE49-F238E27FC236}">
                  <a16:creationId xmlns:a16="http://schemas.microsoft.com/office/drawing/2014/main" id="{9DD108E7-CCEB-CCD2-6890-1F1993362497}"/>
                </a:ext>
              </a:extLst>
            </p:cNvPr>
            <p:cNvPicPr>
              <a:picLocks noChangeAspect="1"/>
            </p:cNvPicPr>
            <p:nvPr/>
          </p:nvPicPr>
          <p:blipFill rotWithShape="1">
            <a:blip r:embed="rId4">
              <a:extLst>
                <a:ext uri="{28A0092B-C50C-407E-A947-70E740481C1C}">
                  <a14:useLocalDpi xmlns:a14="http://schemas.microsoft.com/office/drawing/2010/main" val="0"/>
                </a:ext>
              </a:extLst>
            </a:blip>
            <a:srcRect r="82446" b="108"/>
            <a:stretch/>
          </p:blipFill>
          <p:spPr>
            <a:xfrm>
              <a:off x="8561608" y="2785729"/>
              <a:ext cx="252912" cy="265698"/>
            </a:xfrm>
            <a:prstGeom prst="rect">
              <a:avLst/>
            </a:prstGeom>
          </p:spPr>
        </p:pic>
        <p:pic>
          <p:nvPicPr>
            <p:cNvPr id="30" name="Picture 29" descr="A picture containing drawing&#10;&#10;Description automatically generated">
              <a:extLst>
                <a:ext uri="{FF2B5EF4-FFF2-40B4-BE49-F238E27FC236}">
                  <a16:creationId xmlns:a16="http://schemas.microsoft.com/office/drawing/2014/main" id="{1C56A87C-D1D3-9754-5E32-4C00405EB873}"/>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p:blipFill>
          <p:spPr>
            <a:xfrm>
              <a:off x="8814520" y="2785729"/>
              <a:ext cx="1152988" cy="258169"/>
            </a:xfrm>
            <a:prstGeom prst="rect">
              <a:avLst/>
            </a:prstGeom>
          </p:spPr>
        </p:pic>
      </p:grpSp>
      <p:pic>
        <p:nvPicPr>
          <p:cNvPr id="6" name="Graphic 5">
            <a:extLst>
              <a:ext uri="{FF2B5EF4-FFF2-40B4-BE49-F238E27FC236}">
                <a16:creationId xmlns:a16="http://schemas.microsoft.com/office/drawing/2014/main" id="{BA559A01-A50D-80F0-E05B-29A5C7D762B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826281" y="375890"/>
            <a:ext cx="537305" cy="561076"/>
          </a:xfrm>
          <a:prstGeom prst="rect">
            <a:avLst/>
          </a:prstGeom>
        </p:spPr>
      </p:pic>
      <p:pic>
        <p:nvPicPr>
          <p:cNvPr id="7" name="Graphic 6" descr="CSUC">
            <a:extLst>
              <a:ext uri="{FF2B5EF4-FFF2-40B4-BE49-F238E27FC236}">
                <a16:creationId xmlns:a16="http://schemas.microsoft.com/office/drawing/2014/main" id="{4B93109D-13C6-A0CD-E3E5-9BA3B5A9528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05129" y="3600677"/>
            <a:ext cx="2194331" cy="736783"/>
          </a:xfrm>
          <a:prstGeom prst="rect">
            <a:avLst/>
          </a:prstGeom>
        </p:spPr>
      </p:pic>
      <p:sp>
        <p:nvSpPr>
          <p:cNvPr id="8" name="TextBox 7">
            <a:extLst>
              <a:ext uri="{FF2B5EF4-FFF2-40B4-BE49-F238E27FC236}">
                <a16:creationId xmlns:a16="http://schemas.microsoft.com/office/drawing/2014/main" id="{94AB6E9C-B41E-0B5A-C05D-14FAD8F2E733}"/>
              </a:ext>
            </a:extLst>
          </p:cNvPr>
          <p:cNvSpPr txBox="1"/>
          <p:nvPr/>
        </p:nvSpPr>
        <p:spPr>
          <a:xfrm>
            <a:off x="4855348" y="4632172"/>
            <a:ext cx="2428165" cy="307777"/>
          </a:xfrm>
          <a:prstGeom prst="rect">
            <a:avLst/>
          </a:prstGeom>
          <a:noFill/>
        </p:spPr>
        <p:txBody>
          <a:bodyPr wrap="none" lIns="0" tIns="0" rIns="0" bIns="0" rtlCol="0">
            <a:spAutoFit/>
          </a:bodyPr>
          <a:lstStyle/>
          <a:p>
            <a:pPr algn="l"/>
            <a:r>
              <a:rPr lang="en-US" sz="2000" err="1"/>
              <a:t>Acuerdo</a:t>
            </a:r>
            <a:r>
              <a:rPr lang="en-US" sz="2000"/>
              <a:t> </a:t>
            </a:r>
            <a:r>
              <a:rPr lang="en-US" sz="2000" err="1"/>
              <a:t>marco</a:t>
            </a:r>
            <a:r>
              <a:rPr lang="en-US" sz="2000"/>
              <a:t> cloud</a:t>
            </a:r>
          </a:p>
        </p:txBody>
      </p:sp>
      <p:sp>
        <p:nvSpPr>
          <p:cNvPr id="14" name="TextBox 13">
            <a:extLst>
              <a:ext uri="{FF2B5EF4-FFF2-40B4-BE49-F238E27FC236}">
                <a16:creationId xmlns:a16="http://schemas.microsoft.com/office/drawing/2014/main" id="{9CF3396C-0EC0-67E0-4634-9754B81AEA35}"/>
              </a:ext>
            </a:extLst>
          </p:cNvPr>
          <p:cNvSpPr txBox="1"/>
          <p:nvPr/>
        </p:nvSpPr>
        <p:spPr>
          <a:xfrm>
            <a:off x="8171674" y="3663696"/>
            <a:ext cx="3497881" cy="923330"/>
          </a:xfrm>
          <a:prstGeom prst="rect">
            <a:avLst/>
          </a:prstGeom>
          <a:noFill/>
        </p:spPr>
        <p:txBody>
          <a:bodyPr wrap="none" lIns="0" tIns="0" rIns="0" bIns="0" rtlCol="0">
            <a:spAutoFit/>
          </a:bodyPr>
          <a:lstStyle/>
          <a:p>
            <a:pPr algn="l"/>
            <a:r>
              <a:rPr lang="en-US" sz="2000" b="1">
                <a:solidFill>
                  <a:schemeClr val="accent1">
                    <a:lumMod val="50000"/>
                  </a:schemeClr>
                </a:solidFill>
              </a:rPr>
              <a:t>Licencias de </a:t>
            </a:r>
            <a:r>
              <a:rPr lang="en-US" sz="2000" b="1" err="1">
                <a:solidFill>
                  <a:schemeClr val="accent1">
                    <a:lumMod val="50000"/>
                  </a:schemeClr>
                </a:solidFill>
              </a:rPr>
              <a:t>crédito</a:t>
            </a:r>
            <a:r>
              <a:rPr lang="en-US" sz="2000" b="1">
                <a:solidFill>
                  <a:schemeClr val="accent1">
                    <a:lumMod val="50000"/>
                  </a:schemeClr>
                </a:solidFill>
              </a:rPr>
              <a:t> de Azure</a:t>
            </a:r>
          </a:p>
          <a:p>
            <a:pPr algn="l"/>
            <a:endParaRPr lang="en-US" sz="2000" b="1">
              <a:solidFill>
                <a:schemeClr val="accent1">
                  <a:lumMod val="50000"/>
                </a:schemeClr>
              </a:solidFill>
            </a:endParaRPr>
          </a:p>
          <a:p>
            <a:pPr algn="l"/>
            <a:r>
              <a:rPr lang="en-US" sz="2000" b="1" err="1">
                <a:solidFill>
                  <a:schemeClr val="accent1">
                    <a:lumMod val="50000"/>
                  </a:schemeClr>
                </a:solidFill>
              </a:rPr>
              <a:t>Contrato</a:t>
            </a:r>
            <a:r>
              <a:rPr lang="en-US" sz="2000" b="1">
                <a:solidFill>
                  <a:schemeClr val="accent1">
                    <a:lumMod val="50000"/>
                  </a:schemeClr>
                </a:solidFill>
              </a:rPr>
              <a:t> de campus</a:t>
            </a:r>
          </a:p>
        </p:txBody>
      </p:sp>
    </p:spTree>
    <p:extLst>
      <p:ext uri="{BB962C8B-B14F-4D97-AF65-F5344CB8AC3E}">
        <p14:creationId xmlns:p14="http://schemas.microsoft.com/office/powerpoint/2010/main" val="1660420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A9A63AB-260C-1CFA-A42B-42A26DE7154E}"/>
              </a:ext>
            </a:extLst>
          </p:cNvPr>
          <p:cNvSpPr txBox="1">
            <a:spLocks/>
          </p:cNvSpPr>
          <p:nvPr/>
        </p:nvSpPr>
        <p:spPr>
          <a:xfrm>
            <a:off x="371956" y="317625"/>
            <a:ext cx="7938051" cy="702480"/>
          </a:xfrm>
          <a:prstGeom prst="rect">
            <a:avLst/>
          </a:prstGeom>
        </p:spPr>
        <p:txBody>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defTabSz="932719">
              <a:defRPr/>
            </a:pPr>
            <a:r>
              <a:rPr lang="en-GB" b="1" spc="-51" err="1">
                <a:solidFill>
                  <a:srgbClr val="FFFFFF"/>
                </a:solidFill>
                <a:latin typeface="Segoe UI Semibold"/>
              </a:rPr>
              <a:t>Acuerdo</a:t>
            </a:r>
            <a:r>
              <a:rPr lang="en-GB" b="1" spc="-51">
                <a:solidFill>
                  <a:srgbClr val="FFFFFF"/>
                </a:solidFill>
                <a:latin typeface="Segoe UI Semibold"/>
              </a:rPr>
              <a:t> </a:t>
            </a:r>
            <a:r>
              <a:rPr lang="en-GB" b="1" spc="-51" err="1">
                <a:solidFill>
                  <a:srgbClr val="FFFFFF"/>
                </a:solidFill>
                <a:latin typeface="Segoe UI Semibold"/>
              </a:rPr>
              <a:t>marco</a:t>
            </a:r>
            <a:r>
              <a:rPr lang="en-GB" b="1" spc="-51">
                <a:solidFill>
                  <a:srgbClr val="FFFFFF"/>
                </a:solidFill>
                <a:latin typeface="Segoe UI Semibold"/>
              </a:rPr>
              <a:t> OCRE de GÉANT </a:t>
            </a:r>
          </a:p>
        </p:txBody>
      </p:sp>
      <p:pic>
        <p:nvPicPr>
          <p:cNvPr id="4" name="Picture 3">
            <a:extLst>
              <a:ext uri="{FF2B5EF4-FFF2-40B4-BE49-F238E27FC236}">
                <a16:creationId xmlns:a16="http://schemas.microsoft.com/office/drawing/2014/main" id="{E3937DD2-FFAB-F9EF-663D-AD087A296772}"/>
              </a:ext>
            </a:extLst>
          </p:cNvPr>
          <p:cNvPicPr>
            <a:picLocks noChangeAspect="1"/>
          </p:cNvPicPr>
          <p:nvPr/>
        </p:nvPicPr>
        <p:blipFill>
          <a:blip r:embed="rId3"/>
          <a:stretch>
            <a:fillRect/>
          </a:stretch>
        </p:blipFill>
        <p:spPr>
          <a:xfrm>
            <a:off x="3909012" y="3156904"/>
            <a:ext cx="5248387" cy="2483891"/>
          </a:xfrm>
          <a:prstGeom prst="rect">
            <a:avLst/>
          </a:prstGeom>
        </p:spPr>
      </p:pic>
      <p:sp>
        <p:nvSpPr>
          <p:cNvPr id="9" name="TextBox 8">
            <a:extLst>
              <a:ext uri="{FF2B5EF4-FFF2-40B4-BE49-F238E27FC236}">
                <a16:creationId xmlns:a16="http://schemas.microsoft.com/office/drawing/2014/main" id="{11166AF9-53AF-3505-6B99-50A39D20E47E}"/>
              </a:ext>
            </a:extLst>
          </p:cNvPr>
          <p:cNvSpPr txBox="1"/>
          <p:nvPr/>
        </p:nvSpPr>
        <p:spPr>
          <a:xfrm>
            <a:off x="84526" y="5279247"/>
            <a:ext cx="3221829" cy="615516"/>
          </a:xfrm>
          <a:prstGeom prst="rect">
            <a:avLst/>
          </a:prstGeom>
          <a:noFill/>
        </p:spPr>
        <p:txBody>
          <a:bodyPr wrap="none" lIns="179285" tIns="143428" rIns="179285" bIns="143428" rtlCol="0">
            <a:spAutoFit/>
          </a:bodyPr>
          <a:lstStyle/>
          <a:p>
            <a:pPr defTabSz="914120">
              <a:lnSpc>
                <a:spcPct val="90000"/>
              </a:lnSpc>
              <a:spcAft>
                <a:spcPts val="588"/>
              </a:spcAft>
              <a:defRPr/>
            </a:pPr>
            <a:r>
              <a:rPr lang="en-GB" sz="2353" err="1">
                <a:solidFill>
                  <a:srgbClr val="00BCF2"/>
                </a:solidFill>
                <a:latin typeface="Segoe UI"/>
              </a:rPr>
              <a:t>Escalabilidad</a:t>
            </a:r>
            <a:r>
              <a:rPr lang="en-GB" sz="2353">
                <a:solidFill>
                  <a:srgbClr val="00BCF2"/>
                </a:solidFill>
                <a:latin typeface="Segoe UI"/>
              </a:rPr>
              <a:t> del LMS</a:t>
            </a:r>
          </a:p>
        </p:txBody>
      </p:sp>
      <p:sp>
        <p:nvSpPr>
          <p:cNvPr id="10" name="TextBox 9">
            <a:extLst>
              <a:ext uri="{FF2B5EF4-FFF2-40B4-BE49-F238E27FC236}">
                <a16:creationId xmlns:a16="http://schemas.microsoft.com/office/drawing/2014/main" id="{C71B12E9-8BF9-8977-B651-31390755E9C9}"/>
              </a:ext>
            </a:extLst>
          </p:cNvPr>
          <p:cNvSpPr txBox="1"/>
          <p:nvPr/>
        </p:nvSpPr>
        <p:spPr>
          <a:xfrm>
            <a:off x="9" y="4087792"/>
            <a:ext cx="4016855" cy="1017805"/>
          </a:xfrm>
          <a:prstGeom prst="rect">
            <a:avLst/>
          </a:prstGeom>
          <a:noFill/>
        </p:spPr>
        <p:txBody>
          <a:bodyPr wrap="none" lIns="179285" tIns="143428" rIns="179285" bIns="143428" rtlCol="0" anchor="t">
            <a:spAutoFit/>
          </a:bodyPr>
          <a:lstStyle/>
          <a:p>
            <a:pPr defTabSz="914120">
              <a:lnSpc>
                <a:spcPct val="90000"/>
              </a:lnSpc>
              <a:spcAft>
                <a:spcPts val="588"/>
              </a:spcAft>
              <a:defRPr/>
            </a:pPr>
            <a:r>
              <a:rPr lang="en-GB" sz="2351" err="1">
                <a:solidFill>
                  <a:srgbClr val="00BCF2"/>
                </a:solidFill>
                <a:latin typeface="Segoe UI"/>
              </a:rPr>
              <a:t>Trabajo</a:t>
            </a:r>
            <a:r>
              <a:rPr lang="en-GB" sz="2351">
                <a:solidFill>
                  <a:srgbClr val="00BCF2"/>
                </a:solidFill>
                <a:latin typeface="Segoe UI"/>
              </a:rPr>
              <a:t> remote </a:t>
            </a:r>
            <a:r>
              <a:rPr lang="en-GB" sz="2351" err="1">
                <a:solidFill>
                  <a:srgbClr val="00BCF2"/>
                </a:solidFill>
                <a:latin typeface="Segoe UI"/>
              </a:rPr>
              <a:t>seguro</a:t>
            </a:r>
            <a:r>
              <a:rPr lang="en-GB" sz="2351">
                <a:solidFill>
                  <a:srgbClr val="00BCF2"/>
                </a:solidFill>
                <a:latin typeface="Segoe UI"/>
              </a:rPr>
              <a:t> AVD</a:t>
            </a:r>
            <a:endParaRPr lang="en-GB" sz="2353">
              <a:solidFill>
                <a:srgbClr val="00BCF2"/>
              </a:solidFill>
              <a:latin typeface="Segoe UI"/>
            </a:endParaRPr>
          </a:p>
          <a:p>
            <a:pPr defTabSz="914120">
              <a:lnSpc>
                <a:spcPct val="90000"/>
              </a:lnSpc>
              <a:spcAft>
                <a:spcPts val="588"/>
              </a:spcAft>
              <a:defRPr/>
            </a:pPr>
            <a:r>
              <a:rPr lang="en-GB" sz="2351">
                <a:solidFill>
                  <a:srgbClr val="00BCF2"/>
                </a:solidFill>
                <a:latin typeface="Segoe UI"/>
              </a:rPr>
              <a:t> Laboratorios </a:t>
            </a:r>
            <a:r>
              <a:rPr lang="en-GB" sz="2351" err="1">
                <a:solidFill>
                  <a:srgbClr val="00BCF2"/>
                </a:solidFill>
                <a:latin typeface="Segoe UI"/>
              </a:rPr>
              <a:t>virtuales</a:t>
            </a:r>
            <a:endParaRPr lang="en-GB" sz="2351">
              <a:solidFill>
                <a:srgbClr val="00BCF2"/>
              </a:solidFill>
              <a:latin typeface="Segoe UI"/>
              <a:cs typeface="Segoe UI"/>
            </a:endParaRPr>
          </a:p>
        </p:txBody>
      </p:sp>
      <p:sp>
        <p:nvSpPr>
          <p:cNvPr id="11" name="TextBox 10">
            <a:extLst>
              <a:ext uri="{FF2B5EF4-FFF2-40B4-BE49-F238E27FC236}">
                <a16:creationId xmlns:a16="http://schemas.microsoft.com/office/drawing/2014/main" id="{A728B46B-9851-3026-5CFB-6E8B369CAF2B}"/>
              </a:ext>
            </a:extLst>
          </p:cNvPr>
          <p:cNvSpPr txBox="1"/>
          <p:nvPr/>
        </p:nvSpPr>
        <p:spPr>
          <a:xfrm>
            <a:off x="9157397" y="3889699"/>
            <a:ext cx="3716675" cy="1018318"/>
          </a:xfrm>
          <a:prstGeom prst="rect">
            <a:avLst/>
          </a:prstGeom>
          <a:noFill/>
        </p:spPr>
        <p:txBody>
          <a:bodyPr wrap="square" lIns="179285" tIns="143428" rIns="179285" bIns="143428" rtlCol="0">
            <a:spAutoFit/>
          </a:bodyPr>
          <a:lstStyle/>
          <a:p>
            <a:pPr defTabSz="914120">
              <a:lnSpc>
                <a:spcPct val="90000"/>
              </a:lnSpc>
              <a:spcAft>
                <a:spcPts val="588"/>
              </a:spcAft>
              <a:defRPr/>
            </a:pPr>
            <a:r>
              <a:rPr lang="en-GB" sz="2353">
                <a:solidFill>
                  <a:srgbClr val="00BCF2"/>
                </a:solidFill>
                <a:latin typeface="Segoe UI"/>
              </a:rPr>
              <a:t>Business continuity</a:t>
            </a:r>
          </a:p>
          <a:p>
            <a:pPr defTabSz="914120">
              <a:lnSpc>
                <a:spcPct val="90000"/>
              </a:lnSpc>
              <a:spcAft>
                <a:spcPts val="588"/>
              </a:spcAft>
              <a:defRPr/>
            </a:pPr>
            <a:r>
              <a:rPr lang="en-GB" sz="2353">
                <a:solidFill>
                  <a:srgbClr val="00BCF2"/>
                </a:solidFill>
                <a:latin typeface="Segoe UI"/>
              </a:rPr>
              <a:t> y recovery</a:t>
            </a:r>
          </a:p>
        </p:txBody>
      </p:sp>
      <p:sp>
        <p:nvSpPr>
          <p:cNvPr id="13" name="TextBox 12">
            <a:extLst>
              <a:ext uri="{FF2B5EF4-FFF2-40B4-BE49-F238E27FC236}">
                <a16:creationId xmlns:a16="http://schemas.microsoft.com/office/drawing/2014/main" id="{6CE36F9D-F1C9-0FE8-B61F-DDCC114DA6BC}"/>
              </a:ext>
            </a:extLst>
          </p:cNvPr>
          <p:cNvSpPr txBox="1"/>
          <p:nvPr/>
        </p:nvSpPr>
        <p:spPr>
          <a:xfrm>
            <a:off x="7694853" y="5732114"/>
            <a:ext cx="4548410" cy="615516"/>
          </a:xfrm>
          <a:prstGeom prst="rect">
            <a:avLst/>
          </a:prstGeom>
          <a:noFill/>
        </p:spPr>
        <p:txBody>
          <a:bodyPr wrap="none" lIns="179285" tIns="143428" rIns="179285" bIns="143428" rtlCol="0">
            <a:spAutoFit/>
          </a:bodyPr>
          <a:lstStyle/>
          <a:p>
            <a:pPr defTabSz="914120">
              <a:lnSpc>
                <a:spcPct val="90000"/>
              </a:lnSpc>
              <a:spcAft>
                <a:spcPts val="588"/>
              </a:spcAft>
              <a:defRPr/>
            </a:pPr>
            <a:r>
              <a:rPr lang="en-GB" sz="2353" err="1">
                <a:solidFill>
                  <a:srgbClr val="00BCF2"/>
                </a:solidFill>
                <a:latin typeface="Segoe UI"/>
              </a:rPr>
              <a:t>Soporte</a:t>
            </a:r>
            <a:r>
              <a:rPr lang="en-GB" sz="2353">
                <a:solidFill>
                  <a:srgbClr val="00BCF2"/>
                </a:solidFill>
                <a:latin typeface="Segoe UI"/>
              </a:rPr>
              <a:t> de </a:t>
            </a:r>
            <a:r>
              <a:rPr lang="en-GB" sz="2353" err="1">
                <a:solidFill>
                  <a:srgbClr val="00BCF2"/>
                </a:solidFill>
                <a:latin typeface="Segoe UI"/>
              </a:rPr>
              <a:t>nuevas</a:t>
            </a:r>
            <a:r>
              <a:rPr lang="en-GB" sz="2353">
                <a:solidFill>
                  <a:srgbClr val="00BCF2"/>
                </a:solidFill>
                <a:latin typeface="Segoe UI"/>
              </a:rPr>
              <a:t> </a:t>
            </a:r>
            <a:r>
              <a:rPr lang="en-GB" sz="2353" err="1">
                <a:solidFill>
                  <a:srgbClr val="00BCF2"/>
                </a:solidFill>
                <a:latin typeface="Segoe UI"/>
              </a:rPr>
              <a:t>aplicaciones</a:t>
            </a:r>
            <a:endParaRPr lang="en-GB" sz="2353">
              <a:solidFill>
                <a:srgbClr val="00BCF2"/>
              </a:solidFill>
              <a:latin typeface="Segoe UI"/>
            </a:endParaRPr>
          </a:p>
        </p:txBody>
      </p:sp>
      <p:sp>
        <p:nvSpPr>
          <p:cNvPr id="15" name="TextBox 14">
            <a:extLst>
              <a:ext uri="{FF2B5EF4-FFF2-40B4-BE49-F238E27FC236}">
                <a16:creationId xmlns:a16="http://schemas.microsoft.com/office/drawing/2014/main" id="{C526C939-9702-53FE-291D-1FB1BE35653C}"/>
              </a:ext>
            </a:extLst>
          </p:cNvPr>
          <p:cNvSpPr txBox="1"/>
          <p:nvPr/>
        </p:nvSpPr>
        <p:spPr>
          <a:xfrm>
            <a:off x="371956" y="5870089"/>
            <a:ext cx="2078888" cy="615516"/>
          </a:xfrm>
          <a:prstGeom prst="rect">
            <a:avLst/>
          </a:prstGeom>
          <a:noFill/>
        </p:spPr>
        <p:txBody>
          <a:bodyPr wrap="none" lIns="179285" tIns="143428" rIns="179285" bIns="143428" rtlCol="0">
            <a:spAutoFit/>
          </a:bodyPr>
          <a:lstStyle/>
          <a:p>
            <a:pPr defTabSz="914120">
              <a:lnSpc>
                <a:spcPct val="90000"/>
              </a:lnSpc>
              <a:spcAft>
                <a:spcPts val="588"/>
              </a:spcAft>
              <a:defRPr/>
            </a:pPr>
            <a:r>
              <a:rPr lang="en-GB" sz="2353">
                <a:solidFill>
                  <a:srgbClr val="00BCF2"/>
                </a:solidFill>
                <a:latin typeface="Segoe UI"/>
              </a:rPr>
              <a:t>AI y Big Data</a:t>
            </a:r>
          </a:p>
        </p:txBody>
      </p:sp>
      <p:pic>
        <p:nvPicPr>
          <p:cNvPr id="26" name="Picture 2" descr="GÉANT | LinkedIn">
            <a:extLst>
              <a:ext uri="{FF2B5EF4-FFF2-40B4-BE49-F238E27FC236}">
                <a16:creationId xmlns:a16="http://schemas.microsoft.com/office/drawing/2014/main" id="{D40116D8-3B6E-86FC-46BE-AA81F579FF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479" y="3043989"/>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27" name="Graphic 117" descr="Cloud">
            <a:extLst>
              <a:ext uri="{FF2B5EF4-FFF2-40B4-BE49-F238E27FC236}">
                <a16:creationId xmlns:a16="http://schemas.microsoft.com/office/drawing/2014/main" id="{06858A19-1C23-DE9A-56D9-D724968B5DF4}"/>
              </a:ext>
            </a:extLst>
          </p:cNvPr>
          <p:cNvSpPr/>
          <p:nvPr/>
        </p:nvSpPr>
        <p:spPr>
          <a:xfrm>
            <a:off x="4693553" y="1652572"/>
            <a:ext cx="3318392" cy="1742565"/>
          </a:xfrm>
          <a:custGeom>
            <a:avLst/>
            <a:gdLst>
              <a:gd name="connsiteX0" fmla="*/ 3369809 w 3923833"/>
              <a:gd name="connsiteY0" fmla="*/ 1112015 h 2234029"/>
              <a:gd name="connsiteX1" fmla="*/ 3323252 w 3923833"/>
              <a:gd name="connsiteY1" fmla="*/ 1112015 h 2234029"/>
              <a:gd name="connsiteX2" fmla="*/ 3323252 w 3923833"/>
              <a:gd name="connsiteY2" fmla="*/ 1112015 h 2234029"/>
              <a:gd name="connsiteX3" fmla="*/ 3029946 w 3923833"/>
              <a:gd name="connsiteY3" fmla="*/ 544024 h 2234029"/>
              <a:gd name="connsiteX4" fmla="*/ 2392120 w 3923833"/>
              <a:gd name="connsiteY4" fmla="*/ 455566 h 2234029"/>
              <a:gd name="connsiteX5" fmla="*/ 1451675 w 3923833"/>
              <a:gd name="connsiteY5" fmla="*/ 22589 h 2234029"/>
              <a:gd name="connsiteX6" fmla="*/ 809194 w 3923833"/>
              <a:gd name="connsiteY6" fmla="*/ 832675 h 2234029"/>
              <a:gd name="connsiteX7" fmla="*/ 809194 w 3923833"/>
              <a:gd name="connsiteY7" fmla="*/ 841986 h 2234029"/>
              <a:gd name="connsiteX8" fmla="*/ 138778 w 3923833"/>
              <a:gd name="connsiteY8" fmla="*/ 1112015 h 2234029"/>
              <a:gd name="connsiteX9" fmla="*/ 64287 w 3923833"/>
              <a:gd name="connsiteY9" fmla="*/ 1828987 h 2234029"/>
              <a:gd name="connsiteX10" fmla="*/ 664868 w 3923833"/>
              <a:gd name="connsiteY10" fmla="*/ 2229374 h 2234029"/>
              <a:gd name="connsiteX11" fmla="*/ 664868 w 3923833"/>
              <a:gd name="connsiteY11" fmla="*/ 2234030 h 2234029"/>
              <a:gd name="connsiteX12" fmla="*/ 3365153 w 3923833"/>
              <a:gd name="connsiteY12" fmla="*/ 2234030 h 2234029"/>
              <a:gd name="connsiteX13" fmla="*/ 3923833 w 3923833"/>
              <a:gd name="connsiteY13" fmla="*/ 1675350 h 2234029"/>
              <a:gd name="connsiteX14" fmla="*/ 3369809 w 3923833"/>
              <a:gd name="connsiteY14" fmla="*/ 1112015 h 223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23833" h="2234029">
                <a:moveTo>
                  <a:pt x="3369809" y="1112015"/>
                </a:moveTo>
                <a:cubicBezTo>
                  <a:pt x="3355842" y="1112015"/>
                  <a:pt x="3337220" y="1112015"/>
                  <a:pt x="3323252" y="1112015"/>
                </a:cubicBezTo>
                <a:cubicBezTo>
                  <a:pt x="3323252" y="1112015"/>
                  <a:pt x="3323252" y="1112015"/>
                  <a:pt x="3323252" y="1112015"/>
                </a:cubicBezTo>
                <a:cubicBezTo>
                  <a:pt x="3323252" y="883887"/>
                  <a:pt x="3211517" y="674382"/>
                  <a:pt x="3029946" y="544024"/>
                </a:cubicBezTo>
                <a:cubicBezTo>
                  <a:pt x="2843719" y="413665"/>
                  <a:pt x="2606280" y="381075"/>
                  <a:pt x="2392120" y="455566"/>
                </a:cubicBezTo>
                <a:cubicBezTo>
                  <a:pt x="2215204" y="111047"/>
                  <a:pt x="1824128" y="-65868"/>
                  <a:pt x="1451675" y="22589"/>
                </a:cubicBezTo>
                <a:cubicBezTo>
                  <a:pt x="1079222" y="111047"/>
                  <a:pt x="809194" y="446255"/>
                  <a:pt x="809194" y="832675"/>
                </a:cubicBezTo>
                <a:cubicBezTo>
                  <a:pt x="809194" y="832675"/>
                  <a:pt x="809194" y="837330"/>
                  <a:pt x="809194" y="841986"/>
                </a:cubicBezTo>
                <a:cubicBezTo>
                  <a:pt x="553132" y="800085"/>
                  <a:pt x="297070" y="907165"/>
                  <a:pt x="138778" y="1112015"/>
                </a:cubicBezTo>
                <a:cubicBezTo>
                  <a:pt x="-14859" y="1321520"/>
                  <a:pt x="-42793" y="1596204"/>
                  <a:pt x="64287" y="1828987"/>
                </a:cubicBezTo>
                <a:cubicBezTo>
                  <a:pt x="176023" y="2061770"/>
                  <a:pt x="408806" y="2215407"/>
                  <a:pt x="664868" y="2229374"/>
                </a:cubicBezTo>
                <a:lnTo>
                  <a:pt x="664868" y="2234030"/>
                </a:lnTo>
                <a:lnTo>
                  <a:pt x="3365153" y="2234030"/>
                </a:lnTo>
                <a:cubicBezTo>
                  <a:pt x="3672427" y="2234030"/>
                  <a:pt x="3923833" y="1982624"/>
                  <a:pt x="3923833" y="1675350"/>
                </a:cubicBezTo>
                <a:cubicBezTo>
                  <a:pt x="3923833" y="1368076"/>
                  <a:pt x="3677083" y="1112015"/>
                  <a:pt x="3369809" y="1112015"/>
                </a:cubicBezTo>
                <a:close/>
              </a:path>
            </a:pathLst>
          </a:custGeom>
          <a:solidFill>
            <a:schemeClr val="bg1"/>
          </a:solidFill>
          <a:ln w="28575" cap="flat">
            <a:solidFill>
              <a:schemeClr val="accent1"/>
            </a:solidFill>
            <a:prstDash val="solid"/>
            <a:miter/>
          </a:ln>
        </p:spPr>
        <p:txBody>
          <a:bodyPr rtlCol="0" anchor="ctr"/>
          <a:lstStyle/>
          <a:p>
            <a:pPr defTabSz="914377">
              <a:defRPr/>
            </a:pPr>
            <a:endParaRPr lang="en-US">
              <a:solidFill>
                <a:srgbClr val="FFFFFF"/>
              </a:solidFill>
              <a:latin typeface="Segoe UI"/>
            </a:endParaRPr>
          </a:p>
        </p:txBody>
      </p:sp>
      <p:grpSp>
        <p:nvGrpSpPr>
          <p:cNvPr id="28" name="Group 27">
            <a:extLst>
              <a:ext uri="{FF2B5EF4-FFF2-40B4-BE49-F238E27FC236}">
                <a16:creationId xmlns:a16="http://schemas.microsoft.com/office/drawing/2014/main" id="{5F3DFB1C-7A0E-B053-8EE6-FD01D02D8735}"/>
              </a:ext>
              <a:ext uri="{C183D7F6-B498-43B3-948B-1728B52AA6E4}">
                <adec:decorative xmlns:adec="http://schemas.microsoft.com/office/drawing/2017/decorative" val="1"/>
              </a:ext>
            </a:extLst>
          </p:cNvPr>
          <p:cNvGrpSpPr/>
          <p:nvPr/>
        </p:nvGrpSpPr>
        <p:grpSpPr>
          <a:xfrm>
            <a:off x="5027193" y="2663045"/>
            <a:ext cx="2512217" cy="493859"/>
            <a:chOff x="8561608" y="2785729"/>
            <a:chExt cx="1405900" cy="265698"/>
          </a:xfrm>
        </p:grpSpPr>
        <p:pic>
          <p:nvPicPr>
            <p:cNvPr id="29" name="Picture 28" descr="A picture containing drawing&#10;&#10;Description automatically generated">
              <a:extLst>
                <a:ext uri="{FF2B5EF4-FFF2-40B4-BE49-F238E27FC236}">
                  <a16:creationId xmlns:a16="http://schemas.microsoft.com/office/drawing/2014/main" id="{F2D0EE86-AFC5-E4B3-7422-E9B8A8EDBE06}"/>
                </a:ext>
              </a:extLst>
            </p:cNvPr>
            <p:cNvPicPr>
              <a:picLocks noChangeAspect="1"/>
            </p:cNvPicPr>
            <p:nvPr/>
          </p:nvPicPr>
          <p:blipFill rotWithShape="1">
            <a:blip r:embed="rId5">
              <a:extLst>
                <a:ext uri="{28A0092B-C50C-407E-A947-70E740481C1C}">
                  <a14:useLocalDpi xmlns:a14="http://schemas.microsoft.com/office/drawing/2010/main" val="0"/>
                </a:ext>
              </a:extLst>
            </a:blip>
            <a:srcRect r="82446" b="108"/>
            <a:stretch/>
          </p:blipFill>
          <p:spPr>
            <a:xfrm>
              <a:off x="8561608" y="2785729"/>
              <a:ext cx="252912" cy="265698"/>
            </a:xfrm>
            <a:prstGeom prst="rect">
              <a:avLst/>
            </a:prstGeom>
          </p:spPr>
        </p:pic>
        <p:pic>
          <p:nvPicPr>
            <p:cNvPr id="30" name="Picture 29" descr="A picture containing drawing&#10;&#10;Description automatically generated">
              <a:extLst>
                <a:ext uri="{FF2B5EF4-FFF2-40B4-BE49-F238E27FC236}">
                  <a16:creationId xmlns:a16="http://schemas.microsoft.com/office/drawing/2014/main" id="{7C093DBC-8849-139C-4E44-361A3FFBBD4B}"/>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a:stretch/>
          </p:blipFill>
          <p:spPr>
            <a:xfrm>
              <a:off x="8814520" y="2785729"/>
              <a:ext cx="1152988" cy="258169"/>
            </a:xfrm>
            <a:prstGeom prst="rect">
              <a:avLst/>
            </a:prstGeom>
          </p:spPr>
        </p:pic>
      </p:grpSp>
      <p:sp>
        <p:nvSpPr>
          <p:cNvPr id="39" name="Title 2">
            <a:extLst>
              <a:ext uri="{FF2B5EF4-FFF2-40B4-BE49-F238E27FC236}">
                <a16:creationId xmlns:a16="http://schemas.microsoft.com/office/drawing/2014/main" id="{8F955C5C-5A02-759D-AA4A-6E15DA7268E1}"/>
              </a:ext>
            </a:extLst>
          </p:cNvPr>
          <p:cNvSpPr txBox="1">
            <a:spLocks/>
          </p:cNvSpPr>
          <p:nvPr/>
        </p:nvSpPr>
        <p:spPr>
          <a:xfrm>
            <a:off x="557568" y="1432732"/>
            <a:ext cx="3575773" cy="952501"/>
          </a:xfrm>
          <a:prstGeom prst="rect">
            <a:avLst/>
          </a:prstGeom>
          <a:ln w="15875">
            <a:solidFill>
              <a:schemeClr val="accent1"/>
            </a:solidFill>
          </a:ln>
        </p:spPr>
        <p:txBody>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defTabSz="932719">
              <a:defRPr/>
            </a:pPr>
            <a:r>
              <a:rPr lang="en-GB" sz="2800" b="1" spc="-51" err="1">
                <a:solidFill>
                  <a:srgbClr val="FFFFFF"/>
                </a:solidFill>
                <a:latin typeface="Segoe UI Semibold"/>
              </a:rPr>
              <a:t>Procedimiento</a:t>
            </a:r>
            <a:r>
              <a:rPr lang="en-GB" sz="2800" b="1" spc="-51">
                <a:solidFill>
                  <a:srgbClr val="FFFFFF"/>
                </a:solidFill>
                <a:latin typeface="Segoe UI Semibold"/>
              </a:rPr>
              <a:t> de </a:t>
            </a:r>
          </a:p>
          <a:p>
            <a:pPr defTabSz="932719">
              <a:defRPr/>
            </a:pPr>
            <a:r>
              <a:rPr lang="en-GB" sz="2800" b="1" spc="-51" err="1">
                <a:solidFill>
                  <a:srgbClr val="FFFFFF"/>
                </a:solidFill>
                <a:latin typeface="Segoe UI Semibold"/>
              </a:rPr>
              <a:t>Contratación</a:t>
            </a:r>
            <a:r>
              <a:rPr lang="en-GB" sz="2800" b="1" spc="-51">
                <a:solidFill>
                  <a:srgbClr val="FFFFFF"/>
                </a:solidFill>
                <a:latin typeface="Segoe UI Semibold"/>
              </a:rPr>
              <a:t> </a:t>
            </a:r>
            <a:r>
              <a:rPr lang="en-GB" sz="2800" b="1" spc="-51" err="1">
                <a:solidFill>
                  <a:srgbClr val="FFFFFF"/>
                </a:solidFill>
                <a:latin typeface="Segoe UI Semibold"/>
              </a:rPr>
              <a:t>Pública</a:t>
            </a:r>
            <a:endParaRPr lang="en-GB" sz="2800" b="1" spc="-51">
              <a:solidFill>
                <a:srgbClr val="FFFFFF"/>
              </a:solidFill>
              <a:latin typeface="Segoe UI Semibold"/>
            </a:endParaRPr>
          </a:p>
        </p:txBody>
      </p:sp>
      <p:sp>
        <p:nvSpPr>
          <p:cNvPr id="40" name="Title 2">
            <a:extLst>
              <a:ext uri="{FF2B5EF4-FFF2-40B4-BE49-F238E27FC236}">
                <a16:creationId xmlns:a16="http://schemas.microsoft.com/office/drawing/2014/main" id="{3BAF8A5A-46D7-7A32-AD40-6BB858F90D06}"/>
              </a:ext>
            </a:extLst>
          </p:cNvPr>
          <p:cNvSpPr txBox="1">
            <a:spLocks/>
          </p:cNvSpPr>
          <p:nvPr/>
        </p:nvSpPr>
        <p:spPr>
          <a:xfrm>
            <a:off x="8310007" y="1020114"/>
            <a:ext cx="3575773" cy="1503751"/>
          </a:xfrm>
          <a:prstGeom prst="rect">
            <a:avLst/>
          </a:prstGeom>
          <a:ln w="15875">
            <a:solidFill>
              <a:schemeClr val="accent1"/>
            </a:solidFill>
          </a:ln>
        </p:spPr>
        <p:txBody>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defTabSz="932719">
              <a:defRPr/>
            </a:pPr>
            <a:r>
              <a:rPr lang="en-GB" sz="3200" b="1" spc="-51">
                <a:solidFill>
                  <a:srgbClr val="FFFFFF"/>
                </a:solidFill>
                <a:latin typeface="Segoe UI Semibold"/>
              </a:rPr>
              <a:t>Framework</a:t>
            </a:r>
          </a:p>
          <a:p>
            <a:pPr defTabSz="932719">
              <a:defRPr/>
            </a:pPr>
            <a:r>
              <a:rPr lang="en-GB" sz="2800" b="1" spc="-51" err="1">
                <a:solidFill>
                  <a:srgbClr val="FFFFFF"/>
                </a:solidFill>
                <a:latin typeface="Segoe UI Semibold"/>
              </a:rPr>
              <a:t>Descuento</a:t>
            </a:r>
            <a:endParaRPr lang="en-GB" sz="2800" b="1" spc="-51">
              <a:solidFill>
                <a:srgbClr val="FFFFFF"/>
              </a:solidFill>
              <a:latin typeface="Segoe UI Semibold"/>
            </a:endParaRPr>
          </a:p>
          <a:p>
            <a:pPr defTabSz="932719">
              <a:defRPr/>
            </a:pPr>
            <a:r>
              <a:rPr lang="en-GB" sz="2800" b="1" spc="-51">
                <a:solidFill>
                  <a:srgbClr val="FFFFFF"/>
                </a:solidFill>
                <a:latin typeface="Segoe UI Semibold"/>
              </a:rPr>
              <a:t>Egress traffic waiver</a:t>
            </a:r>
          </a:p>
        </p:txBody>
      </p:sp>
      <p:sp>
        <p:nvSpPr>
          <p:cNvPr id="41" name="TextBox 40">
            <a:extLst>
              <a:ext uri="{FF2B5EF4-FFF2-40B4-BE49-F238E27FC236}">
                <a16:creationId xmlns:a16="http://schemas.microsoft.com/office/drawing/2014/main" id="{FB986F93-1D86-321C-ED3D-D9A8A19C2BE8}"/>
              </a:ext>
            </a:extLst>
          </p:cNvPr>
          <p:cNvSpPr txBox="1"/>
          <p:nvPr/>
        </p:nvSpPr>
        <p:spPr>
          <a:xfrm>
            <a:off x="9236911" y="4971490"/>
            <a:ext cx="3716675" cy="615516"/>
          </a:xfrm>
          <a:prstGeom prst="rect">
            <a:avLst/>
          </a:prstGeom>
          <a:noFill/>
        </p:spPr>
        <p:txBody>
          <a:bodyPr wrap="square" lIns="179285" tIns="143428" rIns="179285" bIns="143428" rtlCol="0">
            <a:spAutoFit/>
          </a:bodyPr>
          <a:lstStyle/>
          <a:p>
            <a:pPr defTabSz="914120">
              <a:lnSpc>
                <a:spcPct val="90000"/>
              </a:lnSpc>
              <a:spcAft>
                <a:spcPts val="588"/>
              </a:spcAft>
              <a:defRPr/>
            </a:pPr>
            <a:r>
              <a:rPr lang="en-GB" sz="2353" err="1">
                <a:solidFill>
                  <a:srgbClr val="00BCF2"/>
                </a:solidFill>
                <a:latin typeface="Segoe UI"/>
              </a:rPr>
              <a:t>Ciberseguridad</a:t>
            </a:r>
            <a:endParaRPr lang="en-GB" sz="2353">
              <a:solidFill>
                <a:srgbClr val="00BCF2"/>
              </a:solidFill>
              <a:latin typeface="Segoe UI"/>
            </a:endParaRPr>
          </a:p>
        </p:txBody>
      </p:sp>
      <p:pic>
        <p:nvPicPr>
          <p:cNvPr id="5" name="Picture 4" descr="RedIRIS (@LaRedIRIS) / Twitter">
            <a:extLst>
              <a:ext uri="{FF2B5EF4-FFF2-40B4-BE49-F238E27FC236}">
                <a16:creationId xmlns:a16="http://schemas.microsoft.com/office/drawing/2014/main" id="{55123273-42F9-6B7C-93BA-71AD6E04AE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08823" y="5379503"/>
            <a:ext cx="1030519" cy="1030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64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32642A-F215-3B4A-8248-4776F280B21E}"/>
              </a:ext>
            </a:extLst>
          </p:cNvPr>
          <p:cNvSpPr>
            <a:spLocks noGrp="1"/>
          </p:cNvSpPr>
          <p:nvPr>
            <p:ph type="body" sz="quarter" idx="10"/>
          </p:nvPr>
        </p:nvSpPr>
        <p:spPr>
          <a:xfrm>
            <a:off x="3228954" y="3136261"/>
            <a:ext cx="8604591" cy="840241"/>
          </a:xfrm>
        </p:spPr>
        <p:txBody>
          <a:bodyPr/>
          <a:lstStyle/>
          <a:p>
            <a:pPr algn="l"/>
            <a:endParaRPr lang="es-ES" b="0" i="0" dirty="0">
              <a:solidFill>
                <a:srgbClr val="2F2F2F"/>
              </a:solidFill>
              <a:effectLst/>
              <a:latin typeface="Segoe UI" panose="020B0502040204020203" pitchFamily="34" charset="0"/>
            </a:endParaRPr>
          </a:p>
          <a:p>
            <a:pPr algn="l"/>
            <a:r>
              <a:rPr lang="es-ES" b="0" i="0" dirty="0">
                <a:solidFill>
                  <a:srgbClr val="2F2F2F"/>
                </a:solidFill>
                <a:effectLst/>
                <a:latin typeface="Segoe UI" panose="020B0502040204020203" pitchFamily="34" charset="0"/>
              </a:rPr>
              <a:t>La Universidad de Castilla-La Mancha migra sus servicios a Azure y deja de emitir el equivalente a recorrer 12 millones de km en coche gracias al acuerdo marco OCRE</a:t>
            </a:r>
          </a:p>
        </p:txBody>
      </p:sp>
      <p:sp>
        <p:nvSpPr>
          <p:cNvPr id="3" name="Text Placeholder 2">
            <a:extLst>
              <a:ext uri="{FF2B5EF4-FFF2-40B4-BE49-F238E27FC236}">
                <a16:creationId xmlns:a16="http://schemas.microsoft.com/office/drawing/2014/main" id="{9D8E13B7-05F4-B74A-9AC4-ACECB9B4BCA5}"/>
              </a:ext>
            </a:extLst>
          </p:cNvPr>
          <p:cNvSpPr>
            <a:spLocks noGrp="1"/>
          </p:cNvSpPr>
          <p:nvPr>
            <p:ph type="body" sz="quarter" idx="12"/>
          </p:nvPr>
        </p:nvSpPr>
        <p:spPr>
          <a:xfrm>
            <a:off x="3095719" y="5150803"/>
            <a:ext cx="2455075" cy="1481643"/>
          </a:xfrm>
        </p:spPr>
        <p:txBody>
          <a:bodyPr/>
          <a:lstStyle/>
          <a:p>
            <a:pPr marL="171450" indent="-171450" fontAlgn="t">
              <a:buFontTx/>
              <a:buChar char="-"/>
            </a:pPr>
            <a:r>
              <a:rPr lang="en-GB" sz="1800" dirty="0" err="1">
                <a:latin typeface="Segoe UI" panose="020B0502040204020203" pitchFamily="34" charset="0"/>
              </a:rPr>
              <a:t>Acuerdo</a:t>
            </a:r>
            <a:r>
              <a:rPr lang="en-GB" sz="1800" dirty="0">
                <a:latin typeface="Segoe UI" panose="020B0502040204020203" pitchFamily="34" charset="0"/>
              </a:rPr>
              <a:t> </a:t>
            </a:r>
            <a:r>
              <a:rPr lang="en-GB" sz="1800" dirty="0" err="1">
                <a:latin typeface="Segoe UI" panose="020B0502040204020203" pitchFamily="34" charset="0"/>
              </a:rPr>
              <a:t>marco</a:t>
            </a:r>
            <a:r>
              <a:rPr lang="en-GB" sz="1800" dirty="0">
                <a:latin typeface="Segoe UI" panose="020B0502040204020203" pitchFamily="34" charset="0"/>
              </a:rPr>
              <a:t> </a:t>
            </a:r>
          </a:p>
          <a:p>
            <a:pPr marL="171450" indent="-171450" fontAlgn="t">
              <a:buFontTx/>
              <a:buChar char="-"/>
            </a:pPr>
            <a:r>
              <a:rPr lang="en-GB" sz="1800" dirty="0">
                <a:latin typeface="Segoe UI" panose="020B0502040204020203" pitchFamily="34" charset="0"/>
              </a:rPr>
              <a:t>OCRE </a:t>
            </a:r>
            <a:r>
              <a:rPr lang="en-GB" sz="1800" dirty="0" err="1">
                <a:latin typeface="Segoe UI" panose="020B0502040204020203" pitchFamily="34" charset="0"/>
              </a:rPr>
              <a:t>Estrategia</a:t>
            </a:r>
            <a:r>
              <a:rPr lang="en-GB" sz="1800" dirty="0">
                <a:latin typeface="Segoe UI" panose="020B0502040204020203" pitchFamily="34" charset="0"/>
              </a:rPr>
              <a:t> cloud-first</a:t>
            </a:r>
          </a:p>
          <a:p>
            <a:pPr marL="171450" indent="-171450" fontAlgn="t">
              <a:buFontTx/>
              <a:buChar char="-"/>
            </a:pPr>
            <a:r>
              <a:rPr lang="en-GB" sz="1800" dirty="0" err="1">
                <a:latin typeface="Segoe UI" panose="020B0502040204020203" pitchFamily="34" charset="0"/>
              </a:rPr>
              <a:t>Modernización</a:t>
            </a:r>
            <a:r>
              <a:rPr lang="en-GB" sz="1800" dirty="0">
                <a:latin typeface="Segoe UI" panose="020B0502040204020203" pitchFamily="34" charset="0"/>
              </a:rPr>
              <a:t> IT</a:t>
            </a:r>
          </a:p>
        </p:txBody>
      </p:sp>
      <p:sp>
        <p:nvSpPr>
          <p:cNvPr id="4" name="Text Placeholder 3">
            <a:extLst>
              <a:ext uri="{FF2B5EF4-FFF2-40B4-BE49-F238E27FC236}">
                <a16:creationId xmlns:a16="http://schemas.microsoft.com/office/drawing/2014/main" id="{6F64AA95-5112-154B-B9A1-786FF917DA0B}"/>
              </a:ext>
            </a:extLst>
          </p:cNvPr>
          <p:cNvSpPr>
            <a:spLocks noGrp="1"/>
          </p:cNvSpPr>
          <p:nvPr>
            <p:ph type="body" sz="quarter" idx="11"/>
          </p:nvPr>
        </p:nvSpPr>
        <p:spPr>
          <a:xfrm>
            <a:off x="3209329" y="4138356"/>
            <a:ext cx="8643841" cy="273733"/>
          </a:xfrm>
        </p:spPr>
        <p:txBody>
          <a:bodyPr vert="horz" lIns="0" tIns="0" rIns="0" bIns="0" rtlCol="0" anchor="t"/>
          <a:lstStyle/>
          <a:p>
            <a:r>
              <a:rPr lang="es-ES" b="0" i="1" dirty="0">
                <a:solidFill>
                  <a:srgbClr val="2F2F2F"/>
                </a:solidFill>
                <a:effectLst/>
                <a:latin typeface="Segoe UI" panose="020B0502040204020203" pitchFamily="34" charset="0"/>
              </a:rPr>
              <a:t>“Creemos que la transformación digital de las universidades públicas debe ser global y sostenerse en los pilares de la creación de una cultura digital, el aprendizaje personalizado y la digitalización, sin descuidar el compromiso con la protección del medioambiente. El objetivo es dar respuesta a las demandas de la sociedad actual” </a:t>
            </a:r>
          </a:p>
          <a:p>
            <a:r>
              <a:rPr lang="es-ES" b="0" i="1" dirty="0">
                <a:solidFill>
                  <a:srgbClr val="2F2F2F"/>
                </a:solidFill>
                <a:effectLst/>
                <a:latin typeface="Segoe UI" panose="020B0502040204020203" pitchFamily="34" charset="0"/>
              </a:rPr>
              <a:t>–</a:t>
            </a:r>
            <a:r>
              <a:rPr lang="es-ES" dirty="0">
                <a:latin typeface="Segoe UI Semilight"/>
                <a:cs typeface="Segoe UI Semilight"/>
              </a:rPr>
              <a:t> Andrés Prado Domínguez, director del Área TIC en UCLM</a:t>
            </a:r>
            <a:endParaRPr lang="en-US" dirty="0">
              <a:latin typeface="Segoe UI Semilight"/>
              <a:cs typeface="Segoe UI Semilight"/>
            </a:endParaRPr>
          </a:p>
        </p:txBody>
      </p:sp>
      <p:sp>
        <p:nvSpPr>
          <p:cNvPr id="5" name="Text Placeholder 4">
            <a:extLst>
              <a:ext uri="{FF2B5EF4-FFF2-40B4-BE49-F238E27FC236}">
                <a16:creationId xmlns:a16="http://schemas.microsoft.com/office/drawing/2014/main" id="{70F26054-1664-574A-BC03-41556F3E96BB}"/>
              </a:ext>
            </a:extLst>
          </p:cNvPr>
          <p:cNvSpPr>
            <a:spLocks noGrp="1"/>
          </p:cNvSpPr>
          <p:nvPr>
            <p:ph type="body" sz="quarter" idx="21"/>
          </p:nvPr>
        </p:nvSpPr>
        <p:spPr>
          <a:xfrm>
            <a:off x="9178843" y="5245752"/>
            <a:ext cx="2674327" cy="1481643"/>
          </a:xfrm>
        </p:spPr>
        <p:txBody>
          <a:bodyPr vert="horz" lIns="0" tIns="0" rIns="0" bIns="0" rtlCol="0" anchor="t"/>
          <a:lstStyle/>
          <a:p>
            <a:pPr marL="171450" indent="-171450" fontAlgn="t">
              <a:buFontTx/>
              <a:buChar char="-"/>
            </a:pPr>
            <a:r>
              <a:rPr lang="en-GB" sz="1800" dirty="0" err="1">
                <a:latin typeface="Segoe UI" panose="020B0502040204020203" pitchFamily="34" charset="0"/>
              </a:rPr>
              <a:t>Continuidad</a:t>
            </a:r>
            <a:r>
              <a:rPr lang="en-GB" sz="1800" dirty="0">
                <a:latin typeface="Segoe UI" panose="020B0502040204020203" pitchFamily="34" charset="0"/>
              </a:rPr>
              <a:t> </a:t>
            </a:r>
            <a:r>
              <a:rPr lang="en-GB" sz="1800" dirty="0" err="1">
                <a:latin typeface="Segoe UI" panose="020B0502040204020203" pitchFamily="34" charset="0"/>
              </a:rPr>
              <a:t>académica</a:t>
            </a:r>
            <a:r>
              <a:rPr lang="en-GB" sz="1800" dirty="0">
                <a:latin typeface="Segoe UI" panose="020B0502040204020203" pitchFamily="34" charset="0"/>
              </a:rPr>
              <a:t> </a:t>
            </a:r>
          </a:p>
          <a:p>
            <a:pPr marL="171450" indent="-171450" fontAlgn="t">
              <a:buFontTx/>
              <a:buChar char="-"/>
            </a:pPr>
            <a:r>
              <a:rPr lang="en-GB" sz="1800" dirty="0">
                <a:latin typeface="Segoe UI" panose="020B0502040204020203" pitchFamily="34" charset="0"/>
              </a:rPr>
              <a:t>Mayor </a:t>
            </a:r>
            <a:r>
              <a:rPr lang="en-GB" sz="1800" dirty="0" err="1">
                <a:latin typeface="Segoe UI" panose="020B0502040204020203" pitchFamily="34" charset="0"/>
              </a:rPr>
              <a:t>resiliencia</a:t>
            </a:r>
            <a:r>
              <a:rPr lang="en-GB" sz="1800" dirty="0">
                <a:latin typeface="Segoe UI" panose="020B0502040204020203" pitchFamily="34" charset="0"/>
              </a:rPr>
              <a:t> </a:t>
            </a:r>
          </a:p>
          <a:p>
            <a:pPr marL="171450" indent="-171450" fontAlgn="t">
              <a:buFontTx/>
              <a:buChar char="-"/>
            </a:pPr>
            <a:r>
              <a:rPr lang="en-GB" sz="1800" dirty="0">
                <a:latin typeface="Segoe UI" panose="020B0502040204020203" pitchFamily="34" charset="0"/>
              </a:rPr>
              <a:t>Más </a:t>
            </a:r>
            <a:r>
              <a:rPr lang="en-GB" sz="1800" dirty="0" err="1">
                <a:latin typeface="Segoe UI" panose="020B0502040204020203" pitchFamily="34" charset="0"/>
              </a:rPr>
              <a:t>agilidad</a:t>
            </a:r>
            <a:r>
              <a:rPr lang="en-GB" sz="1800" dirty="0">
                <a:latin typeface="Segoe UI" panose="020B0502040204020203" pitchFamily="34" charset="0"/>
              </a:rPr>
              <a:t> </a:t>
            </a:r>
            <a:r>
              <a:rPr lang="en-GB" sz="1800" dirty="0" err="1">
                <a:latin typeface="Segoe UI" panose="020B0502040204020203" pitchFamily="34" charset="0"/>
              </a:rPr>
              <a:t>operativa</a:t>
            </a:r>
            <a:endParaRPr lang="en-GB" sz="1800" dirty="0">
              <a:latin typeface="Segoe UI" panose="020B0502040204020203" pitchFamily="34" charset="0"/>
            </a:endParaRPr>
          </a:p>
        </p:txBody>
      </p:sp>
      <p:sp>
        <p:nvSpPr>
          <p:cNvPr id="6" name="Text Placeholder 5">
            <a:extLst>
              <a:ext uri="{FF2B5EF4-FFF2-40B4-BE49-F238E27FC236}">
                <a16:creationId xmlns:a16="http://schemas.microsoft.com/office/drawing/2014/main" id="{A482157E-4A03-454F-9DA2-46ECB73FBE18}"/>
              </a:ext>
            </a:extLst>
          </p:cNvPr>
          <p:cNvSpPr>
            <a:spLocks noGrp="1"/>
          </p:cNvSpPr>
          <p:nvPr>
            <p:ph type="body" sz="quarter" idx="22"/>
          </p:nvPr>
        </p:nvSpPr>
        <p:spPr>
          <a:xfrm>
            <a:off x="5630380" y="5172393"/>
            <a:ext cx="3468877" cy="1481643"/>
          </a:xfrm>
        </p:spPr>
        <p:txBody>
          <a:bodyPr/>
          <a:lstStyle/>
          <a:p>
            <a:pPr marL="171450" indent="-171450" fontAlgn="t">
              <a:buFontTx/>
              <a:buChar char="-"/>
            </a:pPr>
            <a:r>
              <a:rPr lang="en-GB" sz="1800" dirty="0" err="1">
                <a:latin typeface="Segoe UI" panose="020B0502040204020203" pitchFamily="34" charset="0"/>
              </a:rPr>
              <a:t>Migración</a:t>
            </a:r>
            <a:r>
              <a:rPr lang="en-GB" sz="1800" dirty="0">
                <a:latin typeface="Segoe UI" panose="020B0502040204020203" pitchFamily="34" charset="0"/>
              </a:rPr>
              <a:t> de </a:t>
            </a:r>
            <a:r>
              <a:rPr lang="en-GB" sz="1800" dirty="0" err="1">
                <a:latin typeface="Segoe UI" panose="020B0502040204020203" pitchFamily="34" charset="0"/>
              </a:rPr>
              <a:t>servicios</a:t>
            </a:r>
            <a:r>
              <a:rPr lang="en-GB" sz="1800" dirty="0">
                <a:latin typeface="Segoe UI" panose="020B0502040204020203" pitchFamily="34" charset="0"/>
              </a:rPr>
              <a:t> a Azure </a:t>
            </a:r>
          </a:p>
          <a:p>
            <a:pPr marL="171450" indent="-171450" fontAlgn="t">
              <a:buFontTx/>
              <a:buChar char="-"/>
            </a:pPr>
            <a:r>
              <a:rPr lang="en-GB" sz="1800" dirty="0" err="1">
                <a:latin typeface="Segoe UI" panose="020B0502040204020203" pitchFamily="34" charset="0"/>
              </a:rPr>
              <a:t>Adopción</a:t>
            </a:r>
            <a:r>
              <a:rPr lang="en-GB" sz="1800" dirty="0">
                <a:latin typeface="Segoe UI" panose="020B0502040204020203" pitchFamily="34" charset="0"/>
              </a:rPr>
              <a:t> de Azure a </a:t>
            </a:r>
            <a:r>
              <a:rPr lang="en-GB" sz="1800" dirty="0" err="1">
                <a:latin typeface="Segoe UI" panose="020B0502040204020203" pitchFamily="34" charset="0"/>
              </a:rPr>
              <a:t>escala</a:t>
            </a:r>
            <a:r>
              <a:rPr lang="en-GB" sz="1800" dirty="0">
                <a:latin typeface="Segoe UI" panose="020B0502040204020203" pitchFamily="34" charset="0"/>
              </a:rPr>
              <a:t> </a:t>
            </a:r>
          </a:p>
          <a:p>
            <a:pPr marL="171450" indent="-171450" fontAlgn="t">
              <a:buFontTx/>
              <a:buChar char="-"/>
            </a:pPr>
            <a:r>
              <a:rPr lang="en-GB" sz="1800" dirty="0" err="1">
                <a:latin typeface="Segoe UI" panose="020B0502040204020203" pitchFamily="34" charset="0"/>
              </a:rPr>
              <a:t>Contratación</a:t>
            </a:r>
            <a:r>
              <a:rPr lang="en-GB" sz="1800" dirty="0">
                <a:latin typeface="Segoe UI" panose="020B0502040204020203" pitchFamily="34" charset="0"/>
              </a:rPr>
              <a:t> </a:t>
            </a:r>
            <a:r>
              <a:rPr lang="en-GB" sz="1800" dirty="0" err="1">
                <a:latin typeface="Segoe UI" panose="020B0502040204020203" pitchFamily="34" charset="0"/>
              </a:rPr>
              <a:t>simplificada</a:t>
            </a:r>
            <a:endParaRPr lang="en-GB" sz="1800" dirty="0">
              <a:latin typeface="Segoe UI" panose="020B0502040204020203" pitchFamily="34" charset="0"/>
            </a:endParaRPr>
          </a:p>
        </p:txBody>
      </p:sp>
      <p:sp>
        <p:nvSpPr>
          <p:cNvPr id="7" name="Text Placeholder 6">
            <a:extLst>
              <a:ext uri="{FF2B5EF4-FFF2-40B4-BE49-F238E27FC236}">
                <a16:creationId xmlns:a16="http://schemas.microsoft.com/office/drawing/2014/main" id="{4D054F81-88EF-254E-8DE4-D2AEC78F44A8}"/>
              </a:ext>
            </a:extLst>
          </p:cNvPr>
          <p:cNvSpPr>
            <a:spLocks noGrp="1"/>
          </p:cNvSpPr>
          <p:nvPr>
            <p:ph type="body" sz="quarter" idx="18"/>
          </p:nvPr>
        </p:nvSpPr>
        <p:spPr>
          <a:xfrm>
            <a:off x="282925" y="2794572"/>
            <a:ext cx="2191951" cy="3235037"/>
          </a:xfrm>
        </p:spPr>
        <p:txBody>
          <a:bodyPr/>
          <a:lstStyle/>
          <a:p>
            <a:r>
              <a:rPr lang="en-US" dirty="0">
                <a:latin typeface="Segoe UI Semibold"/>
                <a:cs typeface="Segoe UI Semibold"/>
              </a:rPr>
              <a:t>Customer:</a:t>
            </a:r>
            <a:br>
              <a:rPr lang="en-US" dirty="0"/>
            </a:br>
            <a:r>
              <a:rPr lang="en-US" b="0" dirty="0">
                <a:latin typeface="Segoe UI Semilight"/>
                <a:cs typeface="Segoe UI Semilight"/>
              </a:rPr>
              <a:t>Universidad de Castilla-La Mancha</a:t>
            </a:r>
          </a:p>
          <a:p>
            <a:r>
              <a:rPr lang="en-US" dirty="0"/>
              <a:t>Industry:</a:t>
            </a:r>
            <a:br>
              <a:rPr lang="en-US" dirty="0"/>
            </a:br>
            <a:r>
              <a:rPr lang="en-US" b="0" dirty="0">
                <a:latin typeface="Segoe UI Semilight" panose="020B0402040204020203" pitchFamily="34" charset="0"/>
                <a:cs typeface="Segoe UI Semilight" panose="020B0402040204020203" pitchFamily="34" charset="0"/>
              </a:rPr>
              <a:t>Educación</a:t>
            </a:r>
          </a:p>
          <a:p>
            <a:r>
              <a:rPr lang="en-US" dirty="0"/>
              <a:t>Country:</a:t>
            </a:r>
            <a:br>
              <a:rPr lang="en-US" dirty="0"/>
            </a:br>
            <a:r>
              <a:rPr lang="en-US" b="0" dirty="0">
                <a:latin typeface="Segoe UI Semilight" panose="020B0402040204020203" pitchFamily="34" charset="0"/>
                <a:cs typeface="Segoe UI Semilight" panose="020B0402040204020203" pitchFamily="34" charset="0"/>
              </a:rPr>
              <a:t>Spain</a:t>
            </a:r>
          </a:p>
          <a:p>
            <a:r>
              <a:rPr lang="en-US" dirty="0">
                <a:latin typeface="Segoe UI Semibold"/>
                <a:cs typeface="Segoe UI Semibold"/>
              </a:rPr>
              <a:t>Products and services:</a:t>
            </a:r>
            <a:br>
              <a:rPr lang="en-US" dirty="0"/>
            </a:br>
            <a:r>
              <a:rPr lang="en-US" b="0" dirty="0">
                <a:latin typeface="Segoe UI Semilight"/>
                <a:cs typeface="Segoe UI Semilight"/>
              </a:rPr>
              <a:t>Microsoft Azure                                     Microsoft Azure Arc                   Microsoft Azure Automation                  Microsoft Update Management </a:t>
            </a:r>
            <a:br>
              <a:rPr lang="en-US" dirty="0">
                <a:latin typeface="Segoe UI Semilight"/>
                <a:cs typeface="Segoe UI Semilight"/>
              </a:rPr>
            </a:br>
            <a:r>
              <a:rPr lang="en-US" b="0" dirty="0">
                <a:latin typeface="Segoe UI Semilight"/>
                <a:cs typeface="Segoe UI Semilight"/>
              </a:rPr>
              <a:t>Azure Monitor</a:t>
            </a:r>
          </a:p>
          <a:p>
            <a:br>
              <a:rPr lang="en-US" b="0" dirty="0">
                <a:latin typeface="Segoe UI Semilight"/>
                <a:cs typeface="Segoe UI Semilight"/>
              </a:rPr>
            </a:br>
            <a:r>
              <a:rPr lang="en-US" dirty="0">
                <a:latin typeface="Segoe UI Semibold"/>
                <a:cs typeface="Segoe UI Semibold"/>
                <a:hlinkClick r:id="rId3"/>
              </a:rPr>
              <a:t>Lee la </a:t>
            </a:r>
            <a:r>
              <a:rPr lang="en-US" dirty="0" err="1">
                <a:latin typeface="Segoe UI Semibold"/>
                <a:cs typeface="Segoe UI Semibold"/>
                <a:hlinkClick r:id="rId3"/>
              </a:rPr>
              <a:t>historia</a:t>
            </a:r>
            <a:r>
              <a:rPr lang="en-US" dirty="0">
                <a:latin typeface="Segoe UI Semibold"/>
                <a:cs typeface="Segoe UI Semibold"/>
                <a:hlinkClick r:id="rId3"/>
              </a:rPr>
              <a:t> </a:t>
            </a:r>
            <a:r>
              <a:rPr lang="en-US" dirty="0" err="1">
                <a:latin typeface="Segoe UI Semibold"/>
                <a:cs typeface="Segoe UI Semibold"/>
                <a:hlinkClick r:id="rId3"/>
              </a:rPr>
              <a:t>completa</a:t>
            </a:r>
            <a:r>
              <a:rPr lang="en-US" dirty="0">
                <a:latin typeface="Segoe UI Semibold"/>
                <a:cs typeface="Segoe UI Semibold"/>
                <a:hlinkClick r:id="rId3"/>
              </a:rPr>
              <a:t> </a:t>
            </a:r>
            <a:r>
              <a:rPr lang="en-US" dirty="0" err="1">
                <a:latin typeface="Segoe UI Semibold"/>
                <a:cs typeface="Segoe UI Semibold"/>
                <a:hlinkClick r:id="rId3"/>
              </a:rPr>
              <a:t>aquí</a:t>
            </a:r>
            <a:endParaRPr lang="en-US" dirty="0">
              <a:latin typeface="Segoe UI Semibold"/>
              <a:cs typeface="Segoe UI Semibold"/>
            </a:endParaRPr>
          </a:p>
        </p:txBody>
      </p:sp>
      <p:sp>
        <p:nvSpPr>
          <p:cNvPr id="14" name="Rectangle 13">
            <a:extLst>
              <a:ext uri="{FF2B5EF4-FFF2-40B4-BE49-F238E27FC236}">
                <a16:creationId xmlns:a16="http://schemas.microsoft.com/office/drawing/2014/main" id="{47219399-6E0D-034C-8477-C9FC774ABA09}"/>
              </a:ext>
            </a:extLst>
          </p:cNvPr>
          <p:cNvSpPr/>
          <p:nvPr/>
        </p:nvSpPr>
        <p:spPr>
          <a:xfrm>
            <a:off x="2870483" y="-9053"/>
            <a:ext cx="11887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Calibri" panose="020F0502020204030204"/>
            </a:endParaRPr>
          </a:p>
        </p:txBody>
      </p:sp>
      <p:pic>
        <p:nvPicPr>
          <p:cNvPr id="15" name="Picture 14">
            <a:extLst>
              <a:ext uri="{FF2B5EF4-FFF2-40B4-BE49-F238E27FC236}">
                <a16:creationId xmlns:a16="http://schemas.microsoft.com/office/drawing/2014/main" id="{4CD661CC-6E30-D309-1CDA-98E95621533E}"/>
              </a:ext>
            </a:extLst>
          </p:cNvPr>
          <p:cNvPicPr>
            <a:picLocks noChangeAspect="1"/>
          </p:cNvPicPr>
          <p:nvPr/>
        </p:nvPicPr>
        <p:blipFill>
          <a:blip r:embed="rId4"/>
          <a:srcRect/>
          <a:stretch/>
        </p:blipFill>
        <p:spPr>
          <a:xfrm>
            <a:off x="-960575" y="725361"/>
            <a:ext cx="3435441" cy="1335259"/>
          </a:xfrm>
          <a:prstGeom prst="rect">
            <a:avLst/>
          </a:prstGeom>
        </p:spPr>
      </p:pic>
      <p:pic>
        <p:nvPicPr>
          <p:cNvPr id="11" name="Picture Placeholder 10">
            <a:extLst>
              <a:ext uri="{FF2B5EF4-FFF2-40B4-BE49-F238E27FC236}">
                <a16:creationId xmlns:a16="http://schemas.microsoft.com/office/drawing/2014/main" id="{4C863E30-B306-F933-112C-FE30753D6824}"/>
              </a:ext>
            </a:extLst>
          </p:cNvPr>
          <p:cNvPicPr>
            <a:picLocks noGrp="1" noChangeAspect="1"/>
          </p:cNvPicPr>
          <p:nvPr>
            <p:ph type="pic" sz="quarter" idx="24"/>
          </p:nvPr>
        </p:nvPicPr>
        <p:blipFill rotWithShape="1">
          <a:blip r:embed="rId5"/>
          <a:srcRect t="23084" b="23084"/>
          <a:stretch/>
        </p:blipFill>
        <p:spPr>
          <a:xfrm>
            <a:off x="2953124" y="-9054"/>
            <a:ext cx="9236075" cy="3292475"/>
          </a:xfrm>
        </p:spPr>
      </p:pic>
    </p:spTree>
    <p:extLst>
      <p:ext uri="{BB962C8B-B14F-4D97-AF65-F5344CB8AC3E}">
        <p14:creationId xmlns:p14="http://schemas.microsoft.com/office/powerpoint/2010/main" val="3570181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854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1969DA-6B38-F770-2DC5-FA04B859D49C}"/>
              </a:ext>
            </a:extLst>
          </p:cNvPr>
          <p:cNvSpPr>
            <a:spLocks noGrp="1"/>
          </p:cNvSpPr>
          <p:nvPr>
            <p:ph type="title"/>
          </p:nvPr>
        </p:nvSpPr>
        <p:spPr/>
        <p:txBody>
          <a:bodyPr/>
          <a:lstStyle/>
          <a:p>
            <a:r>
              <a:rPr lang="es-ES" altLang="ru-UA"/>
              <a:t>Quiénes somos</a:t>
            </a:r>
            <a:br>
              <a:rPr lang="ru-UA" altLang="ru-UA">
                <a:gradFill>
                  <a:gsLst>
                    <a:gs pos="5000">
                      <a:schemeClr val="accent1"/>
                    </a:gs>
                    <a:gs pos="100000">
                      <a:schemeClr val="accent5"/>
                    </a:gs>
                  </a:gsLst>
                  <a:lin ang="2700000" scaled="0"/>
                </a:gradFill>
              </a:rPr>
            </a:br>
            <a:endParaRPr lang="es-ES"/>
          </a:p>
        </p:txBody>
      </p:sp>
      <p:sp>
        <p:nvSpPr>
          <p:cNvPr id="3" name="Marcador de texto 2">
            <a:extLst>
              <a:ext uri="{FF2B5EF4-FFF2-40B4-BE49-F238E27FC236}">
                <a16:creationId xmlns:a16="http://schemas.microsoft.com/office/drawing/2014/main" id="{908B38FE-E603-EF00-78B0-687569AF0819}"/>
              </a:ext>
            </a:extLst>
          </p:cNvPr>
          <p:cNvSpPr>
            <a:spLocks noGrp="1"/>
          </p:cNvSpPr>
          <p:nvPr>
            <p:ph type="body" sz="quarter" idx="10"/>
          </p:nvPr>
        </p:nvSpPr>
        <p:spPr/>
        <p:txBody>
          <a:bodyPr/>
          <a:lstStyle/>
          <a:p>
            <a:r>
              <a:rPr lang="es-ES" altLang="ru-UA"/>
              <a:t>Especialistas en el ámbito de la tecnología</a:t>
            </a:r>
            <a:endParaRPr lang="ru-UA" altLang="ru-UA"/>
          </a:p>
          <a:p>
            <a:endParaRPr lang="es-ES"/>
          </a:p>
        </p:txBody>
      </p:sp>
      <p:sp>
        <p:nvSpPr>
          <p:cNvPr id="4" name="Subtítulo 3">
            <a:extLst>
              <a:ext uri="{FF2B5EF4-FFF2-40B4-BE49-F238E27FC236}">
                <a16:creationId xmlns:a16="http://schemas.microsoft.com/office/drawing/2014/main" id="{F65D5DCA-3562-9227-AEED-ECF195A25841}"/>
              </a:ext>
            </a:extLst>
          </p:cNvPr>
          <p:cNvSpPr>
            <a:spLocks noGrp="1"/>
          </p:cNvSpPr>
          <p:nvPr>
            <p:ph type="subTitle" idx="1"/>
          </p:nvPr>
        </p:nvSpPr>
        <p:spPr>
          <a:xfrm>
            <a:off x="1095412" y="2082201"/>
            <a:ext cx="5000589" cy="750819"/>
          </a:xfrm>
        </p:spPr>
        <p:txBody>
          <a:bodyPr/>
          <a:lstStyle/>
          <a:p>
            <a:pPr algn="just">
              <a:lnSpc>
                <a:spcPts val="1740"/>
              </a:lnSpc>
            </a:pPr>
            <a:r>
              <a:rPr lang="es-ES">
                <a:solidFill>
                  <a:srgbClr val="435368"/>
                </a:solidFill>
              </a:rPr>
              <a:t>Con casi 20 años de experiencia, somos expertos en la implantación de soluciones integrales de tecnología, con el objetivo de ofrecer soluciones únicas para entidades públicas y privadas</a:t>
            </a:r>
          </a:p>
          <a:p>
            <a:endParaRPr lang="es-ES"/>
          </a:p>
        </p:txBody>
      </p:sp>
    </p:spTree>
    <p:extLst>
      <p:ext uri="{BB962C8B-B14F-4D97-AF65-F5344CB8AC3E}">
        <p14:creationId xmlns:p14="http://schemas.microsoft.com/office/powerpoint/2010/main" val="1555280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0215E96E-6C8F-B3F4-5803-D374C48BB4F8}"/>
              </a:ext>
            </a:extLst>
          </p:cNvPr>
          <p:cNvSpPr>
            <a:spLocks noGrp="1"/>
          </p:cNvSpPr>
          <p:nvPr>
            <p:ph type="title"/>
          </p:nvPr>
        </p:nvSpPr>
        <p:spPr>
          <a:xfrm>
            <a:off x="1031234" y="910525"/>
            <a:ext cx="5064775" cy="1110779"/>
          </a:xfrm>
        </p:spPr>
        <p:txBody>
          <a:bodyPr/>
          <a:lstStyle/>
          <a:p>
            <a:r>
              <a:rPr lang="en-US" altLang="ru-UA">
                <a:latin typeface="Roboto Black" panose="02000000000000000000"/>
                <a:ea typeface="Inter" panose="020B0502030000000004" pitchFamily="34" charset="0"/>
              </a:rPr>
              <a:t>Presencia </a:t>
            </a:r>
            <a:r>
              <a:rPr lang="en-US" altLang="ru-UA" err="1">
                <a:latin typeface="Roboto Black" panose="02000000000000000000"/>
                <a:ea typeface="Inter" panose="020B0502030000000004" pitchFamily="34" charset="0"/>
              </a:rPr>
              <a:t>en</a:t>
            </a:r>
            <a:r>
              <a:rPr lang="en-US" altLang="ru-UA">
                <a:latin typeface="Roboto Black" panose="02000000000000000000"/>
                <a:ea typeface="Inter" panose="020B0502030000000004" pitchFamily="34" charset="0"/>
              </a:rPr>
              <a:t> España e </a:t>
            </a:r>
            <a:r>
              <a:rPr lang="en-US" altLang="ru-UA" err="1">
                <a:latin typeface="Roboto Black" panose="02000000000000000000"/>
                <a:ea typeface="Inter" panose="020B0502030000000004" pitchFamily="34" charset="0"/>
              </a:rPr>
              <a:t>internacional</a:t>
            </a:r>
            <a:br>
              <a:rPr lang="ru-UA" altLang="ru-UA">
                <a:gradFill flip="none" rotWithShape="1">
                  <a:gsLst>
                    <a:gs pos="5000">
                      <a:schemeClr val="accent1"/>
                    </a:gs>
                    <a:gs pos="100000">
                      <a:schemeClr val="accent5"/>
                    </a:gs>
                  </a:gsLst>
                  <a:lin ang="2700000" scaled="1"/>
                  <a:tileRect/>
                </a:gradFill>
                <a:ea typeface="Inter" panose="020B0502030000000004" pitchFamily="34" charset="0"/>
              </a:rPr>
            </a:br>
            <a:endParaRPr lang="es-ES"/>
          </a:p>
        </p:txBody>
      </p:sp>
      <p:sp>
        <p:nvSpPr>
          <p:cNvPr id="7" name="Marcador de texto 6">
            <a:extLst>
              <a:ext uri="{FF2B5EF4-FFF2-40B4-BE49-F238E27FC236}">
                <a16:creationId xmlns:a16="http://schemas.microsoft.com/office/drawing/2014/main" id="{E176BD7C-ACE4-9376-38BB-3682A59BACA1}"/>
              </a:ext>
            </a:extLst>
          </p:cNvPr>
          <p:cNvSpPr>
            <a:spLocks noGrp="1"/>
          </p:cNvSpPr>
          <p:nvPr>
            <p:ph type="body" sz="quarter" idx="14"/>
          </p:nvPr>
        </p:nvSpPr>
        <p:spPr>
          <a:xfrm>
            <a:off x="6302299" y="1101893"/>
            <a:ext cx="3282951" cy="364031"/>
          </a:xfrm>
        </p:spPr>
        <p:txBody>
          <a:bodyPr/>
          <a:lstStyle/>
          <a:p>
            <a:pPr marL="0" indent="0" eaLnBrk="0" fontAlgn="base" hangingPunct="0">
              <a:spcBef>
                <a:spcPct val="0"/>
              </a:spcBef>
              <a:spcAft>
                <a:spcPct val="0"/>
              </a:spcAft>
            </a:pPr>
            <a:r>
              <a:rPr lang="es-ES" altLang="ru-UA" b="0">
                <a:latin typeface="Roboto Medium" panose="02000000000000000000" pitchFamily="2" charset="0"/>
                <a:ea typeface="Roboto Medium" panose="02000000000000000000" pitchFamily="2" charset="0"/>
                <a:cs typeface="Roboto Medium" panose="02000000000000000000" pitchFamily="2" charset="0"/>
              </a:rPr>
              <a:t>Crecimiento</a:t>
            </a:r>
            <a:r>
              <a:rPr lang="es-ES" altLang="ru-UA">
                <a:latin typeface="Roboto Medium" panose="02000000000000000000" pitchFamily="2" charset="0"/>
                <a:ea typeface="Roboto Medium" panose="02000000000000000000" pitchFamily="2" charset="0"/>
                <a:cs typeface="Roboto Medium" panose="02000000000000000000" pitchFamily="2" charset="0"/>
              </a:rPr>
              <a:t> continuo</a:t>
            </a:r>
            <a:endParaRPr lang="ru-UA" altLang="ru-UA">
              <a:latin typeface="Roboto Medium" panose="02000000000000000000" pitchFamily="2" charset="0"/>
              <a:ea typeface="Roboto Medium" panose="02000000000000000000" pitchFamily="2" charset="0"/>
              <a:cs typeface="Roboto Medium" panose="02000000000000000000" pitchFamily="2" charset="0"/>
            </a:endParaRPr>
          </a:p>
        </p:txBody>
      </p:sp>
      <p:sp>
        <p:nvSpPr>
          <p:cNvPr id="6" name="Subtítulo 5">
            <a:extLst>
              <a:ext uri="{FF2B5EF4-FFF2-40B4-BE49-F238E27FC236}">
                <a16:creationId xmlns:a16="http://schemas.microsoft.com/office/drawing/2014/main" id="{F1D396D6-81A9-B73C-AAB1-B8F0615FD09E}"/>
              </a:ext>
            </a:extLst>
          </p:cNvPr>
          <p:cNvSpPr>
            <a:spLocks noGrp="1"/>
          </p:cNvSpPr>
          <p:nvPr>
            <p:ph type="subTitle" idx="1"/>
          </p:nvPr>
        </p:nvSpPr>
        <p:spPr>
          <a:xfrm>
            <a:off x="6302292" y="1465913"/>
            <a:ext cx="4697669" cy="750819"/>
          </a:xfrm>
        </p:spPr>
        <p:txBody>
          <a:bodyPr/>
          <a:lstStyle/>
          <a:p>
            <a:pPr algn="just">
              <a:lnSpc>
                <a:spcPts val="1740"/>
              </a:lnSpc>
            </a:pPr>
            <a:r>
              <a:rPr lang="es-ES">
                <a:solidFill>
                  <a:srgbClr val="435368"/>
                </a:solidFill>
              </a:rPr>
              <a:t>Nuestra visión de negocio es ser la empresa española líder en tecnología, para ello, tenemos presencia con equipos certificados a lo largo del territorio nacional</a:t>
            </a:r>
          </a:p>
          <a:p>
            <a:endParaRPr lang="es-ES"/>
          </a:p>
        </p:txBody>
      </p:sp>
    </p:spTree>
    <p:extLst>
      <p:ext uri="{BB962C8B-B14F-4D97-AF65-F5344CB8AC3E}">
        <p14:creationId xmlns:p14="http://schemas.microsoft.com/office/powerpoint/2010/main" val="1029668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A29F03D-4130-9D49-317D-3CE98533A0E7}"/>
              </a:ext>
            </a:extLst>
          </p:cNvPr>
          <p:cNvSpPr>
            <a:spLocks noGrp="1"/>
          </p:cNvSpPr>
          <p:nvPr>
            <p:ph type="title"/>
          </p:nvPr>
        </p:nvSpPr>
        <p:spPr/>
        <p:txBody>
          <a:bodyPr/>
          <a:lstStyle/>
          <a:p>
            <a:pPr lvl="0" eaLnBrk="0" fontAlgn="base" hangingPunct="0">
              <a:spcAft>
                <a:spcPct val="0"/>
              </a:spcAft>
            </a:pPr>
            <a:r>
              <a:rPr lang="en-US" altLang="ru-UA" dirty="0" err="1">
                <a:latin typeface="Roboto Black" panose="02000000000000000000"/>
                <a:ea typeface="Inter" panose="020B0502030000000004" pitchFamily="34" charset="0"/>
              </a:rPr>
              <a:t>Ámbitos</a:t>
            </a:r>
            <a:r>
              <a:rPr lang="en-US" altLang="ru-UA" dirty="0">
                <a:latin typeface="Roboto Black" panose="02000000000000000000"/>
                <a:ea typeface="Inter" panose="020B0502030000000004" pitchFamily="34" charset="0"/>
              </a:rPr>
              <a:t> de</a:t>
            </a:r>
            <a:br>
              <a:rPr lang="en-US" altLang="ru-UA" dirty="0">
                <a:latin typeface="Roboto Black" panose="02000000000000000000"/>
                <a:ea typeface="Inter" panose="020B0502030000000004" pitchFamily="34" charset="0"/>
              </a:rPr>
            </a:br>
            <a:r>
              <a:rPr lang="en-US" altLang="ru-UA" dirty="0" err="1">
                <a:latin typeface="Roboto Black" panose="02000000000000000000"/>
                <a:ea typeface="Inter" panose="020B0502030000000004" pitchFamily="34" charset="0"/>
              </a:rPr>
              <a:t>especialización</a:t>
            </a:r>
            <a:br>
              <a:rPr lang="ru-UA" altLang="ru-UA" dirty="0">
                <a:gradFill flip="none" rotWithShape="1">
                  <a:gsLst>
                    <a:gs pos="5000">
                      <a:schemeClr val="accent1"/>
                    </a:gs>
                    <a:gs pos="100000">
                      <a:schemeClr val="accent5"/>
                    </a:gs>
                  </a:gsLst>
                  <a:lin ang="2700000" scaled="1"/>
                  <a:tileRect/>
                </a:gradFill>
                <a:ea typeface="Inter" panose="020B0502030000000004" pitchFamily="34" charset="0"/>
              </a:rPr>
            </a:br>
            <a:endParaRPr lang="es-ES" dirty="0"/>
          </a:p>
        </p:txBody>
      </p:sp>
      <p:sp>
        <p:nvSpPr>
          <p:cNvPr id="5" name="Marcador de texto 4">
            <a:extLst>
              <a:ext uri="{FF2B5EF4-FFF2-40B4-BE49-F238E27FC236}">
                <a16:creationId xmlns:a16="http://schemas.microsoft.com/office/drawing/2014/main" id="{CBB9B4F2-F38A-E169-6AAC-FA188B2E289F}"/>
              </a:ext>
            </a:extLst>
          </p:cNvPr>
          <p:cNvSpPr>
            <a:spLocks noGrp="1"/>
          </p:cNvSpPr>
          <p:nvPr>
            <p:ph type="body" sz="quarter" idx="14"/>
          </p:nvPr>
        </p:nvSpPr>
        <p:spPr/>
        <p:txBody>
          <a:bodyPr/>
          <a:lstStyle/>
          <a:p>
            <a:r>
              <a:rPr lang="es-ES" altLang="ru-UA" b="0">
                <a:latin typeface="Roboto Medium" panose="02000000000000000000" pitchFamily="2" charset="0"/>
                <a:ea typeface="Roboto Medium" panose="02000000000000000000" pitchFamily="2" charset="0"/>
                <a:cs typeface="Roboto Medium" panose="02000000000000000000" pitchFamily="2" charset="0"/>
              </a:rPr>
              <a:t>Unidades de Negocio y servicios</a:t>
            </a:r>
            <a:endParaRPr lang="ru-UA" altLang="ru-UA" b="0">
              <a:latin typeface="Roboto Medium" panose="02000000000000000000" pitchFamily="2" charset="0"/>
              <a:ea typeface="Roboto Medium" panose="02000000000000000000" pitchFamily="2" charset="0"/>
              <a:cs typeface="Roboto Medium" panose="02000000000000000000" pitchFamily="2" charset="0"/>
            </a:endParaRPr>
          </a:p>
          <a:p>
            <a:endParaRPr lang="es-ES"/>
          </a:p>
        </p:txBody>
      </p:sp>
      <p:sp>
        <p:nvSpPr>
          <p:cNvPr id="4" name="Subtítulo 3">
            <a:extLst>
              <a:ext uri="{FF2B5EF4-FFF2-40B4-BE49-F238E27FC236}">
                <a16:creationId xmlns:a16="http://schemas.microsoft.com/office/drawing/2014/main" id="{44D34338-0F20-706E-0168-5B914B19AC58}"/>
              </a:ext>
            </a:extLst>
          </p:cNvPr>
          <p:cNvSpPr>
            <a:spLocks noGrp="1"/>
          </p:cNvSpPr>
          <p:nvPr>
            <p:ph type="subTitle" idx="1"/>
          </p:nvPr>
        </p:nvSpPr>
        <p:spPr>
          <a:xfrm>
            <a:off x="1263307" y="2792621"/>
            <a:ext cx="3525271" cy="750819"/>
          </a:xfrm>
        </p:spPr>
        <p:txBody>
          <a:bodyPr/>
          <a:lstStyle/>
          <a:p>
            <a:pPr algn="just">
              <a:lnSpc>
                <a:spcPts val="1740"/>
              </a:lnSpc>
            </a:pPr>
            <a:r>
              <a:rPr lang="es-ES">
                <a:solidFill>
                  <a:srgbClr val="435368"/>
                </a:solidFill>
              </a:rPr>
              <a:t>Ofrecemos un </a:t>
            </a:r>
            <a:r>
              <a:rPr lang="es-ES" b="1">
                <a:solidFill>
                  <a:srgbClr val="435368"/>
                </a:solidFill>
              </a:rPr>
              <a:t>enfoque integral</a:t>
            </a:r>
            <a:r>
              <a:rPr lang="es-ES">
                <a:solidFill>
                  <a:srgbClr val="435368"/>
                </a:solidFill>
              </a:rPr>
              <a:t>, siendo capaces de afrontar todas las vertientes de la digitalización de nuestros clientes.</a:t>
            </a:r>
          </a:p>
          <a:p>
            <a:endParaRPr lang="es-ES"/>
          </a:p>
        </p:txBody>
      </p:sp>
    </p:spTree>
    <p:extLst>
      <p:ext uri="{BB962C8B-B14F-4D97-AF65-F5344CB8AC3E}">
        <p14:creationId xmlns:p14="http://schemas.microsoft.com/office/powerpoint/2010/main" val="1148449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1B627-60C1-17B5-B1EA-1FD25B04ADEF}"/>
            </a:ext>
          </a:extLst>
        </p:cNvPr>
        <p:cNvGrpSpPr/>
        <p:nvPr/>
      </p:nvGrpSpPr>
      <p:grpSpPr>
        <a:xfrm>
          <a:off x="0" y="0"/>
          <a:ext cx="0" cy="0"/>
          <a:chOff x="0" y="0"/>
          <a:chExt cx="0" cy="0"/>
        </a:xfrm>
      </p:grpSpPr>
      <p:sp useBgFill="1">
        <p:nvSpPr>
          <p:cNvPr id="68" name="Elipse 67">
            <a:extLst>
              <a:ext uri="{FF2B5EF4-FFF2-40B4-BE49-F238E27FC236}">
                <a16:creationId xmlns:a16="http://schemas.microsoft.com/office/drawing/2014/main" id="{958CB271-EF6E-37A0-507C-F36B1F6B62D3}"/>
              </a:ext>
            </a:extLst>
          </p:cNvPr>
          <p:cNvSpPr/>
          <p:nvPr/>
        </p:nvSpPr>
        <p:spPr>
          <a:xfrm>
            <a:off x="1438489" y="4554931"/>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69" name="Elipse 68">
            <a:extLst>
              <a:ext uri="{FF2B5EF4-FFF2-40B4-BE49-F238E27FC236}">
                <a16:creationId xmlns:a16="http://schemas.microsoft.com/office/drawing/2014/main" id="{E35E4CF3-8278-0852-D75F-CDDDEB5D4991}"/>
              </a:ext>
            </a:extLst>
          </p:cNvPr>
          <p:cNvSpPr/>
          <p:nvPr/>
        </p:nvSpPr>
        <p:spPr>
          <a:xfrm>
            <a:off x="3136660" y="4554931"/>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70" name="Elipse 69">
            <a:extLst>
              <a:ext uri="{FF2B5EF4-FFF2-40B4-BE49-F238E27FC236}">
                <a16:creationId xmlns:a16="http://schemas.microsoft.com/office/drawing/2014/main" id="{9A8C360D-B283-12EB-2876-44465BED8AC9}"/>
              </a:ext>
            </a:extLst>
          </p:cNvPr>
          <p:cNvSpPr/>
          <p:nvPr/>
        </p:nvSpPr>
        <p:spPr>
          <a:xfrm>
            <a:off x="4872155" y="4554931"/>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71" name="Elipse 70">
            <a:extLst>
              <a:ext uri="{FF2B5EF4-FFF2-40B4-BE49-F238E27FC236}">
                <a16:creationId xmlns:a16="http://schemas.microsoft.com/office/drawing/2014/main" id="{20A0B5CA-1029-C9E0-B496-F49E67C5252D}"/>
              </a:ext>
            </a:extLst>
          </p:cNvPr>
          <p:cNvSpPr/>
          <p:nvPr/>
        </p:nvSpPr>
        <p:spPr>
          <a:xfrm>
            <a:off x="6710284" y="4554931"/>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72" name="Elipse 71">
            <a:extLst>
              <a:ext uri="{FF2B5EF4-FFF2-40B4-BE49-F238E27FC236}">
                <a16:creationId xmlns:a16="http://schemas.microsoft.com/office/drawing/2014/main" id="{E0DDA9ED-2F98-0251-F9D9-B06D7E621551}"/>
              </a:ext>
            </a:extLst>
          </p:cNvPr>
          <p:cNvSpPr/>
          <p:nvPr/>
        </p:nvSpPr>
        <p:spPr>
          <a:xfrm>
            <a:off x="8529753" y="4554931"/>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73" name="Elipse 72">
            <a:extLst>
              <a:ext uri="{FF2B5EF4-FFF2-40B4-BE49-F238E27FC236}">
                <a16:creationId xmlns:a16="http://schemas.microsoft.com/office/drawing/2014/main" id="{ED78633B-7CFE-EC7D-477B-C352B110232D}"/>
              </a:ext>
            </a:extLst>
          </p:cNvPr>
          <p:cNvSpPr/>
          <p:nvPr/>
        </p:nvSpPr>
        <p:spPr>
          <a:xfrm>
            <a:off x="10059973" y="4554931"/>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5" name="Elipse 4">
            <a:extLst>
              <a:ext uri="{FF2B5EF4-FFF2-40B4-BE49-F238E27FC236}">
                <a16:creationId xmlns:a16="http://schemas.microsoft.com/office/drawing/2014/main" id="{70CFD9DB-DE40-921E-05D2-4B53431710A3}"/>
              </a:ext>
            </a:extLst>
          </p:cNvPr>
          <p:cNvSpPr/>
          <p:nvPr/>
        </p:nvSpPr>
        <p:spPr>
          <a:xfrm>
            <a:off x="4642157" y="2530187"/>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6" name="Elipse 5">
            <a:extLst>
              <a:ext uri="{FF2B5EF4-FFF2-40B4-BE49-F238E27FC236}">
                <a16:creationId xmlns:a16="http://schemas.microsoft.com/office/drawing/2014/main" id="{204D1324-63D5-6CB7-B225-0ED779BD846E}"/>
              </a:ext>
            </a:extLst>
          </p:cNvPr>
          <p:cNvSpPr/>
          <p:nvPr/>
        </p:nvSpPr>
        <p:spPr>
          <a:xfrm>
            <a:off x="6620247" y="2530187"/>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7" name="Elipse 6">
            <a:extLst>
              <a:ext uri="{FF2B5EF4-FFF2-40B4-BE49-F238E27FC236}">
                <a16:creationId xmlns:a16="http://schemas.microsoft.com/office/drawing/2014/main" id="{D633C15D-56B9-2B7F-5D41-CCDF8BF55404}"/>
              </a:ext>
            </a:extLst>
          </p:cNvPr>
          <p:cNvSpPr/>
          <p:nvPr/>
        </p:nvSpPr>
        <p:spPr>
          <a:xfrm>
            <a:off x="8514361" y="2530187"/>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67" name="Elipse 66">
            <a:extLst>
              <a:ext uri="{FF2B5EF4-FFF2-40B4-BE49-F238E27FC236}">
                <a16:creationId xmlns:a16="http://schemas.microsoft.com/office/drawing/2014/main" id="{00218066-0A90-443F-7785-9E35AEB72BF9}"/>
              </a:ext>
            </a:extLst>
          </p:cNvPr>
          <p:cNvSpPr/>
          <p:nvPr/>
        </p:nvSpPr>
        <p:spPr>
          <a:xfrm>
            <a:off x="10063243" y="2530187"/>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sp useBgFill="1">
        <p:nvSpPr>
          <p:cNvPr id="2" name="Elipse 1">
            <a:extLst>
              <a:ext uri="{FF2B5EF4-FFF2-40B4-BE49-F238E27FC236}">
                <a16:creationId xmlns:a16="http://schemas.microsoft.com/office/drawing/2014/main" id="{276C31D0-37B2-8D4D-2C32-E381779C2D88}"/>
              </a:ext>
            </a:extLst>
          </p:cNvPr>
          <p:cNvSpPr/>
          <p:nvPr/>
        </p:nvSpPr>
        <p:spPr>
          <a:xfrm>
            <a:off x="1438489" y="2530187"/>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grpSp>
        <p:nvGrpSpPr>
          <p:cNvPr id="12" name="Grupo 11">
            <a:extLst>
              <a:ext uri="{FF2B5EF4-FFF2-40B4-BE49-F238E27FC236}">
                <a16:creationId xmlns:a16="http://schemas.microsoft.com/office/drawing/2014/main" id="{7675592F-94D4-71AA-CC36-C0C74FC1CC42}"/>
              </a:ext>
            </a:extLst>
          </p:cNvPr>
          <p:cNvGrpSpPr/>
          <p:nvPr/>
        </p:nvGrpSpPr>
        <p:grpSpPr>
          <a:xfrm>
            <a:off x="847713" y="2595217"/>
            <a:ext cx="1877651" cy="1046849"/>
            <a:chOff x="2139658" y="2385624"/>
            <a:chExt cx="1877650" cy="1046849"/>
          </a:xfrm>
        </p:grpSpPr>
        <p:pic>
          <p:nvPicPr>
            <p:cNvPr id="16" name="Gráfico 15">
              <a:extLst>
                <a:ext uri="{FF2B5EF4-FFF2-40B4-BE49-F238E27FC236}">
                  <a16:creationId xmlns:a16="http://schemas.microsoft.com/office/drawing/2014/main" id="{7E010AFF-70DF-B6DA-147C-24FC4DF7D96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809049" y="2385624"/>
              <a:ext cx="581297" cy="581297"/>
            </a:xfrm>
            <a:prstGeom prst="rect">
              <a:avLst/>
            </a:prstGeom>
          </p:spPr>
        </p:pic>
        <p:sp>
          <p:nvSpPr>
            <p:cNvPr id="13" name="Chart Placeholder 3">
              <a:extLst>
                <a:ext uri="{FF2B5EF4-FFF2-40B4-BE49-F238E27FC236}">
                  <a16:creationId xmlns:a16="http://schemas.microsoft.com/office/drawing/2014/main" id="{5830FCF7-AD41-145D-D375-4DC4E91AC6C7}"/>
                </a:ext>
              </a:extLst>
            </p:cNvPr>
            <p:cNvSpPr txBox="1">
              <a:spLocks/>
            </p:cNvSpPr>
            <p:nvPr/>
          </p:nvSpPr>
          <p:spPr>
            <a:xfrm>
              <a:off x="2139658" y="3231701"/>
              <a:ext cx="1877650" cy="200772"/>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Industria</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grpSp>
      <p:pic>
        <p:nvPicPr>
          <p:cNvPr id="65" name="Gráfico 64" descr="Birrete con relleno sólido">
            <a:extLst>
              <a:ext uri="{FF2B5EF4-FFF2-40B4-BE49-F238E27FC236}">
                <a16:creationId xmlns:a16="http://schemas.microsoft.com/office/drawing/2014/main" id="{AC30E8A8-BD6D-4969-932F-874D1AA0B6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46410" y="4676454"/>
            <a:ext cx="571191" cy="571191"/>
          </a:xfrm>
          <a:prstGeom prst="rect">
            <a:avLst/>
          </a:prstGeom>
        </p:spPr>
      </p:pic>
      <p:sp>
        <p:nvSpPr>
          <p:cNvPr id="66" name="CuadroTexto 65">
            <a:extLst>
              <a:ext uri="{FF2B5EF4-FFF2-40B4-BE49-F238E27FC236}">
                <a16:creationId xmlns:a16="http://schemas.microsoft.com/office/drawing/2014/main" id="{1C4EDA82-A53D-8B24-DFFC-FA4A3F42F835}"/>
              </a:ext>
            </a:extLst>
          </p:cNvPr>
          <p:cNvSpPr txBox="1"/>
          <p:nvPr/>
        </p:nvSpPr>
        <p:spPr>
          <a:xfrm>
            <a:off x="1171225" y="985213"/>
            <a:ext cx="6094268" cy="892552"/>
          </a:xfrm>
          <a:prstGeom prst="rect">
            <a:avLst/>
          </a:prstGeom>
          <a:noFill/>
        </p:spPr>
        <p:txBody>
          <a:bodyPr wrap="square">
            <a:spAutoFit/>
          </a:bodyPr>
          <a:lstStyle/>
          <a:p>
            <a:pPr defTabSz="914377">
              <a:defRPr/>
            </a:pPr>
            <a:r>
              <a:rPr lang="en-US" altLang="ru-UA" sz="3600" b="1" dirty="0">
                <a:solidFill>
                  <a:srgbClr val="435368"/>
                </a:solidFill>
                <a:latin typeface="Roboto Black" panose="02000000000000000000"/>
                <a:ea typeface="Roboto" panose="02000000000000000000" pitchFamily="2" charset="0"/>
                <a:cs typeface="Roboto Black" panose="02000000000000000000" pitchFamily="2" charset="0"/>
              </a:rPr>
              <a:t>Mercados </a:t>
            </a:r>
            <a:r>
              <a:rPr lang="en-US" altLang="ru-UA" sz="3600" b="1" dirty="0" err="1">
                <a:solidFill>
                  <a:srgbClr val="435368"/>
                </a:solidFill>
                <a:latin typeface="Roboto Black" panose="02000000000000000000"/>
                <a:ea typeface="Roboto" panose="02000000000000000000" pitchFamily="2" charset="0"/>
                <a:cs typeface="Roboto Black" panose="02000000000000000000" pitchFamily="2" charset="0"/>
              </a:rPr>
              <a:t>Verticales</a:t>
            </a:r>
            <a:br>
              <a:rPr lang="en-US" altLang="ru-UA" sz="4000" b="1" dirty="0">
                <a:gradFill>
                  <a:gsLst>
                    <a:gs pos="5000">
                      <a:srgbClr val="156082"/>
                    </a:gs>
                    <a:gs pos="100000">
                      <a:srgbClr val="A02B93"/>
                    </a:gs>
                  </a:gsLst>
                  <a:lin ang="2700000" scaled="0"/>
                </a:gradFill>
                <a:latin typeface="Roboto Black" panose="02000000000000000000"/>
                <a:ea typeface="Roboto" panose="02000000000000000000" pitchFamily="2" charset="0"/>
                <a:cs typeface="Roboto Black" panose="02000000000000000000" pitchFamily="2" charset="0"/>
              </a:rPr>
            </a:br>
            <a:r>
              <a:rPr lang="pt-BR" altLang="ru-UA" sz="1600" b="1" dirty="0" err="1">
                <a:solidFill>
                  <a:srgbClr val="FF0099"/>
                </a:solidFill>
                <a:latin typeface="Roboto Medium" panose="02000000000000000000" pitchFamily="2" charset="0"/>
                <a:ea typeface="Roboto Medium" panose="02000000000000000000" pitchFamily="2" charset="0"/>
                <a:cs typeface="Roboto Medium" panose="02000000000000000000" pitchFamily="2" charset="0"/>
              </a:rPr>
              <a:t>Productos</a:t>
            </a:r>
            <a:r>
              <a:rPr lang="pt-BR" altLang="ru-UA" sz="1600" b="1" dirty="0">
                <a:solidFill>
                  <a:srgbClr val="FF0099"/>
                </a:solidFill>
                <a:latin typeface="Roboto Medium" panose="02000000000000000000" pitchFamily="2" charset="0"/>
                <a:ea typeface="Roboto Medium" panose="02000000000000000000" pitchFamily="2" charset="0"/>
                <a:cs typeface="Roboto Medium" panose="02000000000000000000" pitchFamily="2" charset="0"/>
              </a:rPr>
              <a:t>, </a:t>
            </a:r>
            <a:r>
              <a:rPr lang="pt-BR" altLang="ru-UA" sz="1600" b="1" dirty="0" err="1">
                <a:solidFill>
                  <a:srgbClr val="FF0099"/>
                </a:solidFill>
                <a:latin typeface="Roboto Medium" panose="02000000000000000000" pitchFamily="2" charset="0"/>
                <a:ea typeface="Roboto Medium" panose="02000000000000000000" pitchFamily="2" charset="0"/>
                <a:cs typeface="Roboto Medium" panose="02000000000000000000" pitchFamily="2" charset="0"/>
              </a:rPr>
              <a:t>soluciones</a:t>
            </a:r>
            <a:r>
              <a:rPr lang="pt-BR" altLang="ru-UA" sz="1600" b="1" dirty="0">
                <a:solidFill>
                  <a:srgbClr val="FF0099"/>
                </a:solidFill>
                <a:latin typeface="Roboto Medium" panose="02000000000000000000" pitchFamily="2" charset="0"/>
                <a:ea typeface="Roboto Medium" panose="02000000000000000000" pitchFamily="2" charset="0"/>
                <a:cs typeface="Roboto Medium" panose="02000000000000000000" pitchFamily="2" charset="0"/>
              </a:rPr>
              <a:t> y </a:t>
            </a:r>
            <a:r>
              <a:rPr lang="pt-BR" altLang="ru-UA" sz="1600" b="1" dirty="0" err="1">
                <a:solidFill>
                  <a:srgbClr val="FF0099"/>
                </a:solidFill>
                <a:latin typeface="Roboto Medium" panose="02000000000000000000" pitchFamily="2" charset="0"/>
                <a:ea typeface="Roboto Medium" panose="02000000000000000000" pitchFamily="2" charset="0"/>
                <a:cs typeface="Roboto Medium" panose="02000000000000000000" pitchFamily="2" charset="0"/>
              </a:rPr>
              <a:t>servicios</a:t>
            </a:r>
            <a:r>
              <a:rPr lang="pt-BR" altLang="ru-UA" sz="1600" b="1" dirty="0">
                <a:solidFill>
                  <a:srgbClr val="FF0099"/>
                </a:solidFill>
                <a:latin typeface="Roboto Medium" panose="02000000000000000000" pitchFamily="2" charset="0"/>
                <a:ea typeface="Roboto Medium" panose="02000000000000000000" pitchFamily="2" charset="0"/>
                <a:cs typeface="Roboto Medium" panose="02000000000000000000" pitchFamily="2" charset="0"/>
              </a:rPr>
              <a:t> adaptadas al sector</a:t>
            </a:r>
            <a:endParaRPr lang="es-ES" dirty="0">
              <a:solidFill>
                <a:prstClr val="black"/>
              </a:solidFill>
              <a:latin typeface="Aptos" panose="02110004020202020204"/>
            </a:endParaRPr>
          </a:p>
        </p:txBody>
      </p:sp>
      <p:sp useBgFill="1">
        <p:nvSpPr>
          <p:cNvPr id="3" name="Elipse 2">
            <a:extLst>
              <a:ext uri="{FF2B5EF4-FFF2-40B4-BE49-F238E27FC236}">
                <a16:creationId xmlns:a16="http://schemas.microsoft.com/office/drawing/2014/main" id="{5BC6B5AD-AD70-F7F1-6327-7955F55CD252}"/>
              </a:ext>
            </a:extLst>
          </p:cNvPr>
          <p:cNvSpPr/>
          <p:nvPr/>
        </p:nvSpPr>
        <p:spPr>
          <a:xfrm>
            <a:off x="3018631" y="2530187"/>
            <a:ext cx="738528" cy="738528"/>
          </a:xfrm>
          <a:prstGeom prst="ellipse">
            <a:avLst/>
          </a:prstGeom>
          <a:ln w="12700">
            <a:gradFill>
              <a:gsLst>
                <a:gs pos="35000">
                  <a:schemeClr val="bg1"/>
                </a:gs>
                <a:gs pos="100000">
                  <a:srgbClr val="FF009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s-ES" b="1" dirty="0">
              <a:solidFill>
                <a:prstClr val="white"/>
              </a:solidFill>
              <a:latin typeface="Roboto" panose="02000000000000000000" pitchFamily="2" charset="0"/>
              <a:ea typeface="Roboto" panose="02000000000000000000" pitchFamily="2" charset="0"/>
            </a:endParaRPr>
          </a:p>
        </p:txBody>
      </p:sp>
      <p:grpSp>
        <p:nvGrpSpPr>
          <p:cNvPr id="4" name="Grupo 3">
            <a:extLst>
              <a:ext uri="{FF2B5EF4-FFF2-40B4-BE49-F238E27FC236}">
                <a16:creationId xmlns:a16="http://schemas.microsoft.com/office/drawing/2014/main" id="{FCD41240-0FB4-B736-C466-90FD06BCB0EF}"/>
              </a:ext>
            </a:extLst>
          </p:cNvPr>
          <p:cNvGrpSpPr/>
          <p:nvPr/>
        </p:nvGrpSpPr>
        <p:grpSpPr>
          <a:xfrm>
            <a:off x="2452353" y="2615213"/>
            <a:ext cx="1877655" cy="1056343"/>
            <a:chOff x="5157060" y="2425940"/>
            <a:chExt cx="1877654" cy="1056343"/>
          </a:xfrm>
        </p:grpSpPr>
        <p:sp>
          <p:nvSpPr>
            <p:cNvPr id="8" name="Chart Placeholder 3">
              <a:extLst>
                <a:ext uri="{FF2B5EF4-FFF2-40B4-BE49-F238E27FC236}">
                  <a16:creationId xmlns:a16="http://schemas.microsoft.com/office/drawing/2014/main" id="{F6C269A2-3D71-ADB2-8784-5A09965999DC}"/>
                </a:ext>
              </a:extLst>
            </p:cNvPr>
            <p:cNvSpPr txBox="1">
              <a:spLocks/>
            </p:cNvSpPr>
            <p:nvPr/>
          </p:nvSpPr>
          <p:spPr>
            <a:xfrm>
              <a:off x="5157060" y="3231305"/>
              <a:ext cx="1877654" cy="250978"/>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err="1">
                  <a:solidFill>
                    <a:srgbClr val="435368"/>
                  </a:solidFill>
                  <a:latin typeface="Roboto Light" panose="02000000000000000000" pitchFamily="2" charset="0"/>
                  <a:ea typeface="Roboto Light" panose="02000000000000000000" pitchFamily="2" charset="0"/>
                  <a:cs typeface="Roboto Light" panose="02000000000000000000" pitchFamily="2" charset="0"/>
                </a:rPr>
                <a:t>Retail</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11" name="Gráfico 10">
              <a:extLst>
                <a:ext uri="{FF2B5EF4-FFF2-40B4-BE49-F238E27FC236}">
                  <a16:creationId xmlns:a16="http://schemas.microsoft.com/office/drawing/2014/main" id="{3EBC9AA1-D402-46FD-8C91-D2A982BB1D7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774758" y="2425940"/>
              <a:ext cx="581297" cy="581297"/>
            </a:xfrm>
            <a:prstGeom prst="rect">
              <a:avLst/>
            </a:prstGeom>
          </p:spPr>
        </p:pic>
      </p:grpSp>
      <p:grpSp>
        <p:nvGrpSpPr>
          <p:cNvPr id="17" name="Grupo 16">
            <a:extLst>
              <a:ext uri="{FF2B5EF4-FFF2-40B4-BE49-F238E27FC236}">
                <a16:creationId xmlns:a16="http://schemas.microsoft.com/office/drawing/2014/main" id="{E61ABB20-CED7-7C4F-5C00-9DF9A3F01C53}"/>
              </a:ext>
            </a:extLst>
          </p:cNvPr>
          <p:cNvGrpSpPr/>
          <p:nvPr/>
        </p:nvGrpSpPr>
        <p:grpSpPr>
          <a:xfrm>
            <a:off x="6056167" y="2530197"/>
            <a:ext cx="1877655" cy="1141359"/>
            <a:chOff x="5157060" y="2340924"/>
            <a:chExt cx="1877654" cy="1141359"/>
          </a:xfrm>
        </p:grpSpPr>
        <p:sp>
          <p:nvSpPr>
            <p:cNvPr id="18" name="Chart Placeholder 3">
              <a:extLst>
                <a:ext uri="{FF2B5EF4-FFF2-40B4-BE49-F238E27FC236}">
                  <a16:creationId xmlns:a16="http://schemas.microsoft.com/office/drawing/2014/main" id="{8B9C626F-8D8E-1D69-A667-A930C336A9ED}"/>
                </a:ext>
              </a:extLst>
            </p:cNvPr>
            <p:cNvSpPr txBox="1">
              <a:spLocks/>
            </p:cNvSpPr>
            <p:nvPr/>
          </p:nvSpPr>
          <p:spPr>
            <a:xfrm>
              <a:off x="5157060" y="3231305"/>
              <a:ext cx="1877654" cy="250978"/>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Laboratorios</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21" name="Gráfico 20">
              <a:extLst>
                <a:ext uri="{FF2B5EF4-FFF2-40B4-BE49-F238E27FC236}">
                  <a16:creationId xmlns:a16="http://schemas.microsoft.com/office/drawing/2014/main" id="{57EA7B59-3FAF-3212-64AD-20F3995AF3A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740541" y="2340924"/>
              <a:ext cx="710692" cy="710690"/>
            </a:xfrm>
            <a:prstGeom prst="rect">
              <a:avLst/>
            </a:prstGeom>
          </p:spPr>
        </p:pic>
      </p:grpSp>
      <p:grpSp>
        <p:nvGrpSpPr>
          <p:cNvPr id="22" name="Grupo 21">
            <a:extLst>
              <a:ext uri="{FF2B5EF4-FFF2-40B4-BE49-F238E27FC236}">
                <a16:creationId xmlns:a16="http://schemas.microsoft.com/office/drawing/2014/main" id="{2CD8E2BE-C35B-3C74-51B7-ECB0BA1C1C6B}"/>
              </a:ext>
            </a:extLst>
          </p:cNvPr>
          <p:cNvGrpSpPr/>
          <p:nvPr/>
        </p:nvGrpSpPr>
        <p:grpSpPr>
          <a:xfrm>
            <a:off x="4113379" y="2540170"/>
            <a:ext cx="1877651" cy="1340535"/>
            <a:chOff x="1497465" y="2350898"/>
            <a:chExt cx="1877650" cy="1340535"/>
          </a:xfrm>
        </p:grpSpPr>
        <p:sp>
          <p:nvSpPr>
            <p:cNvPr id="23" name="Chart Placeholder 3">
              <a:extLst>
                <a:ext uri="{FF2B5EF4-FFF2-40B4-BE49-F238E27FC236}">
                  <a16:creationId xmlns:a16="http://schemas.microsoft.com/office/drawing/2014/main" id="{138491D8-27D4-7F67-0AF3-1246A5D4C7E0}"/>
                </a:ext>
              </a:extLst>
            </p:cNvPr>
            <p:cNvSpPr txBox="1">
              <a:spLocks/>
            </p:cNvSpPr>
            <p:nvPr/>
          </p:nvSpPr>
          <p:spPr>
            <a:xfrm>
              <a:off x="1497465" y="3231700"/>
              <a:ext cx="1877650" cy="459733"/>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Servicios y construcción</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26" name="Gráfico 25">
              <a:extLst>
                <a:ext uri="{FF2B5EF4-FFF2-40B4-BE49-F238E27FC236}">
                  <a16:creationId xmlns:a16="http://schemas.microsoft.com/office/drawing/2014/main" id="{D0F8F406-59BF-9E28-0181-476AB9ED9E8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2090593" y="2350898"/>
              <a:ext cx="691392" cy="691390"/>
            </a:xfrm>
            <a:prstGeom prst="rect">
              <a:avLst/>
            </a:prstGeom>
          </p:spPr>
        </p:pic>
      </p:grpSp>
      <p:grpSp>
        <p:nvGrpSpPr>
          <p:cNvPr id="27" name="Grupo 26">
            <a:extLst>
              <a:ext uri="{FF2B5EF4-FFF2-40B4-BE49-F238E27FC236}">
                <a16:creationId xmlns:a16="http://schemas.microsoft.com/office/drawing/2014/main" id="{D9CA8F5B-58E5-5B91-7551-25556ED5CA6E}"/>
              </a:ext>
            </a:extLst>
          </p:cNvPr>
          <p:cNvGrpSpPr/>
          <p:nvPr/>
        </p:nvGrpSpPr>
        <p:grpSpPr>
          <a:xfrm>
            <a:off x="9488125" y="2615213"/>
            <a:ext cx="1877655" cy="1056343"/>
            <a:chOff x="4816980" y="2425940"/>
            <a:chExt cx="1877654" cy="1056343"/>
          </a:xfrm>
        </p:grpSpPr>
        <p:sp>
          <p:nvSpPr>
            <p:cNvPr id="28" name="Chart Placeholder 3">
              <a:extLst>
                <a:ext uri="{FF2B5EF4-FFF2-40B4-BE49-F238E27FC236}">
                  <a16:creationId xmlns:a16="http://schemas.microsoft.com/office/drawing/2014/main" id="{8E21E91F-C55D-DCFF-D349-8E8380DBB660}"/>
                </a:ext>
              </a:extLst>
            </p:cNvPr>
            <p:cNvSpPr txBox="1">
              <a:spLocks/>
            </p:cNvSpPr>
            <p:nvPr/>
          </p:nvSpPr>
          <p:spPr>
            <a:xfrm>
              <a:off x="4816980" y="3231305"/>
              <a:ext cx="1877654" cy="250978"/>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err="1">
                  <a:solidFill>
                    <a:srgbClr val="435368"/>
                  </a:solidFill>
                  <a:latin typeface="Roboto Light" panose="02000000000000000000" pitchFamily="2" charset="0"/>
                  <a:ea typeface="Roboto Light" panose="02000000000000000000" pitchFamily="2" charset="0"/>
                  <a:cs typeface="Roboto Light" panose="02000000000000000000" pitchFamily="2" charset="0"/>
                </a:rPr>
                <a:t>Telco</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31" name="Gráfico 30">
              <a:extLst>
                <a:ext uri="{FF2B5EF4-FFF2-40B4-BE49-F238E27FC236}">
                  <a16:creationId xmlns:a16="http://schemas.microsoft.com/office/drawing/2014/main" id="{36C0799A-D03E-8097-9C39-81ED3C90815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5465158" y="2425940"/>
              <a:ext cx="581297" cy="581297"/>
            </a:xfrm>
            <a:prstGeom prst="rect">
              <a:avLst/>
            </a:prstGeom>
          </p:spPr>
        </p:pic>
      </p:grpSp>
      <p:grpSp>
        <p:nvGrpSpPr>
          <p:cNvPr id="32" name="Grupo 31">
            <a:extLst>
              <a:ext uri="{FF2B5EF4-FFF2-40B4-BE49-F238E27FC236}">
                <a16:creationId xmlns:a16="http://schemas.microsoft.com/office/drawing/2014/main" id="{FBA897A4-B310-E9F6-1092-2D6BC0CB1DE6}"/>
              </a:ext>
            </a:extLst>
          </p:cNvPr>
          <p:cNvGrpSpPr/>
          <p:nvPr/>
        </p:nvGrpSpPr>
        <p:grpSpPr>
          <a:xfrm>
            <a:off x="7943897" y="2595217"/>
            <a:ext cx="1877651" cy="1026529"/>
            <a:chOff x="1497465" y="2405944"/>
            <a:chExt cx="1877650" cy="1026529"/>
          </a:xfrm>
        </p:grpSpPr>
        <p:sp>
          <p:nvSpPr>
            <p:cNvPr id="33" name="Chart Placeholder 3">
              <a:extLst>
                <a:ext uri="{FF2B5EF4-FFF2-40B4-BE49-F238E27FC236}">
                  <a16:creationId xmlns:a16="http://schemas.microsoft.com/office/drawing/2014/main" id="{79070C99-3C30-147A-8836-1E85642135D4}"/>
                </a:ext>
              </a:extLst>
            </p:cNvPr>
            <p:cNvSpPr txBox="1">
              <a:spLocks/>
            </p:cNvSpPr>
            <p:nvPr/>
          </p:nvSpPr>
          <p:spPr>
            <a:xfrm>
              <a:off x="1497465" y="3231701"/>
              <a:ext cx="1877650" cy="200772"/>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err="1">
                  <a:solidFill>
                    <a:srgbClr val="435368"/>
                  </a:solidFill>
                  <a:latin typeface="Roboto Light" panose="02000000000000000000" pitchFamily="2" charset="0"/>
                  <a:ea typeface="Roboto Light" panose="02000000000000000000" pitchFamily="2" charset="0"/>
                  <a:cs typeface="Roboto Light" panose="02000000000000000000" pitchFamily="2" charset="0"/>
                </a:rPr>
                <a:t>Adm</a:t>
              </a: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 Públicas</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36" name="Gráfico 35">
              <a:extLst>
                <a:ext uri="{FF2B5EF4-FFF2-40B4-BE49-F238E27FC236}">
                  <a16:creationId xmlns:a16="http://schemas.microsoft.com/office/drawing/2014/main" id="{CD798C68-173A-F63D-D35F-959B6EF7F26B}"/>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2145640" y="2405944"/>
              <a:ext cx="581297" cy="581297"/>
            </a:xfrm>
            <a:prstGeom prst="rect">
              <a:avLst/>
            </a:prstGeom>
          </p:spPr>
        </p:pic>
      </p:grpSp>
      <p:grpSp>
        <p:nvGrpSpPr>
          <p:cNvPr id="37" name="Grupo 36">
            <a:extLst>
              <a:ext uri="{FF2B5EF4-FFF2-40B4-BE49-F238E27FC236}">
                <a16:creationId xmlns:a16="http://schemas.microsoft.com/office/drawing/2014/main" id="{B650EB19-E78C-73D2-FAA6-D37A56805C79}"/>
              </a:ext>
            </a:extLst>
          </p:cNvPr>
          <p:cNvGrpSpPr/>
          <p:nvPr/>
        </p:nvGrpSpPr>
        <p:grpSpPr>
          <a:xfrm>
            <a:off x="2565138" y="4600245"/>
            <a:ext cx="1877655" cy="1152539"/>
            <a:chOff x="5157060" y="2329744"/>
            <a:chExt cx="1877654" cy="1152539"/>
          </a:xfrm>
        </p:grpSpPr>
        <p:sp>
          <p:nvSpPr>
            <p:cNvPr id="38" name="Chart Placeholder 3">
              <a:extLst>
                <a:ext uri="{FF2B5EF4-FFF2-40B4-BE49-F238E27FC236}">
                  <a16:creationId xmlns:a16="http://schemas.microsoft.com/office/drawing/2014/main" id="{175792D6-E14B-DFE6-BA09-F39F60F12F4D}"/>
                </a:ext>
              </a:extLst>
            </p:cNvPr>
            <p:cNvSpPr txBox="1">
              <a:spLocks/>
            </p:cNvSpPr>
            <p:nvPr/>
          </p:nvSpPr>
          <p:spPr>
            <a:xfrm>
              <a:off x="5157060" y="3231305"/>
              <a:ext cx="1877654" cy="250978"/>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Banca y seguros</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41" name="Gráfico 40">
              <a:extLst>
                <a:ext uri="{FF2B5EF4-FFF2-40B4-BE49-F238E27FC236}">
                  <a16:creationId xmlns:a16="http://schemas.microsoft.com/office/drawing/2014/main" id="{6A4C6E4F-9C4C-5391-9F12-3B08D190D806}"/>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5749681" y="2329744"/>
              <a:ext cx="692412" cy="692410"/>
            </a:xfrm>
            <a:prstGeom prst="rect">
              <a:avLst/>
            </a:prstGeom>
          </p:spPr>
        </p:pic>
      </p:grpSp>
      <p:grpSp>
        <p:nvGrpSpPr>
          <p:cNvPr id="42" name="Grupo 41">
            <a:extLst>
              <a:ext uri="{FF2B5EF4-FFF2-40B4-BE49-F238E27FC236}">
                <a16:creationId xmlns:a16="http://schemas.microsoft.com/office/drawing/2014/main" id="{CD459AA2-74F1-AA59-BCE9-E9D1737BD045}"/>
              </a:ext>
            </a:extLst>
          </p:cNvPr>
          <p:cNvGrpSpPr/>
          <p:nvPr/>
        </p:nvGrpSpPr>
        <p:grpSpPr>
          <a:xfrm>
            <a:off x="868927" y="4649918"/>
            <a:ext cx="1877651" cy="1285489"/>
            <a:chOff x="1497465" y="2405944"/>
            <a:chExt cx="1877650" cy="1285489"/>
          </a:xfrm>
        </p:grpSpPr>
        <p:sp>
          <p:nvSpPr>
            <p:cNvPr id="43" name="Chart Placeholder 3">
              <a:extLst>
                <a:ext uri="{FF2B5EF4-FFF2-40B4-BE49-F238E27FC236}">
                  <a16:creationId xmlns:a16="http://schemas.microsoft.com/office/drawing/2014/main" id="{2D130869-C716-0700-0801-ED0EF5B40A73}"/>
                </a:ext>
              </a:extLst>
            </p:cNvPr>
            <p:cNvSpPr txBox="1">
              <a:spLocks/>
            </p:cNvSpPr>
            <p:nvPr/>
          </p:nvSpPr>
          <p:spPr>
            <a:xfrm>
              <a:off x="1497465" y="3231700"/>
              <a:ext cx="1877650" cy="459733"/>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Transporte </a:t>
              </a:r>
            </a:p>
            <a:p>
              <a:pPr defTabSz="914377">
                <a:lnSpc>
                  <a:spcPts val="0"/>
                </a:lnSpc>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Y logística</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46" name="Gráfico 45">
              <a:extLst>
                <a:ext uri="{FF2B5EF4-FFF2-40B4-BE49-F238E27FC236}">
                  <a16:creationId xmlns:a16="http://schemas.microsoft.com/office/drawing/2014/main" id="{9E56031A-FFCC-6D60-2AED-0B65F43DB342}"/>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2145640" y="2405944"/>
              <a:ext cx="581297" cy="581297"/>
            </a:xfrm>
            <a:prstGeom prst="rect">
              <a:avLst/>
            </a:prstGeom>
          </p:spPr>
        </p:pic>
      </p:grpSp>
      <p:grpSp>
        <p:nvGrpSpPr>
          <p:cNvPr id="47" name="Grupo 46">
            <a:extLst>
              <a:ext uri="{FF2B5EF4-FFF2-40B4-BE49-F238E27FC236}">
                <a16:creationId xmlns:a16="http://schemas.microsoft.com/office/drawing/2014/main" id="{1F257A9B-E339-F288-A52B-675871CBD672}"/>
              </a:ext>
            </a:extLst>
          </p:cNvPr>
          <p:cNvGrpSpPr/>
          <p:nvPr/>
        </p:nvGrpSpPr>
        <p:grpSpPr>
          <a:xfrm>
            <a:off x="6138999" y="4631743"/>
            <a:ext cx="1877655" cy="1121040"/>
            <a:chOff x="5157060" y="2361243"/>
            <a:chExt cx="1877654" cy="1121040"/>
          </a:xfrm>
        </p:grpSpPr>
        <p:sp>
          <p:nvSpPr>
            <p:cNvPr id="48" name="Chart Placeholder 3">
              <a:extLst>
                <a:ext uri="{FF2B5EF4-FFF2-40B4-BE49-F238E27FC236}">
                  <a16:creationId xmlns:a16="http://schemas.microsoft.com/office/drawing/2014/main" id="{9E7FC6C2-9C63-F16A-2454-D131854DFC0F}"/>
                </a:ext>
              </a:extLst>
            </p:cNvPr>
            <p:cNvSpPr txBox="1">
              <a:spLocks/>
            </p:cNvSpPr>
            <p:nvPr/>
          </p:nvSpPr>
          <p:spPr>
            <a:xfrm>
              <a:off x="5157060" y="3231305"/>
              <a:ext cx="1877654" cy="250978"/>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Químico y </a:t>
              </a:r>
              <a:r>
                <a:rPr lang="es-ES" sz="1400" b="0" dirty="0" err="1">
                  <a:solidFill>
                    <a:srgbClr val="435368"/>
                  </a:solidFill>
                  <a:latin typeface="Roboto Light" panose="02000000000000000000" pitchFamily="2" charset="0"/>
                  <a:ea typeface="Roboto Light" panose="02000000000000000000" pitchFamily="2" charset="0"/>
                  <a:cs typeface="Roboto Light" panose="02000000000000000000" pitchFamily="2" charset="0"/>
                </a:rPr>
                <a:t>farma</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51" name="Gráfico 50">
              <a:extLst>
                <a:ext uri="{FF2B5EF4-FFF2-40B4-BE49-F238E27FC236}">
                  <a16:creationId xmlns:a16="http://schemas.microsoft.com/office/drawing/2014/main" id="{8CC9A5DA-036B-F714-82AC-3D6B9562CB6E}"/>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5760861" y="2361243"/>
              <a:ext cx="670052" cy="670052"/>
            </a:xfrm>
            <a:prstGeom prst="rect">
              <a:avLst/>
            </a:prstGeom>
          </p:spPr>
        </p:pic>
      </p:grpSp>
      <p:grpSp>
        <p:nvGrpSpPr>
          <p:cNvPr id="52" name="Grupo 51">
            <a:extLst>
              <a:ext uri="{FF2B5EF4-FFF2-40B4-BE49-F238E27FC236}">
                <a16:creationId xmlns:a16="http://schemas.microsoft.com/office/drawing/2014/main" id="{8859B69F-63B5-A105-811D-5C02926D31F8}"/>
              </a:ext>
            </a:extLst>
          </p:cNvPr>
          <p:cNvGrpSpPr/>
          <p:nvPr/>
        </p:nvGrpSpPr>
        <p:grpSpPr>
          <a:xfrm>
            <a:off x="4302407" y="4631565"/>
            <a:ext cx="1877651" cy="1071417"/>
            <a:chOff x="1497465" y="2361056"/>
            <a:chExt cx="1877650" cy="1071417"/>
          </a:xfrm>
        </p:grpSpPr>
        <p:sp>
          <p:nvSpPr>
            <p:cNvPr id="53" name="Chart Placeholder 3">
              <a:extLst>
                <a:ext uri="{FF2B5EF4-FFF2-40B4-BE49-F238E27FC236}">
                  <a16:creationId xmlns:a16="http://schemas.microsoft.com/office/drawing/2014/main" id="{B99A9CE1-E445-D2F3-3A51-E71592CBD300}"/>
                </a:ext>
              </a:extLst>
            </p:cNvPr>
            <p:cNvSpPr txBox="1">
              <a:spLocks/>
            </p:cNvSpPr>
            <p:nvPr/>
          </p:nvSpPr>
          <p:spPr>
            <a:xfrm>
              <a:off x="1497465" y="3231701"/>
              <a:ext cx="1877650" cy="200772"/>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Alimentación</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56" name="Gráfico 55">
              <a:extLst>
                <a:ext uri="{FF2B5EF4-FFF2-40B4-BE49-F238E27FC236}">
                  <a16:creationId xmlns:a16="http://schemas.microsoft.com/office/drawing/2014/main" id="{21EA3BF2-8092-CCDA-A544-7627F898499A}"/>
                </a:ext>
              </a:extLst>
            </p:cNvPr>
            <p:cNvPicPr>
              <a:picLocks noChangeAspect="1"/>
            </p:cNvPicPr>
            <p:nvPr/>
          </p:nvPicPr>
          <p:blipFill>
            <a:blip>
              <a:extLst>
                <a:ext uri="{96DAC541-7B7A-43D3-8B79-37D633B846F1}">
                  <asvg:svgBlip xmlns:asvg="http://schemas.microsoft.com/office/drawing/2016/SVG/main" r:embed="rId12"/>
                </a:ext>
              </a:extLst>
            </a:blip>
            <a:srcRect/>
            <a:stretch/>
          </p:blipFill>
          <p:spPr>
            <a:xfrm>
              <a:off x="2090592" y="2361056"/>
              <a:ext cx="691394" cy="691394"/>
            </a:xfrm>
            <a:prstGeom prst="rect">
              <a:avLst/>
            </a:prstGeom>
          </p:spPr>
        </p:pic>
      </p:grpSp>
      <p:sp>
        <p:nvSpPr>
          <p:cNvPr id="58" name="Chart Placeholder 3">
            <a:extLst>
              <a:ext uri="{FF2B5EF4-FFF2-40B4-BE49-F238E27FC236}">
                <a16:creationId xmlns:a16="http://schemas.microsoft.com/office/drawing/2014/main" id="{9A55DEC4-2309-5BDD-E8DD-61543D52B737}"/>
              </a:ext>
            </a:extLst>
          </p:cNvPr>
          <p:cNvSpPr txBox="1">
            <a:spLocks/>
          </p:cNvSpPr>
          <p:nvPr/>
        </p:nvSpPr>
        <p:spPr>
          <a:xfrm>
            <a:off x="9488125" y="5501805"/>
            <a:ext cx="1877655" cy="250979"/>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Educación</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grpSp>
        <p:nvGrpSpPr>
          <p:cNvPr id="60" name="Grupo 59">
            <a:extLst>
              <a:ext uri="{FF2B5EF4-FFF2-40B4-BE49-F238E27FC236}">
                <a16:creationId xmlns:a16="http://schemas.microsoft.com/office/drawing/2014/main" id="{3DC1CA9C-A559-4003-1E4C-5B1E872BD9E8}"/>
              </a:ext>
            </a:extLst>
          </p:cNvPr>
          <p:cNvGrpSpPr/>
          <p:nvPr/>
        </p:nvGrpSpPr>
        <p:grpSpPr>
          <a:xfrm>
            <a:off x="7958249" y="4676453"/>
            <a:ext cx="1877651" cy="1026529"/>
            <a:chOff x="1497465" y="2405944"/>
            <a:chExt cx="1877650" cy="1026529"/>
          </a:xfrm>
        </p:grpSpPr>
        <p:sp>
          <p:nvSpPr>
            <p:cNvPr id="61" name="Chart Placeholder 3">
              <a:extLst>
                <a:ext uri="{FF2B5EF4-FFF2-40B4-BE49-F238E27FC236}">
                  <a16:creationId xmlns:a16="http://schemas.microsoft.com/office/drawing/2014/main" id="{1DFA72F3-D6FB-7887-EB0D-7FA39C5832FF}"/>
                </a:ext>
              </a:extLst>
            </p:cNvPr>
            <p:cNvSpPr txBox="1">
              <a:spLocks/>
            </p:cNvSpPr>
            <p:nvPr/>
          </p:nvSpPr>
          <p:spPr>
            <a:xfrm>
              <a:off x="1497465" y="3231701"/>
              <a:ext cx="1877650" cy="200772"/>
            </a:xfrm>
            <a:prstGeom prst="rect">
              <a:avLst/>
            </a:prstGeom>
          </p:spPr>
          <p:txBody>
            <a:bodyPr lIns="0">
              <a:noAutofit/>
            </a:bodyPr>
            <a:lstStyle>
              <a:lvl1pPr marL="0" indent="0" algn="ctr" defTabSz="914400" rtl="0" eaLnBrk="1" latinLnBrk="0" hangingPunct="1">
                <a:lnSpc>
                  <a:spcPct val="90000"/>
                </a:lnSpc>
                <a:spcBef>
                  <a:spcPts val="1000"/>
                </a:spcBef>
                <a:spcAft>
                  <a:spcPts val="600"/>
                </a:spcAft>
                <a:buFont typeface="Arial" panose="020B0604020202020204" pitchFamily="34" charset="0"/>
                <a:buNone/>
                <a:defRPr sz="1600" b="1" kern="1200" baseline="0">
                  <a:solidFill>
                    <a:schemeClr val="tx1"/>
                  </a:solidFill>
                  <a:latin typeface="Roboto" panose="02000000000000000000" pitchFamily="2" charset="0"/>
                  <a:ea typeface="Roboto" panose="02000000000000000000" pitchFamily="2" charset="0"/>
                  <a:cs typeface="Roboto" panose="02000000000000000000" pitchFamily="2" charset="0"/>
                </a:defRPr>
              </a:lvl1pPr>
              <a:lvl2pPr marL="685800" indent="-228600" algn="just" defTabSz="914400" rtl="0" eaLnBrk="1" latinLnBrk="0" hangingPunct="1">
                <a:lnSpc>
                  <a:spcPct val="90000"/>
                </a:lnSpc>
                <a:spcBef>
                  <a:spcPts val="500"/>
                </a:spcBef>
                <a:spcAft>
                  <a:spcPts val="600"/>
                </a:spcAft>
                <a:buFont typeface="Arial" panose="020B0604020202020204" pitchFamily="34" charset="0"/>
                <a:buChar char="•"/>
                <a:defRPr sz="16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2pPr>
              <a:lvl3pPr marL="1143000" indent="-228600" algn="just" defTabSz="914400" rtl="0" eaLnBrk="1" latinLnBrk="0" hangingPunct="1">
                <a:lnSpc>
                  <a:spcPct val="90000"/>
                </a:lnSpc>
                <a:spcBef>
                  <a:spcPts val="500"/>
                </a:spcBef>
                <a:spcAft>
                  <a:spcPts val="600"/>
                </a:spcAft>
                <a:buFont typeface="Arial" panose="020B0604020202020204" pitchFamily="34" charset="0"/>
                <a:buChar char="•"/>
                <a:defRPr sz="14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3pPr>
              <a:lvl4pPr marL="16002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4pPr>
              <a:lvl5pPr marL="2057400" indent="-228600" algn="just" defTabSz="914400" rtl="0" eaLnBrk="1" latinLnBrk="0" hangingPunct="1">
                <a:lnSpc>
                  <a:spcPct val="90000"/>
                </a:lnSpc>
                <a:spcBef>
                  <a:spcPts val="500"/>
                </a:spcBef>
                <a:spcAft>
                  <a:spcPts val="600"/>
                </a:spcAft>
                <a:buFont typeface="Arial" panose="020B0604020202020204" pitchFamily="34" charset="0"/>
                <a:buChar char="•"/>
                <a:defRPr sz="1200" kern="1200" baseline="0">
                  <a:solidFill>
                    <a:srgbClr val="54585A"/>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s-E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rPr>
                <a:t>Salud</a:t>
              </a:r>
              <a:endParaRPr lang="en-US" sz="1400" b="0" dirty="0">
                <a:solidFill>
                  <a:srgbClr val="435368"/>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64" name="Gráfico 63">
              <a:extLst>
                <a:ext uri="{FF2B5EF4-FFF2-40B4-BE49-F238E27FC236}">
                  <a16:creationId xmlns:a16="http://schemas.microsoft.com/office/drawing/2014/main" id="{BDD1ACDB-73BF-62B0-6213-87B9CD1F7897}"/>
                </a:ext>
              </a:extLst>
            </p:cNvPr>
            <p:cNvPicPr>
              <a:picLocks noChangeAspect="1"/>
            </p:cNvPicPr>
            <p:nvPr/>
          </p:nvPicPr>
          <p:blipFill>
            <a:blip>
              <a:extLst>
                <a:ext uri="{96DAC541-7B7A-43D3-8B79-37D633B846F1}">
                  <asvg:svgBlip xmlns:asvg="http://schemas.microsoft.com/office/drawing/2016/SVG/main" r:embed="rId13"/>
                </a:ext>
              </a:extLst>
            </a:blip>
            <a:srcRect/>
            <a:stretch/>
          </p:blipFill>
          <p:spPr>
            <a:xfrm>
              <a:off x="2145640" y="2405944"/>
              <a:ext cx="581297" cy="581297"/>
            </a:xfrm>
            <a:prstGeom prst="rect">
              <a:avLst/>
            </a:prstGeom>
          </p:spPr>
        </p:pic>
      </p:grpSp>
      <p:sp>
        <p:nvSpPr>
          <p:cNvPr id="9" name="Elipse 8">
            <a:extLst>
              <a:ext uri="{FF2B5EF4-FFF2-40B4-BE49-F238E27FC236}">
                <a16:creationId xmlns:a16="http://schemas.microsoft.com/office/drawing/2014/main" id="{68BAB263-FB3A-7A59-5EB3-4F4A40E80558}"/>
              </a:ext>
            </a:extLst>
          </p:cNvPr>
          <p:cNvSpPr/>
          <p:nvPr/>
        </p:nvSpPr>
        <p:spPr>
          <a:xfrm>
            <a:off x="9712852" y="4426094"/>
            <a:ext cx="1473957" cy="1653703"/>
          </a:xfrm>
          <a:prstGeom prst="ellipse">
            <a:avLst/>
          </a:prstGeom>
          <a:noFill/>
          <a:ln>
            <a:solidFill>
              <a:srgbClr val="FF0099"/>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defRPr/>
            </a:pPr>
            <a:endParaRPr lang="es-ES">
              <a:solidFill>
                <a:prstClr val="black"/>
              </a:solidFill>
              <a:latin typeface="Aptos" panose="02110004020202020204"/>
            </a:endParaRPr>
          </a:p>
        </p:txBody>
      </p:sp>
    </p:spTree>
    <p:extLst>
      <p:ext uri="{BB962C8B-B14F-4D97-AF65-F5344CB8AC3E}">
        <p14:creationId xmlns:p14="http://schemas.microsoft.com/office/powerpoint/2010/main" val="277418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anim calcmode="lin" valueType="num">
                                      <p:cBhvr>
                                        <p:cTn id="18" dur="500" fill="hold"/>
                                        <p:tgtEl>
                                          <p:spTgt spid="22"/>
                                        </p:tgtEl>
                                        <p:attrNameLst>
                                          <p:attrName>ppt_x</p:attrName>
                                        </p:attrNameLst>
                                      </p:cBhvr>
                                      <p:tavLst>
                                        <p:tav tm="0">
                                          <p:val>
                                            <p:strVal val="#ppt_x"/>
                                          </p:val>
                                        </p:tav>
                                        <p:tav tm="100000">
                                          <p:val>
                                            <p:strVal val="#ppt_x"/>
                                          </p:val>
                                        </p:tav>
                                      </p:tavLst>
                                    </p:anim>
                                    <p:anim calcmode="lin" valueType="num">
                                      <p:cBhvr>
                                        <p:cTn id="19" dur="5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5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anim calcmode="lin" valueType="num">
                                      <p:cBhvr>
                                        <p:cTn id="23" dur="500" fill="hold"/>
                                        <p:tgtEl>
                                          <p:spTgt spid="17"/>
                                        </p:tgtEl>
                                        <p:attrNameLst>
                                          <p:attrName>ppt_x</p:attrName>
                                        </p:attrNameLst>
                                      </p:cBhvr>
                                      <p:tavLst>
                                        <p:tav tm="0">
                                          <p:val>
                                            <p:strVal val="#ppt_x"/>
                                          </p:val>
                                        </p:tav>
                                        <p:tav tm="100000">
                                          <p:val>
                                            <p:strVal val="#ppt_x"/>
                                          </p:val>
                                        </p:tav>
                                      </p:tavLst>
                                    </p:anim>
                                    <p:anim calcmode="lin" valueType="num">
                                      <p:cBhvr>
                                        <p:cTn id="24" dur="5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00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anim calcmode="lin" valueType="num">
                                      <p:cBhvr>
                                        <p:cTn id="28" dur="500" fill="hold"/>
                                        <p:tgtEl>
                                          <p:spTgt spid="32"/>
                                        </p:tgtEl>
                                        <p:attrNameLst>
                                          <p:attrName>ppt_x</p:attrName>
                                        </p:attrNameLst>
                                      </p:cBhvr>
                                      <p:tavLst>
                                        <p:tav tm="0">
                                          <p:val>
                                            <p:strVal val="#ppt_x"/>
                                          </p:val>
                                        </p:tav>
                                        <p:tav tm="100000">
                                          <p:val>
                                            <p:strVal val="#ppt_x"/>
                                          </p:val>
                                        </p:tav>
                                      </p:tavLst>
                                    </p:anim>
                                    <p:anim calcmode="lin" valueType="num">
                                      <p:cBhvr>
                                        <p:cTn id="29" dur="500" fill="hold"/>
                                        <p:tgtEl>
                                          <p:spTgt spid="3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25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anim calcmode="lin" valueType="num">
                                      <p:cBhvr>
                                        <p:cTn id="33" dur="500" fill="hold"/>
                                        <p:tgtEl>
                                          <p:spTgt spid="27"/>
                                        </p:tgtEl>
                                        <p:attrNameLst>
                                          <p:attrName>ppt_x</p:attrName>
                                        </p:attrNameLst>
                                      </p:cBhvr>
                                      <p:tavLst>
                                        <p:tav tm="0">
                                          <p:val>
                                            <p:strVal val="#ppt_x"/>
                                          </p:val>
                                        </p:tav>
                                        <p:tav tm="100000">
                                          <p:val>
                                            <p:strVal val="#ppt_x"/>
                                          </p:val>
                                        </p:tav>
                                      </p:tavLst>
                                    </p:anim>
                                    <p:anim calcmode="lin" valueType="num">
                                      <p:cBhvr>
                                        <p:cTn id="34" dur="500" fill="hold"/>
                                        <p:tgtEl>
                                          <p:spTgt spid="2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150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500"/>
                                        <p:tgtEl>
                                          <p:spTgt spid="42"/>
                                        </p:tgtEl>
                                      </p:cBhvr>
                                    </p:animEffect>
                                    <p:anim calcmode="lin" valueType="num">
                                      <p:cBhvr>
                                        <p:cTn id="38" dur="500" fill="hold"/>
                                        <p:tgtEl>
                                          <p:spTgt spid="42"/>
                                        </p:tgtEl>
                                        <p:attrNameLst>
                                          <p:attrName>ppt_x</p:attrName>
                                        </p:attrNameLst>
                                      </p:cBhvr>
                                      <p:tavLst>
                                        <p:tav tm="0">
                                          <p:val>
                                            <p:strVal val="#ppt_x"/>
                                          </p:val>
                                        </p:tav>
                                        <p:tav tm="100000">
                                          <p:val>
                                            <p:strVal val="#ppt_x"/>
                                          </p:val>
                                        </p:tav>
                                      </p:tavLst>
                                    </p:anim>
                                    <p:anim calcmode="lin" valueType="num">
                                      <p:cBhvr>
                                        <p:cTn id="39" dur="500" fill="hold"/>
                                        <p:tgtEl>
                                          <p:spTgt spid="42"/>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175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anim calcmode="lin" valueType="num">
                                      <p:cBhvr>
                                        <p:cTn id="43" dur="500" fill="hold"/>
                                        <p:tgtEl>
                                          <p:spTgt spid="37"/>
                                        </p:tgtEl>
                                        <p:attrNameLst>
                                          <p:attrName>ppt_x</p:attrName>
                                        </p:attrNameLst>
                                      </p:cBhvr>
                                      <p:tavLst>
                                        <p:tav tm="0">
                                          <p:val>
                                            <p:strVal val="#ppt_x"/>
                                          </p:val>
                                        </p:tav>
                                        <p:tav tm="100000">
                                          <p:val>
                                            <p:strVal val="#ppt_x"/>
                                          </p:val>
                                        </p:tav>
                                      </p:tavLst>
                                    </p:anim>
                                    <p:anim calcmode="lin" valueType="num">
                                      <p:cBhvr>
                                        <p:cTn id="44" dur="500" fill="hold"/>
                                        <p:tgtEl>
                                          <p:spTgt spid="37"/>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2000"/>
                                  </p:stCondLst>
                                  <p:childTnLst>
                                    <p:set>
                                      <p:cBhvr>
                                        <p:cTn id="46" dur="1" fill="hold">
                                          <p:stCondLst>
                                            <p:cond delay="0"/>
                                          </p:stCondLst>
                                        </p:cTn>
                                        <p:tgtEl>
                                          <p:spTgt spid="52"/>
                                        </p:tgtEl>
                                        <p:attrNameLst>
                                          <p:attrName>style.visibility</p:attrName>
                                        </p:attrNameLst>
                                      </p:cBhvr>
                                      <p:to>
                                        <p:strVal val="visible"/>
                                      </p:to>
                                    </p:set>
                                    <p:animEffect transition="in" filter="fade">
                                      <p:cBhvr>
                                        <p:cTn id="47" dur="500"/>
                                        <p:tgtEl>
                                          <p:spTgt spid="52"/>
                                        </p:tgtEl>
                                      </p:cBhvr>
                                    </p:animEffect>
                                    <p:anim calcmode="lin" valueType="num">
                                      <p:cBhvr>
                                        <p:cTn id="48" dur="500" fill="hold"/>
                                        <p:tgtEl>
                                          <p:spTgt spid="52"/>
                                        </p:tgtEl>
                                        <p:attrNameLst>
                                          <p:attrName>ppt_x</p:attrName>
                                        </p:attrNameLst>
                                      </p:cBhvr>
                                      <p:tavLst>
                                        <p:tav tm="0">
                                          <p:val>
                                            <p:strVal val="#ppt_x"/>
                                          </p:val>
                                        </p:tav>
                                        <p:tav tm="100000">
                                          <p:val>
                                            <p:strVal val="#ppt_x"/>
                                          </p:val>
                                        </p:tav>
                                      </p:tavLst>
                                    </p:anim>
                                    <p:anim calcmode="lin" valueType="num">
                                      <p:cBhvr>
                                        <p:cTn id="49" dur="500" fill="hold"/>
                                        <p:tgtEl>
                                          <p:spTgt spid="5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225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anim calcmode="lin" valueType="num">
                                      <p:cBhvr>
                                        <p:cTn id="53" dur="500" fill="hold"/>
                                        <p:tgtEl>
                                          <p:spTgt spid="47"/>
                                        </p:tgtEl>
                                        <p:attrNameLst>
                                          <p:attrName>ppt_x</p:attrName>
                                        </p:attrNameLst>
                                      </p:cBhvr>
                                      <p:tavLst>
                                        <p:tav tm="0">
                                          <p:val>
                                            <p:strVal val="#ppt_x"/>
                                          </p:val>
                                        </p:tav>
                                        <p:tav tm="100000">
                                          <p:val>
                                            <p:strVal val="#ppt_x"/>
                                          </p:val>
                                        </p:tav>
                                      </p:tavLst>
                                    </p:anim>
                                    <p:anim calcmode="lin" valueType="num">
                                      <p:cBhvr>
                                        <p:cTn id="54" dur="500" fill="hold"/>
                                        <p:tgtEl>
                                          <p:spTgt spid="4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2500"/>
                                  </p:stCondLst>
                                  <p:childTnLst>
                                    <p:set>
                                      <p:cBhvr>
                                        <p:cTn id="56" dur="1" fill="hold">
                                          <p:stCondLst>
                                            <p:cond delay="0"/>
                                          </p:stCondLst>
                                        </p:cTn>
                                        <p:tgtEl>
                                          <p:spTgt spid="60"/>
                                        </p:tgtEl>
                                        <p:attrNameLst>
                                          <p:attrName>style.visibility</p:attrName>
                                        </p:attrNameLst>
                                      </p:cBhvr>
                                      <p:to>
                                        <p:strVal val="visible"/>
                                      </p:to>
                                    </p:set>
                                    <p:animEffect transition="in" filter="fade">
                                      <p:cBhvr>
                                        <p:cTn id="57" dur="500"/>
                                        <p:tgtEl>
                                          <p:spTgt spid="60"/>
                                        </p:tgtEl>
                                      </p:cBhvr>
                                    </p:animEffect>
                                    <p:anim calcmode="lin" valueType="num">
                                      <p:cBhvr>
                                        <p:cTn id="58" dur="500" fill="hold"/>
                                        <p:tgtEl>
                                          <p:spTgt spid="60"/>
                                        </p:tgtEl>
                                        <p:attrNameLst>
                                          <p:attrName>ppt_x</p:attrName>
                                        </p:attrNameLst>
                                      </p:cBhvr>
                                      <p:tavLst>
                                        <p:tav tm="0">
                                          <p:val>
                                            <p:strVal val="#ppt_x"/>
                                          </p:val>
                                        </p:tav>
                                        <p:tav tm="100000">
                                          <p:val>
                                            <p:strVal val="#ppt_x"/>
                                          </p:val>
                                        </p:tav>
                                      </p:tavLst>
                                    </p:anim>
                                    <p:anim calcmode="lin" valueType="num">
                                      <p:cBhvr>
                                        <p:cTn id="59" dur="5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2B196967-A947-AFDB-B767-A35055AAAEBA}"/>
              </a:ext>
            </a:extLst>
          </p:cNvPr>
          <p:cNvSpPr>
            <a:spLocks noGrp="1"/>
          </p:cNvSpPr>
          <p:nvPr>
            <p:ph type="title"/>
          </p:nvPr>
        </p:nvSpPr>
        <p:spPr/>
        <p:txBody>
          <a:bodyPr/>
          <a:lstStyle/>
          <a:p>
            <a:r>
              <a:rPr lang="en-US" altLang="ru-UA">
                <a:latin typeface="Roboto Black" panose="02000000000000000000"/>
                <a:ea typeface="Inter" panose="020B0502030000000004" pitchFamily="34" charset="0"/>
              </a:rPr>
              <a:t>+100 Partners </a:t>
            </a:r>
            <a:r>
              <a:rPr lang="en-US" altLang="ru-UA" err="1">
                <a:latin typeface="Roboto Black" panose="02000000000000000000"/>
                <a:ea typeface="Inter" panose="020B0502030000000004" pitchFamily="34" charset="0"/>
              </a:rPr>
              <a:t>Tecnológicos</a:t>
            </a:r>
            <a:br>
              <a:rPr lang="ru-UA" altLang="ru-UA">
                <a:gradFill flip="none" rotWithShape="1">
                  <a:gsLst>
                    <a:gs pos="5000">
                      <a:schemeClr val="accent1"/>
                    </a:gs>
                    <a:gs pos="100000">
                      <a:schemeClr val="accent5"/>
                    </a:gs>
                  </a:gsLst>
                  <a:lin ang="2700000" scaled="1"/>
                  <a:tileRect/>
                </a:gradFill>
                <a:ea typeface="Inter" panose="020B0502030000000004" pitchFamily="34" charset="0"/>
              </a:rPr>
            </a:br>
            <a:endParaRPr lang="es-ES"/>
          </a:p>
        </p:txBody>
      </p:sp>
      <p:sp>
        <p:nvSpPr>
          <p:cNvPr id="2" name="Elipse 1">
            <a:extLst>
              <a:ext uri="{FF2B5EF4-FFF2-40B4-BE49-F238E27FC236}">
                <a16:creationId xmlns:a16="http://schemas.microsoft.com/office/drawing/2014/main" id="{F33A66D7-86AF-9432-8E70-265F8DF2983F}"/>
              </a:ext>
            </a:extLst>
          </p:cNvPr>
          <p:cNvSpPr/>
          <p:nvPr/>
        </p:nvSpPr>
        <p:spPr>
          <a:xfrm>
            <a:off x="4036718" y="1441962"/>
            <a:ext cx="1948071" cy="1440387"/>
          </a:xfrm>
          <a:prstGeom prst="ellipse">
            <a:avLst/>
          </a:prstGeom>
          <a:noFill/>
          <a:ln>
            <a:solidFill>
              <a:srgbClr val="FF0099"/>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defRPr/>
            </a:pPr>
            <a:endParaRPr lang="es-ES">
              <a:solidFill>
                <a:srgbClr val="FF0099"/>
              </a:solidFill>
              <a:latin typeface="Aptos" panose="02110004020202020204"/>
            </a:endParaRPr>
          </a:p>
        </p:txBody>
      </p:sp>
    </p:spTree>
    <p:extLst>
      <p:ext uri="{BB962C8B-B14F-4D97-AF65-F5344CB8AC3E}">
        <p14:creationId xmlns:p14="http://schemas.microsoft.com/office/powerpoint/2010/main" val="4287664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117">
            <a:extLst>
              <a:ext uri="{FF2B5EF4-FFF2-40B4-BE49-F238E27FC236}">
                <a16:creationId xmlns:a16="http://schemas.microsoft.com/office/drawing/2014/main" id="{AE3E71EE-C009-A581-D50A-FE4BF51E0291}"/>
              </a:ext>
              <a:ext uri="{C183D7F6-B498-43B3-948B-1728B52AA6E4}">
                <adec:decorative xmlns:adec="http://schemas.microsoft.com/office/drawing/2017/decorative" val="0"/>
              </a:ext>
            </a:extLst>
          </p:cNvPr>
          <p:cNvSpPr txBox="1">
            <a:spLocks noGrp="1"/>
          </p:cNvSpPr>
          <p:nvPr>
            <p:ph type="title"/>
          </p:nvPr>
        </p:nvSpPr>
        <p:spPr bwMode="auto">
          <a:xfrm>
            <a:off x="579893" y="494531"/>
            <a:ext cx="11032233" cy="553999"/>
          </a:xfrm>
          <a:prstGeom prst="roundRect">
            <a:avLst>
              <a:gd name="adj" fmla="val 28888"/>
            </a:avLst>
          </a:prstGeom>
          <a:ln w="19050" cap="rnd">
            <a:gradFill flip="none" rotWithShape="1">
              <a:gsLst>
                <a:gs pos="0">
                  <a:schemeClr val="accent3"/>
                </a:gs>
                <a:gs pos="100000">
                  <a:srgbClr val="8661C5"/>
                </a:gs>
                <a:gs pos="52000">
                  <a:schemeClr val="tx2"/>
                </a:gs>
              </a:gsLst>
              <a:path path="circle">
                <a:fillToRect r="100000" b="100000"/>
              </a:path>
              <a:tileRect l="-100000" t="-100000"/>
            </a:gradFill>
            <a:headEnd type="none" w="lg" len="med"/>
            <a:tailEnd type="arrow" w="lg" len="sm"/>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32449" fontAlgn="base">
              <a:spcAft>
                <a:spcPct val="0"/>
              </a:spcAft>
            </a:pPr>
            <a:r>
              <a:rPr lang="en-US" sz="2400">
                <a:solidFill>
                  <a:schemeClr val="tx2"/>
                </a:solidFill>
                <a:latin typeface="+mj-lt"/>
                <a:cs typeface="Segoe UI" pitchFamily="34" charset="0"/>
              </a:rPr>
              <a:t>Microsoft Azure</a:t>
            </a:r>
          </a:p>
        </p:txBody>
      </p:sp>
      <p:grpSp>
        <p:nvGrpSpPr>
          <p:cNvPr id="80" name="Group 79">
            <a:extLst>
              <a:ext uri="{FF2B5EF4-FFF2-40B4-BE49-F238E27FC236}">
                <a16:creationId xmlns:a16="http://schemas.microsoft.com/office/drawing/2014/main" id="{11C17D2F-6BE8-C8F6-9F13-79EE27CE4A09}"/>
              </a:ext>
              <a:ext uri="{C183D7F6-B498-43B3-948B-1728B52AA6E4}">
                <adec:decorative xmlns:adec="http://schemas.microsoft.com/office/drawing/2017/decorative" val="1"/>
              </a:ext>
            </a:extLst>
          </p:cNvPr>
          <p:cNvGrpSpPr/>
          <p:nvPr/>
        </p:nvGrpSpPr>
        <p:grpSpPr>
          <a:xfrm>
            <a:off x="780514" y="4357209"/>
            <a:ext cx="10818538" cy="1038140"/>
            <a:chOff x="780513" y="4357201"/>
            <a:chExt cx="10818538" cy="1038138"/>
          </a:xfrm>
        </p:grpSpPr>
        <p:sp>
          <p:nvSpPr>
            <p:cNvPr id="12" name="Rectangle 11">
              <a:extLst>
                <a:ext uri="{FF2B5EF4-FFF2-40B4-BE49-F238E27FC236}">
                  <a16:creationId xmlns:a16="http://schemas.microsoft.com/office/drawing/2014/main" id="{9B1637C3-BE40-4B9E-8AD4-D728FEF499F7}"/>
                </a:ext>
                <a:ext uri="{C183D7F6-B498-43B3-948B-1728B52AA6E4}">
                  <adec:decorative xmlns:adec="http://schemas.microsoft.com/office/drawing/2017/decorative" val="0"/>
                </a:ext>
              </a:extLst>
            </p:cNvPr>
            <p:cNvSpPr/>
            <p:nvPr/>
          </p:nvSpPr>
          <p:spPr>
            <a:xfrm>
              <a:off x="780513" y="4841340"/>
              <a:ext cx="487313" cy="184666"/>
            </a:xfrm>
            <a:prstGeom prst="rect">
              <a:avLst/>
            </a:prstGeom>
          </p:spPr>
          <p:txBody>
            <a:bodyPr wrap="none" lIns="0" tIns="0" rIns="0" bIns="0" anchor="ctr">
              <a:spAutoFit/>
            </a:bodyPr>
            <a:lstStyle/>
            <a:p>
              <a:pPr algn="ctr" defTabSz="914202">
                <a:defRPr/>
              </a:pPr>
              <a:r>
                <a:rPr lang="en-US" sz="1200" kern="0">
                  <a:solidFill>
                    <a:srgbClr val="000000"/>
                  </a:solidFill>
                  <a:latin typeface="Segoe Sans Text"/>
                </a:rPr>
                <a:t>Servers</a:t>
              </a:r>
            </a:p>
          </p:txBody>
        </p:sp>
        <p:sp>
          <p:nvSpPr>
            <p:cNvPr id="13" name="Rectangle 12">
              <a:extLst>
                <a:ext uri="{FF2B5EF4-FFF2-40B4-BE49-F238E27FC236}">
                  <a16:creationId xmlns:a16="http://schemas.microsoft.com/office/drawing/2014/main" id="{1B9EE3A1-7713-DEFC-801D-AF6211E2990E}"/>
                </a:ext>
                <a:ext uri="{C183D7F6-B498-43B3-948B-1728B52AA6E4}">
                  <adec:decorative xmlns:adec="http://schemas.microsoft.com/office/drawing/2017/decorative" val="0"/>
                </a:ext>
              </a:extLst>
            </p:cNvPr>
            <p:cNvSpPr/>
            <p:nvPr/>
          </p:nvSpPr>
          <p:spPr>
            <a:xfrm>
              <a:off x="1975817" y="4841340"/>
              <a:ext cx="238847" cy="184666"/>
            </a:xfrm>
            <a:prstGeom prst="rect">
              <a:avLst/>
            </a:prstGeom>
          </p:spPr>
          <p:txBody>
            <a:bodyPr wrap="none" lIns="0" tIns="0" rIns="0" bIns="0" anchor="ctr">
              <a:spAutoFit/>
            </a:bodyPr>
            <a:lstStyle/>
            <a:p>
              <a:pPr algn="ctr" defTabSz="914202">
                <a:defRPr/>
              </a:pPr>
              <a:r>
                <a:rPr lang="en-US" sz="1200" kern="0">
                  <a:solidFill>
                    <a:srgbClr val="000000"/>
                  </a:solidFill>
                  <a:latin typeface="Segoe Sans Text"/>
                </a:rPr>
                <a:t>K8s</a:t>
              </a:r>
            </a:p>
          </p:txBody>
        </p:sp>
        <p:sp>
          <p:nvSpPr>
            <p:cNvPr id="17" name="Rectangle 16">
              <a:extLst>
                <a:ext uri="{FF2B5EF4-FFF2-40B4-BE49-F238E27FC236}">
                  <a16:creationId xmlns:a16="http://schemas.microsoft.com/office/drawing/2014/main" id="{521E16A6-3EF3-9A6F-7096-CCF7B564D7EE}"/>
                </a:ext>
                <a:ext uri="{C183D7F6-B498-43B3-948B-1728B52AA6E4}">
                  <adec:decorative xmlns:adec="http://schemas.microsoft.com/office/drawing/2017/decorative" val="0"/>
                </a:ext>
              </a:extLst>
            </p:cNvPr>
            <p:cNvSpPr/>
            <p:nvPr/>
          </p:nvSpPr>
          <p:spPr>
            <a:xfrm>
              <a:off x="2813807" y="4841340"/>
              <a:ext cx="626991" cy="369331"/>
            </a:xfrm>
            <a:prstGeom prst="rect">
              <a:avLst/>
            </a:prstGeom>
          </p:spPr>
          <p:txBody>
            <a:bodyPr wrap="square" lIns="0" tIns="0" rIns="0" bIns="0" anchor="ctr">
              <a:spAutoFit/>
            </a:bodyPr>
            <a:lstStyle/>
            <a:p>
              <a:pPr algn="ctr" defTabSz="914202">
                <a:defRPr/>
              </a:pPr>
              <a:r>
                <a:rPr lang="en-US" sz="1200" kern="0">
                  <a:solidFill>
                    <a:srgbClr val="000000"/>
                  </a:solidFill>
                  <a:latin typeface="Segoe Sans Text"/>
                </a:rPr>
                <a:t>Windows Server</a:t>
              </a:r>
            </a:p>
          </p:txBody>
        </p:sp>
        <p:sp>
          <p:nvSpPr>
            <p:cNvPr id="18" name="Rectangle 17">
              <a:extLst>
                <a:ext uri="{FF2B5EF4-FFF2-40B4-BE49-F238E27FC236}">
                  <a16:creationId xmlns:a16="http://schemas.microsoft.com/office/drawing/2014/main" id="{8B252DA3-DF1F-0350-D20A-6D0771C02F48}"/>
                </a:ext>
                <a:ext uri="{C183D7F6-B498-43B3-948B-1728B52AA6E4}">
                  <adec:decorative xmlns:adec="http://schemas.microsoft.com/office/drawing/2017/decorative" val="0"/>
                </a:ext>
              </a:extLst>
            </p:cNvPr>
            <p:cNvSpPr/>
            <p:nvPr/>
          </p:nvSpPr>
          <p:spPr>
            <a:xfrm>
              <a:off x="3967480" y="4841341"/>
              <a:ext cx="421589" cy="369331"/>
            </a:xfrm>
            <a:prstGeom prst="rect">
              <a:avLst/>
            </a:prstGeom>
          </p:spPr>
          <p:txBody>
            <a:bodyPr wrap="none" lIns="0" tIns="0" rIns="0" bIns="0" anchor="ctr">
              <a:spAutoFit/>
            </a:bodyPr>
            <a:lstStyle/>
            <a:p>
              <a:pPr algn="ctr" defTabSz="914202">
                <a:defRPr/>
              </a:pPr>
              <a:r>
                <a:rPr lang="en-US" sz="1200" kern="0">
                  <a:solidFill>
                    <a:srgbClr val="000000"/>
                  </a:solidFill>
                  <a:latin typeface="Segoe Sans Text"/>
                </a:rPr>
                <a:t>SQL</a:t>
              </a:r>
              <a:br>
                <a:rPr lang="en-US" sz="1200" kern="0">
                  <a:solidFill>
                    <a:srgbClr val="000000"/>
                  </a:solidFill>
                  <a:latin typeface="Segoe Sans Text"/>
                </a:rPr>
              </a:br>
              <a:r>
                <a:rPr lang="en-US" sz="1200" kern="0">
                  <a:solidFill>
                    <a:srgbClr val="000000"/>
                  </a:solidFill>
                  <a:latin typeface="Segoe Sans Text"/>
                </a:rPr>
                <a:t>Server</a:t>
              </a:r>
            </a:p>
          </p:txBody>
        </p:sp>
        <p:pic>
          <p:nvPicPr>
            <p:cNvPr id="20" name="Graphic 19">
              <a:extLst>
                <a:ext uri="{FF2B5EF4-FFF2-40B4-BE49-F238E27FC236}">
                  <a16:creationId xmlns:a16="http://schemas.microsoft.com/office/drawing/2014/main" id="{BC38B84A-2718-E992-A2DD-376905CC898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07593" y="4362853"/>
              <a:ext cx="341360" cy="341358"/>
            </a:xfrm>
            <a:prstGeom prst="rect">
              <a:avLst/>
            </a:prstGeom>
          </p:spPr>
        </p:pic>
        <p:pic>
          <p:nvPicPr>
            <p:cNvPr id="21" name="Graphic 20">
              <a:extLst>
                <a:ext uri="{FF2B5EF4-FFF2-40B4-BE49-F238E27FC236}">
                  <a16:creationId xmlns:a16="http://schemas.microsoft.com/office/drawing/2014/main" id="{DA4BF83E-5637-95D5-BB67-C1DBE8029B8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362853"/>
              <a:ext cx="341360" cy="341358"/>
            </a:xfrm>
            <a:prstGeom prst="rect">
              <a:avLst/>
            </a:prstGeom>
          </p:spPr>
        </p:pic>
        <p:pic>
          <p:nvPicPr>
            <p:cNvPr id="22" name="Graphic 21">
              <a:extLst>
                <a:ext uri="{FF2B5EF4-FFF2-40B4-BE49-F238E27FC236}">
                  <a16:creationId xmlns:a16="http://schemas.microsoft.com/office/drawing/2014/main" id="{7623A971-7B8F-752E-70F1-71EEC060ACC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24560" y="4362853"/>
              <a:ext cx="341360" cy="341358"/>
            </a:xfrm>
            <a:prstGeom prst="rect">
              <a:avLst/>
            </a:prstGeom>
          </p:spPr>
        </p:pic>
        <p:sp>
          <p:nvSpPr>
            <p:cNvPr id="23" name="Freeform: Shape 22">
              <a:extLst>
                <a:ext uri="{FF2B5EF4-FFF2-40B4-BE49-F238E27FC236}">
                  <a16:creationId xmlns:a16="http://schemas.microsoft.com/office/drawing/2014/main" id="{3510FE55-0EB7-F319-08F0-340E5215F7B8}"/>
                </a:ext>
                <a:ext uri="{C183D7F6-B498-43B3-948B-1728B52AA6E4}">
                  <adec:decorative xmlns:adec="http://schemas.microsoft.com/office/drawing/2017/decorative" val="1"/>
                </a:ext>
              </a:extLst>
            </p:cNvPr>
            <p:cNvSpPr/>
            <p:nvPr/>
          </p:nvSpPr>
          <p:spPr>
            <a:xfrm>
              <a:off x="2979168" y="4384889"/>
              <a:ext cx="296268" cy="297287"/>
            </a:xfrm>
            <a:custGeom>
              <a:avLst/>
              <a:gdLst>
                <a:gd name="connsiteX0" fmla="*/ 0 w 831532"/>
                <a:gd name="connsiteY0" fmla="*/ 118967 h 834389"/>
                <a:gd name="connsiteX1" fmla="*/ 340043 w 831532"/>
                <a:gd name="connsiteY1" fmla="*/ 72295 h 834389"/>
                <a:gd name="connsiteX2" fmla="*/ 340043 w 831532"/>
                <a:gd name="connsiteY2" fmla="*/ 400907 h 834389"/>
                <a:gd name="connsiteX3" fmla="*/ 0 w 831532"/>
                <a:gd name="connsiteY3" fmla="*/ 400907 h 834389"/>
                <a:gd name="connsiteX4" fmla="*/ 381000 w 831532"/>
                <a:gd name="connsiteY4" fmla="*/ 65818 h 834389"/>
                <a:gd name="connsiteX5" fmla="*/ 831533 w 831532"/>
                <a:gd name="connsiteY5" fmla="*/ 0 h 834389"/>
                <a:gd name="connsiteX6" fmla="*/ 831533 w 831532"/>
                <a:gd name="connsiteY6" fmla="*/ 398145 h 834389"/>
                <a:gd name="connsiteX7" fmla="*/ 381000 w 831532"/>
                <a:gd name="connsiteY7" fmla="*/ 398145 h 834389"/>
                <a:gd name="connsiteX8" fmla="*/ 0 w 831532"/>
                <a:gd name="connsiteY8" fmla="*/ 435674 h 834389"/>
                <a:gd name="connsiteX9" fmla="*/ 340043 w 831532"/>
                <a:gd name="connsiteY9" fmla="*/ 435674 h 834389"/>
                <a:gd name="connsiteX10" fmla="*/ 340043 w 831532"/>
                <a:gd name="connsiteY10" fmla="*/ 765238 h 834389"/>
                <a:gd name="connsiteX11" fmla="*/ 0 w 831532"/>
                <a:gd name="connsiteY11" fmla="*/ 717613 h 834389"/>
                <a:gd name="connsiteX12" fmla="*/ 381000 w 831532"/>
                <a:gd name="connsiteY12" fmla="*/ 440055 h 834389"/>
                <a:gd name="connsiteX13" fmla="*/ 831533 w 831532"/>
                <a:gd name="connsiteY13" fmla="*/ 440055 h 834389"/>
                <a:gd name="connsiteX14" fmla="*/ 831533 w 831532"/>
                <a:gd name="connsiteY14" fmla="*/ 834390 h 834389"/>
                <a:gd name="connsiteX15" fmla="*/ 381000 w 831532"/>
                <a:gd name="connsiteY15" fmla="*/ 770573 h 83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1532" h="834389">
                  <a:moveTo>
                    <a:pt x="0" y="118967"/>
                  </a:moveTo>
                  <a:lnTo>
                    <a:pt x="340043" y="72295"/>
                  </a:lnTo>
                  <a:lnTo>
                    <a:pt x="340043" y="400907"/>
                  </a:lnTo>
                  <a:lnTo>
                    <a:pt x="0" y="400907"/>
                  </a:lnTo>
                  <a:moveTo>
                    <a:pt x="381000" y="65818"/>
                  </a:moveTo>
                  <a:lnTo>
                    <a:pt x="831533" y="0"/>
                  </a:lnTo>
                  <a:lnTo>
                    <a:pt x="831533" y="398145"/>
                  </a:lnTo>
                  <a:lnTo>
                    <a:pt x="381000" y="398145"/>
                  </a:lnTo>
                  <a:moveTo>
                    <a:pt x="0" y="435674"/>
                  </a:moveTo>
                  <a:lnTo>
                    <a:pt x="340043" y="435674"/>
                  </a:lnTo>
                  <a:lnTo>
                    <a:pt x="340043" y="765238"/>
                  </a:lnTo>
                  <a:lnTo>
                    <a:pt x="0" y="717613"/>
                  </a:lnTo>
                  <a:moveTo>
                    <a:pt x="381000" y="440055"/>
                  </a:moveTo>
                  <a:lnTo>
                    <a:pt x="831533" y="440055"/>
                  </a:lnTo>
                  <a:lnTo>
                    <a:pt x="831533" y="834390"/>
                  </a:lnTo>
                  <a:lnTo>
                    <a:pt x="381000" y="770573"/>
                  </a:lnTo>
                </a:path>
              </a:pathLst>
            </a:custGeom>
            <a:solidFill>
              <a:srgbClr val="50E6FF"/>
            </a:solidFill>
            <a:ln w="9525" cap="flat">
              <a:noFill/>
              <a:prstDash val="solid"/>
              <a:miter/>
            </a:ln>
          </p:spPr>
          <p:txBody>
            <a:bodyPr rtlCol="0" anchor="ctr"/>
            <a:lstStyle/>
            <a:p>
              <a:pPr defTabSz="914377">
                <a:defRPr/>
              </a:pPr>
              <a:endParaRPr lang="en-US" kern="0">
                <a:solidFill>
                  <a:srgbClr val="000000"/>
                </a:solidFill>
                <a:latin typeface="Segoe Sans Text"/>
              </a:endParaRPr>
            </a:p>
          </p:txBody>
        </p:sp>
        <p:sp>
          <p:nvSpPr>
            <p:cNvPr id="19" name="Rectangle 18">
              <a:extLst>
                <a:ext uri="{FF2B5EF4-FFF2-40B4-BE49-F238E27FC236}">
                  <a16:creationId xmlns:a16="http://schemas.microsoft.com/office/drawing/2014/main" id="{A1F43B6C-D9AB-7247-8C6C-DA3051352878}"/>
                </a:ext>
              </a:extLst>
            </p:cNvPr>
            <p:cNvSpPr/>
            <p:nvPr/>
          </p:nvSpPr>
          <p:spPr>
            <a:xfrm>
              <a:off x="5066626" y="4841340"/>
              <a:ext cx="352661" cy="184666"/>
            </a:xfrm>
            <a:prstGeom prst="rect">
              <a:avLst/>
            </a:prstGeom>
          </p:spPr>
          <p:txBody>
            <a:bodyPr wrap="none" lIns="0" tIns="0" rIns="0" bIns="0" anchor="ctr">
              <a:spAutoFit/>
            </a:bodyPr>
            <a:lstStyle/>
            <a:p>
              <a:pPr algn="ctr" defTabSz="914202">
                <a:defRPr/>
              </a:pPr>
              <a:r>
                <a:rPr lang="en-US" sz="1200" kern="0">
                  <a:solidFill>
                    <a:srgbClr val="000000"/>
                  </a:solidFill>
                  <a:latin typeface="Segoe Sans Text"/>
                </a:rPr>
                <a:t>Linux</a:t>
              </a:r>
            </a:p>
          </p:txBody>
        </p:sp>
        <p:pic>
          <p:nvPicPr>
            <p:cNvPr id="24" name="Graphic 23">
              <a:extLst>
                <a:ext uri="{FF2B5EF4-FFF2-40B4-BE49-F238E27FC236}">
                  <a16:creationId xmlns:a16="http://schemas.microsoft.com/office/drawing/2014/main" id="{9BEEAA69-04D6-8A95-D047-F6990784EE8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66624" y="4357201"/>
              <a:ext cx="352662" cy="352662"/>
            </a:xfrm>
            <a:prstGeom prst="rect">
              <a:avLst/>
            </a:prstGeom>
          </p:spPr>
        </p:pic>
        <p:sp>
          <p:nvSpPr>
            <p:cNvPr id="74" name="Rectangle 73">
              <a:extLst>
                <a:ext uri="{FF2B5EF4-FFF2-40B4-BE49-F238E27FC236}">
                  <a16:creationId xmlns:a16="http://schemas.microsoft.com/office/drawing/2014/main" id="{7EC52150-A769-6393-027D-EAA646A7CF46}"/>
                </a:ext>
              </a:extLst>
            </p:cNvPr>
            <p:cNvSpPr/>
            <p:nvPr/>
          </p:nvSpPr>
          <p:spPr>
            <a:xfrm>
              <a:off x="7505426" y="4841342"/>
              <a:ext cx="686085" cy="553997"/>
            </a:xfrm>
            <a:prstGeom prst="rect">
              <a:avLst/>
            </a:prstGeom>
          </p:spPr>
          <p:txBody>
            <a:bodyPr wrap="none" lIns="0" tIns="0" rIns="0" bIns="0" anchor="ctr">
              <a:spAutoFit/>
            </a:bodyPr>
            <a:lstStyle/>
            <a:p>
              <a:pPr algn="ctr" defTabSz="914202">
                <a:defRPr/>
              </a:pPr>
              <a:r>
                <a:rPr lang="en-US" sz="1200" kern="0">
                  <a:solidFill>
                    <a:srgbClr val="000000"/>
                  </a:solidFill>
                  <a:latin typeface="Segoe Sans Text"/>
                </a:rPr>
                <a:t>Microsoft </a:t>
              </a:r>
              <a:br>
                <a:rPr lang="en-US" sz="1200" kern="0">
                  <a:solidFill>
                    <a:srgbClr val="000000"/>
                  </a:solidFill>
                  <a:latin typeface="Segoe Sans Text"/>
                </a:rPr>
              </a:br>
              <a:r>
                <a:rPr lang="en-US" sz="1200" kern="0">
                  <a:solidFill>
                    <a:srgbClr val="000000"/>
                  </a:solidFill>
                  <a:latin typeface="Segoe Sans Text"/>
                </a:rPr>
                <a:t>Defender </a:t>
              </a:r>
            </a:p>
            <a:p>
              <a:pPr algn="ctr" defTabSz="914202">
                <a:defRPr/>
              </a:pPr>
              <a:r>
                <a:rPr lang="en-US" sz="1200" kern="0">
                  <a:solidFill>
                    <a:srgbClr val="000000"/>
                  </a:solidFill>
                  <a:latin typeface="Segoe Sans Text"/>
                </a:rPr>
                <a:t>for Cloud</a:t>
              </a:r>
            </a:p>
          </p:txBody>
        </p:sp>
        <p:pic>
          <p:nvPicPr>
            <p:cNvPr id="77" name="Graphic 15">
              <a:extLst>
                <a:ext uri="{FF2B5EF4-FFF2-40B4-BE49-F238E27FC236}">
                  <a16:creationId xmlns:a16="http://schemas.microsoft.com/office/drawing/2014/main" id="{B6A2E9D7-97E2-9104-C457-45D4C2DED95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70186" y="4362854"/>
              <a:ext cx="341360" cy="341357"/>
            </a:xfrm>
            <a:prstGeom prst="rect">
              <a:avLst/>
            </a:prstGeom>
          </p:spPr>
        </p:pic>
        <p:sp>
          <p:nvSpPr>
            <p:cNvPr id="53" name="Rectangle 52">
              <a:extLst>
                <a:ext uri="{FF2B5EF4-FFF2-40B4-BE49-F238E27FC236}">
                  <a16:creationId xmlns:a16="http://schemas.microsoft.com/office/drawing/2014/main" id="{8206BDAD-79FE-5245-BEAD-AD720F3CAAA6}"/>
                </a:ext>
              </a:extLst>
            </p:cNvPr>
            <p:cNvSpPr/>
            <p:nvPr/>
          </p:nvSpPr>
          <p:spPr>
            <a:xfrm>
              <a:off x="8585690" y="4841341"/>
              <a:ext cx="731520" cy="369331"/>
            </a:xfrm>
            <a:prstGeom prst="rect">
              <a:avLst/>
            </a:prstGeom>
          </p:spPr>
          <p:txBody>
            <a:bodyPr wrap="square" lIns="0" tIns="0" rIns="0" bIns="0" anchor="ctr">
              <a:spAutoFit/>
            </a:bodyPr>
            <a:lstStyle/>
            <a:p>
              <a:pPr algn="ctr" defTabSz="914202">
                <a:defRPr/>
              </a:pPr>
              <a:r>
                <a:rPr lang="en-US" sz="1200" kern="0">
                  <a:solidFill>
                    <a:srgbClr val="000000"/>
                  </a:solidFill>
                  <a:latin typeface="Segoe Sans Text"/>
                </a:rPr>
                <a:t>Azure Monitor</a:t>
              </a:r>
            </a:p>
          </p:txBody>
        </p:sp>
        <p:pic>
          <p:nvPicPr>
            <p:cNvPr id="56" name="Graphic 55">
              <a:extLst>
                <a:ext uri="{FF2B5EF4-FFF2-40B4-BE49-F238E27FC236}">
                  <a16:creationId xmlns:a16="http://schemas.microsoft.com/office/drawing/2014/main" id="{C6AB9EED-F204-B0BF-3CF9-6EB55253DE9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792378" y="4357683"/>
              <a:ext cx="351699" cy="351699"/>
            </a:xfrm>
            <a:prstGeom prst="rect">
              <a:avLst/>
            </a:prstGeom>
          </p:spPr>
        </p:pic>
        <p:sp>
          <p:nvSpPr>
            <p:cNvPr id="46" name="Rectangle 45">
              <a:extLst>
                <a:ext uri="{FF2B5EF4-FFF2-40B4-BE49-F238E27FC236}">
                  <a16:creationId xmlns:a16="http://schemas.microsoft.com/office/drawing/2014/main" id="{993D0208-B080-868E-BAF2-5CCD43FC818C}"/>
                </a:ext>
              </a:extLst>
            </p:cNvPr>
            <p:cNvSpPr/>
            <p:nvPr/>
          </p:nvSpPr>
          <p:spPr>
            <a:xfrm>
              <a:off x="9736646" y="4841341"/>
              <a:ext cx="731520" cy="553997"/>
            </a:xfrm>
            <a:prstGeom prst="rect">
              <a:avLst/>
            </a:prstGeom>
          </p:spPr>
          <p:txBody>
            <a:bodyPr wrap="square" lIns="0" tIns="0" rIns="0" bIns="0" anchor="ctr">
              <a:spAutoFit/>
            </a:bodyPr>
            <a:lstStyle/>
            <a:p>
              <a:pPr algn="ctr" defTabSz="914202">
                <a:defRPr/>
              </a:pPr>
              <a:r>
                <a:rPr lang="en-US" sz="1200" kern="0">
                  <a:solidFill>
                    <a:srgbClr val="000000"/>
                  </a:solidFill>
                  <a:latin typeface="Segoe Sans Text"/>
                </a:rPr>
                <a:t>Azure Update Manager</a:t>
              </a:r>
            </a:p>
          </p:txBody>
        </p:sp>
        <p:pic>
          <p:nvPicPr>
            <p:cNvPr id="48" name="Graphic 47">
              <a:extLst>
                <a:ext uri="{FF2B5EF4-FFF2-40B4-BE49-F238E27FC236}">
                  <a16:creationId xmlns:a16="http://schemas.microsoft.com/office/drawing/2014/main" id="{5C375F00-239F-03DE-F9AE-258FB04E5C3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24909" y="4357682"/>
              <a:ext cx="351700" cy="351700"/>
            </a:xfrm>
            <a:prstGeom prst="rect">
              <a:avLst/>
            </a:prstGeom>
          </p:spPr>
        </p:pic>
        <p:pic>
          <p:nvPicPr>
            <p:cNvPr id="40" name="Graphic 39">
              <a:extLst>
                <a:ext uri="{FF2B5EF4-FFF2-40B4-BE49-F238E27FC236}">
                  <a16:creationId xmlns:a16="http://schemas.microsoft.com/office/drawing/2014/main" id="{145B5410-4A7E-FCDC-A267-01BB5E8BF1D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1057442" y="4357683"/>
              <a:ext cx="351699" cy="351699"/>
            </a:xfrm>
            <a:prstGeom prst="rect">
              <a:avLst/>
            </a:prstGeom>
          </p:spPr>
        </p:pic>
        <p:sp>
          <p:nvSpPr>
            <p:cNvPr id="44" name="Rectangle 43">
              <a:extLst>
                <a:ext uri="{FF2B5EF4-FFF2-40B4-BE49-F238E27FC236}">
                  <a16:creationId xmlns:a16="http://schemas.microsoft.com/office/drawing/2014/main" id="{4CB498E7-FA06-190A-B453-CBDCB4D3B26E}"/>
                </a:ext>
              </a:extLst>
            </p:cNvPr>
            <p:cNvSpPr/>
            <p:nvPr/>
          </p:nvSpPr>
          <p:spPr>
            <a:xfrm>
              <a:off x="10867531" y="4841341"/>
              <a:ext cx="731520" cy="369331"/>
            </a:xfrm>
            <a:prstGeom prst="rect">
              <a:avLst/>
            </a:prstGeom>
          </p:spPr>
          <p:txBody>
            <a:bodyPr wrap="square" lIns="0" tIns="0" rIns="0" bIns="0" anchor="ctr">
              <a:spAutoFit/>
            </a:bodyPr>
            <a:lstStyle/>
            <a:p>
              <a:pPr algn="ctr" defTabSz="914202">
                <a:defRPr/>
              </a:pPr>
              <a:r>
                <a:rPr lang="en-US" sz="1200" kern="0">
                  <a:solidFill>
                    <a:srgbClr val="000000"/>
                  </a:solidFill>
                  <a:latin typeface="Segoe Sans Text"/>
                </a:rPr>
                <a:t>Azure Policy</a:t>
              </a:r>
            </a:p>
          </p:txBody>
        </p:sp>
        <p:sp>
          <p:nvSpPr>
            <p:cNvPr id="38" name="Rectangle 37">
              <a:extLst>
                <a:ext uri="{FF2B5EF4-FFF2-40B4-BE49-F238E27FC236}">
                  <a16:creationId xmlns:a16="http://schemas.microsoft.com/office/drawing/2014/main" id="{EBF019A0-5E64-1AE1-22E3-D002F41DD31F}"/>
                </a:ext>
              </a:extLst>
            </p:cNvPr>
            <p:cNvSpPr/>
            <p:nvPr/>
          </p:nvSpPr>
          <p:spPr>
            <a:xfrm>
              <a:off x="6143662" y="4841341"/>
              <a:ext cx="1139687" cy="553997"/>
            </a:xfrm>
            <a:prstGeom prst="rect">
              <a:avLst/>
            </a:prstGeom>
            <a:noFill/>
          </p:spPr>
          <p:txBody>
            <a:bodyPr wrap="square" lIns="0" tIns="0" rIns="0" bIns="0" anchor="ctr">
              <a:spAutoFit/>
            </a:bodyPr>
            <a:lstStyle/>
            <a:p>
              <a:pPr algn="ctr" defTabSz="914202">
                <a:defRPr/>
              </a:pPr>
              <a:r>
                <a:rPr lang="en-US" sz="1200" kern="0">
                  <a:solidFill>
                    <a:srgbClr val="000000"/>
                  </a:solidFill>
                  <a:latin typeface="Segoe Sans Text"/>
                  <a:cs typeface="Segoe UI" pitchFamily="34" charset="0"/>
                </a:rPr>
                <a:t>Microsoft Copilot </a:t>
              </a:r>
              <a:br>
                <a:rPr lang="en-US" sz="1200" kern="0">
                  <a:solidFill>
                    <a:srgbClr val="000000"/>
                  </a:solidFill>
                  <a:latin typeface="Segoe Sans Text"/>
                  <a:cs typeface="Segoe UI" pitchFamily="34" charset="0"/>
                </a:rPr>
              </a:br>
              <a:r>
                <a:rPr lang="en-US" sz="1200" kern="0">
                  <a:solidFill>
                    <a:srgbClr val="000000"/>
                  </a:solidFill>
                  <a:latin typeface="Segoe Sans Text"/>
                  <a:cs typeface="Segoe UI" pitchFamily="34" charset="0"/>
                </a:rPr>
                <a:t>in Azure</a:t>
              </a:r>
            </a:p>
          </p:txBody>
        </p:sp>
        <p:pic>
          <p:nvPicPr>
            <p:cNvPr id="39" name="Picture 3" descr="Copilot logo">
              <a:extLst>
                <a:ext uri="{FF2B5EF4-FFF2-40B4-BE49-F238E27FC236}">
                  <a16:creationId xmlns:a16="http://schemas.microsoft.com/office/drawing/2014/main" id="{398BD624-5A68-18A1-510F-81B69D2B8CB4}"/>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bwMode="auto">
            <a:xfrm>
              <a:off x="6537655" y="4357683"/>
              <a:ext cx="351699" cy="351699"/>
            </a:xfrm>
            <a:prstGeom prst="rect">
              <a:avLst/>
            </a:prstGeom>
            <a:noFill/>
            <a:ln>
              <a:noFill/>
            </a:ln>
          </p:spPr>
        </p:pic>
      </p:grpSp>
      <p:grpSp>
        <p:nvGrpSpPr>
          <p:cNvPr id="79" name="Group 78">
            <a:extLst>
              <a:ext uri="{FF2B5EF4-FFF2-40B4-BE49-F238E27FC236}">
                <a16:creationId xmlns:a16="http://schemas.microsoft.com/office/drawing/2014/main" id="{D1728F00-6AE5-4276-EB18-D5701B77C045}"/>
              </a:ext>
              <a:ext uri="{C183D7F6-B498-43B3-948B-1728B52AA6E4}">
                <adec:decorative xmlns:adec="http://schemas.microsoft.com/office/drawing/2017/decorative" val="1"/>
              </a:ext>
            </a:extLst>
          </p:cNvPr>
          <p:cNvGrpSpPr/>
          <p:nvPr/>
        </p:nvGrpSpPr>
        <p:grpSpPr>
          <a:xfrm>
            <a:off x="579893" y="1127035"/>
            <a:ext cx="11032223" cy="3027913"/>
            <a:chOff x="579883" y="1127035"/>
            <a:chExt cx="11032223" cy="3027912"/>
          </a:xfrm>
        </p:grpSpPr>
        <p:cxnSp>
          <p:nvCxnSpPr>
            <p:cNvPr id="30" name="Straight Connector 29">
              <a:extLst>
                <a:ext uri="{FF2B5EF4-FFF2-40B4-BE49-F238E27FC236}">
                  <a16:creationId xmlns:a16="http://schemas.microsoft.com/office/drawing/2014/main" id="{5267E523-B571-A2B6-0136-18C5302610F4}"/>
                </a:ext>
                <a:ext uri="{C183D7F6-B498-43B3-948B-1728B52AA6E4}">
                  <adec:decorative xmlns:adec="http://schemas.microsoft.com/office/drawing/2017/decorative" val="1"/>
                </a:ext>
              </a:extLst>
            </p:cNvPr>
            <p:cNvCxnSpPr>
              <a:cxnSpLocks/>
            </p:cNvCxnSpPr>
            <p:nvPr/>
          </p:nvCxnSpPr>
          <p:spPr>
            <a:xfrm flipV="1">
              <a:off x="3139689" y="2256039"/>
              <a:ext cx="0" cy="395246"/>
            </a:xfrm>
            <a:prstGeom prst="line">
              <a:avLst/>
            </a:prstGeom>
            <a:ln w="19050">
              <a:solidFill>
                <a:schemeClr val="tx1"/>
              </a:solidFill>
              <a:headEnd type="none" w="lg" len="med"/>
              <a:tailEnd type="none" w="med" len="sm"/>
            </a:ln>
          </p:spPr>
          <p:style>
            <a:lnRef idx="1">
              <a:schemeClr val="accent1"/>
            </a:lnRef>
            <a:fillRef idx="0">
              <a:schemeClr val="accent1"/>
            </a:fillRef>
            <a:effectRef idx="0">
              <a:schemeClr val="accent1"/>
            </a:effectRef>
            <a:fontRef idx="minor">
              <a:schemeClr val="tx1"/>
            </a:fontRef>
          </p:style>
        </p:cxnSp>
        <p:sp>
          <p:nvSpPr>
            <p:cNvPr id="33" name="Rectangle: Rounded Corners 32">
              <a:extLst>
                <a:ext uri="{FF2B5EF4-FFF2-40B4-BE49-F238E27FC236}">
                  <a16:creationId xmlns:a16="http://schemas.microsoft.com/office/drawing/2014/main" id="{04F67CFA-F1F6-1445-3098-A1A5519AF110}"/>
                </a:ext>
                <a:ext uri="{C183D7F6-B498-43B3-948B-1728B52AA6E4}">
                  <adec:decorative xmlns:adec="http://schemas.microsoft.com/office/drawing/2017/decorative" val="1"/>
                </a:ext>
              </a:extLst>
            </p:cNvPr>
            <p:cNvSpPr/>
            <p:nvPr/>
          </p:nvSpPr>
          <p:spPr bwMode="auto">
            <a:xfrm>
              <a:off x="6290795" y="2759036"/>
              <a:ext cx="5321310" cy="1395911"/>
            </a:xfrm>
            <a:prstGeom prst="roundRect">
              <a:avLst>
                <a:gd name="adj" fmla="val 10924"/>
              </a:avLst>
            </a:prstGeom>
            <a:noFill/>
            <a:ln w="9525" cap="flat" cmpd="sng" algn="ctr">
              <a:solidFill>
                <a:schemeClr val="bg1">
                  <a:lumMod val="50000"/>
                </a:schemeClr>
              </a:solidFill>
              <a:prstDash val="solid"/>
              <a:headEnd type="none" w="med" len="med"/>
              <a:tailEnd type="none" w="med" len="med"/>
            </a:ln>
            <a:effectLst>
              <a:outerShdw blurRad="262230" dist="38100" dir="2700000" algn="tl" rotWithShape="0">
                <a:prstClr val="black">
                  <a:alpha val="20000"/>
                </a:prstClr>
              </a:outerShdw>
            </a:effectLst>
          </p:spPr>
          <p:txBody>
            <a:bodyPr rot="0" spcFirstLastPara="0" vertOverflow="overflow" horzOverflow="overflow" vert="horz" wrap="square" lIns="72000" tIns="146304" rIns="182880" bIns="72000" numCol="1" spcCol="0" rtlCol="0" fromWordArt="0" anchor="b" anchorCtr="0" forceAA="0" compatLnSpc="1">
              <a:prstTxWarp prst="textNoShape">
                <a:avLst/>
              </a:prstTxWarp>
              <a:noAutofit/>
            </a:bodyPr>
            <a:lstStyle/>
            <a:p>
              <a:pPr algn="ctr" defTabSz="932449" fontAlgn="base">
                <a:spcBef>
                  <a:spcPct val="0"/>
                </a:spcBef>
                <a:spcAft>
                  <a:spcPct val="0"/>
                </a:spcAft>
                <a:defRPr/>
              </a:pPr>
              <a:endParaRPr lang="en-US" sz="1000" b="1" kern="0">
                <a:solidFill>
                  <a:prstClr val="black"/>
                </a:solidFill>
                <a:latin typeface="Segoe UI" panose="020B0502040204020203" pitchFamily="34" charset="0"/>
                <a:cs typeface="Segoe UI" panose="020B0502040204020203" pitchFamily="34" charset="0"/>
              </a:endParaRPr>
            </a:p>
          </p:txBody>
        </p:sp>
        <p:sp>
          <p:nvSpPr>
            <p:cNvPr id="34" name="Rectangle: Rounded Corners 33">
              <a:extLst>
                <a:ext uri="{FF2B5EF4-FFF2-40B4-BE49-F238E27FC236}">
                  <a16:creationId xmlns:a16="http://schemas.microsoft.com/office/drawing/2014/main" id="{5BBC0302-DE5A-EEB3-F0F2-4FD2C64764C0}"/>
                </a:ext>
                <a:ext uri="{C183D7F6-B498-43B3-948B-1728B52AA6E4}">
                  <adec:decorative xmlns:adec="http://schemas.microsoft.com/office/drawing/2017/decorative" val="1"/>
                </a:ext>
              </a:extLst>
            </p:cNvPr>
            <p:cNvSpPr/>
            <p:nvPr/>
          </p:nvSpPr>
          <p:spPr bwMode="auto">
            <a:xfrm>
              <a:off x="579883" y="2759036"/>
              <a:ext cx="5119613" cy="1395911"/>
            </a:xfrm>
            <a:prstGeom prst="roundRect">
              <a:avLst>
                <a:gd name="adj" fmla="val 10340"/>
              </a:avLst>
            </a:prstGeom>
            <a:noFill/>
            <a:ln w="9525" cap="flat" cmpd="sng" algn="ctr">
              <a:solidFill>
                <a:schemeClr val="bg1">
                  <a:lumMod val="50000"/>
                </a:schemeClr>
              </a:solidFill>
              <a:prstDash val="solid"/>
              <a:headEnd type="none" w="med" len="med"/>
              <a:tailEnd type="none" w="med" len="med"/>
            </a:ln>
            <a:effectLst>
              <a:outerShdw blurRad="262230" dist="38100" dir="2700000" algn="tl" rotWithShape="0">
                <a:prstClr val="black">
                  <a:alpha val="20000"/>
                </a:prstClr>
              </a:outerShdw>
            </a:effectLst>
          </p:spPr>
          <p:txBody>
            <a:bodyPr rot="0" spcFirstLastPara="0" vertOverflow="overflow" horzOverflow="overflow" vert="horz" wrap="square" lIns="72000" tIns="146304" rIns="182880" bIns="72000" numCol="1" spcCol="0" rtlCol="0" fromWordArt="0" anchor="b" anchorCtr="0" forceAA="0" compatLnSpc="1">
              <a:prstTxWarp prst="textNoShape">
                <a:avLst/>
              </a:prstTxWarp>
              <a:noAutofit/>
            </a:bodyPr>
            <a:lstStyle/>
            <a:p>
              <a:pPr algn="ctr" defTabSz="932449" fontAlgn="base">
                <a:spcBef>
                  <a:spcPct val="0"/>
                </a:spcBef>
                <a:spcAft>
                  <a:spcPct val="0"/>
                </a:spcAft>
                <a:defRPr/>
              </a:pPr>
              <a:endParaRPr lang="en-US" sz="1000" b="1" kern="0">
                <a:solidFill>
                  <a:prstClr val="black"/>
                </a:solidFill>
                <a:latin typeface="Segoe UI" panose="020B0502040204020203" pitchFamily="34" charset="0"/>
                <a:cs typeface="Segoe UI" panose="020B0502040204020203" pitchFamily="34" charset="0"/>
              </a:endParaRPr>
            </a:p>
          </p:txBody>
        </p:sp>
        <p:grpSp>
          <p:nvGrpSpPr>
            <p:cNvPr id="37" name="Group 36" descr="Single control plane with Azure Arc&#10;">
              <a:extLst>
                <a:ext uri="{FF2B5EF4-FFF2-40B4-BE49-F238E27FC236}">
                  <a16:creationId xmlns:a16="http://schemas.microsoft.com/office/drawing/2014/main" id="{8E282144-8799-358A-F1E2-ECA3C6614F1A}"/>
                </a:ext>
              </a:extLst>
            </p:cNvPr>
            <p:cNvGrpSpPr/>
            <p:nvPr/>
          </p:nvGrpSpPr>
          <p:grpSpPr>
            <a:xfrm>
              <a:off x="579883" y="1524519"/>
              <a:ext cx="11032223" cy="731520"/>
              <a:chOff x="579883" y="1902062"/>
              <a:chExt cx="11032223" cy="731520"/>
            </a:xfrm>
          </p:grpSpPr>
          <p:sp>
            <p:nvSpPr>
              <p:cNvPr id="41" name="Rectangle: Rounded Corners 40">
                <a:extLst>
                  <a:ext uri="{FF2B5EF4-FFF2-40B4-BE49-F238E27FC236}">
                    <a16:creationId xmlns:a16="http://schemas.microsoft.com/office/drawing/2014/main" id="{C0110EAC-0691-9835-53BC-D5E627BCA46E}"/>
                  </a:ext>
                  <a:ext uri="{C183D7F6-B498-43B3-948B-1728B52AA6E4}">
                    <adec:decorative xmlns:adec="http://schemas.microsoft.com/office/drawing/2017/decorative" val="1"/>
                  </a:ext>
                </a:extLst>
              </p:cNvPr>
              <p:cNvSpPr/>
              <p:nvPr/>
            </p:nvSpPr>
            <p:spPr bwMode="auto">
              <a:xfrm>
                <a:off x="579883" y="1902062"/>
                <a:ext cx="11032223" cy="731520"/>
              </a:xfrm>
              <a:prstGeom prst="roundRect">
                <a:avLst>
                  <a:gd name="adj" fmla="val 24734"/>
                </a:avLst>
              </a:prstGeom>
              <a:solidFill>
                <a:srgbClr val="FFFFFF">
                  <a:alpha val="91992"/>
                </a:srgbClr>
              </a:solidFill>
              <a:ln w="9525" cap="flat" cmpd="sng" algn="ctr">
                <a:noFill/>
                <a:prstDash val="solid"/>
                <a:headEnd type="none" w="med" len="med"/>
                <a:tailEnd type="none" w="med" len="med"/>
              </a:ln>
              <a:effectLst>
                <a:outerShdw blurRad="262230" dist="38100" dir="2700000" algn="tl" rotWithShape="0">
                  <a:prstClr val="black">
                    <a:alpha val="20000"/>
                  </a:prstClr>
                </a:outerShdw>
              </a:effectLst>
            </p:spPr>
            <p:txBody>
              <a:bodyPr rot="0" spcFirstLastPara="0" vertOverflow="overflow" horzOverflow="overflow" vert="horz" wrap="square" lIns="72000" tIns="146304" rIns="182880" bIns="72000" numCol="1" spcCol="0" rtlCol="0" fromWordArt="0" anchor="b" anchorCtr="0" forceAA="0" compatLnSpc="1">
                <a:prstTxWarp prst="textNoShape">
                  <a:avLst/>
                </a:prstTxWarp>
                <a:noAutofit/>
              </a:bodyPr>
              <a:lstStyle/>
              <a:p>
                <a:pPr algn="ctr" defTabSz="932449" fontAlgn="base">
                  <a:spcBef>
                    <a:spcPct val="0"/>
                  </a:spcBef>
                  <a:spcAft>
                    <a:spcPct val="0"/>
                  </a:spcAft>
                  <a:defRPr/>
                </a:pPr>
                <a:endParaRPr lang="en-US" sz="1000" b="1" kern="0">
                  <a:solidFill>
                    <a:prstClr val="black"/>
                  </a:solidFill>
                  <a:latin typeface="Segoe UI" panose="020B0502040204020203" pitchFamily="34" charset="0"/>
                  <a:cs typeface="Segoe UI" panose="020B0502040204020203" pitchFamily="34" charset="0"/>
                </a:endParaRPr>
              </a:p>
            </p:txBody>
          </p:sp>
          <p:pic>
            <p:nvPicPr>
              <p:cNvPr id="42" name="Picture 7">
                <a:extLst>
                  <a:ext uri="{FF2B5EF4-FFF2-40B4-BE49-F238E27FC236}">
                    <a16:creationId xmlns:a16="http://schemas.microsoft.com/office/drawing/2014/main" id="{C3A8DD24-ECE4-5F46-CF34-8FD1A20ECB2D}"/>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3913" b="3913"/>
              <a:stretch/>
            </p:blipFill>
            <p:spPr>
              <a:xfrm>
                <a:off x="3412138" y="1994457"/>
                <a:ext cx="593146" cy="546730"/>
              </a:xfrm>
              <a:prstGeom prst="rect">
                <a:avLst/>
              </a:prstGeom>
              <a:noFill/>
              <a:ln>
                <a:noFill/>
                <a:headEnd type="none" w="med" len="med"/>
                <a:tailEnd type="none" w="med" len="med"/>
              </a:ln>
              <a:effectLst/>
            </p:spPr>
          </p:pic>
          <p:sp>
            <p:nvSpPr>
              <p:cNvPr id="43" name="Title 124">
                <a:extLst>
                  <a:ext uri="{FF2B5EF4-FFF2-40B4-BE49-F238E27FC236}">
                    <a16:creationId xmlns:a16="http://schemas.microsoft.com/office/drawing/2014/main" id="{D0D0C448-E32F-AFC9-5B6B-AA0B7C0729D5}"/>
                  </a:ext>
                </a:extLst>
              </p:cNvPr>
              <p:cNvSpPr txBox="1">
                <a:spLocks/>
              </p:cNvSpPr>
              <p:nvPr/>
            </p:nvSpPr>
            <p:spPr>
              <a:xfrm>
                <a:off x="4325456" y="2101623"/>
                <a:ext cx="6600824" cy="3323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4000" b="0" kern="1200" cap="none" spc="-50" baseline="0" dirty="0" smtClean="0">
                    <a:ln w="3175">
                      <a:noFill/>
                    </a:ln>
                    <a:solidFill>
                      <a:schemeClr val="tx1"/>
                    </a:solidFill>
                    <a:effectLst/>
                    <a:latin typeface="+mj-lt"/>
                    <a:ea typeface="+mn-ea"/>
                    <a:cs typeface="Segoe UI" pitchFamily="34" charset="0"/>
                  </a:defRPr>
                </a:lvl1pPr>
              </a:lstStyle>
              <a:p>
                <a:pPr defTabSz="932270" fontAlgn="base">
                  <a:lnSpc>
                    <a:spcPct val="90000"/>
                  </a:lnSpc>
                  <a:spcAft>
                    <a:spcPct val="0"/>
                  </a:spcAft>
                  <a:defRPr/>
                </a:pPr>
                <a:r>
                  <a:rPr lang="en-US" sz="2400" dirty="0">
                    <a:solidFill>
                      <a:srgbClr val="0078D4"/>
                    </a:solidFill>
                  </a:rPr>
                  <a:t>Plano de control </a:t>
                </a:r>
                <a:r>
                  <a:rPr lang="en-US" sz="2400" dirty="0" err="1">
                    <a:solidFill>
                      <a:srgbClr val="0078D4"/>
                    </a:solidFill>
                  </a:rPr>
                  <a:t>único</a:t>
                </a:r>
                <a:r>
                  <a:rPr lang="en-US" sz="2400" dirty="0">
                    <a:solidFill>
                      <a:srgbClr val="0078D4"/>
                    </a:solidFill>
                  </a:rPr>
                  <a:t> con Azure Arc</a:t>
                </a:r>
              </a:p>
            </p:txBody>
          </p:sp>
        </p:grpSp>
        <p:sp>
          <p:nvSpPr>
            <p:cNvPr id="45" name="TextBox 44">
              <a:extLst>
                <a:ext uri="{FF2B5EF4-FFF2-40B4-BE49-F238E27FC236}">
                  <a16:creationId xmlns:a16="http://schemas.microsoft.com/office/drawing/2014/main" id="{23D896AB-FB78-46FF-16EF-17A7BDD5D4D3}"/>
                </a:ext>
              </a:extLst>
            </p:cNvPr>
            <p:cNvSpPr txBox="1"/>
            <p:nvPr/>
          </p:nvSpPr>
          <p:spPr>
            <a:xfrm>
              <a:off x="2611066" y="3030722"/>
              <a:ext cx="2893263" cy="852541"/>
            </a:xfrm>
            <a:prstGeom prst="rect">
              <a:avLst/>
            </a:prstGeom>
            <a:noFill/>
          </p:spPr>
          <p:txBody>
            <a:bodyPr wrap="square" lIns="0" tIns="0" rIns="0" bIns="0" anchor="t" anchorCtr="0">
              <a:spAutoFit/>
            </a:bodyPr>
            <a:lstStyle/>
            <a:p>
              <a:pPr defTabSz="932270" fontAlgn="base">
                <a:lnSpc>
                  <a:spcPct val="90000"/>
                </a:lnSpc>
                <a:spcBef>
                  <a:spcPct val="0"/>
                </a:spcBef>
                <a:spcAft>
                  <a:spcPts val="600"/>
                </a:spcAft>
                <a:defRPr/>
              </a:pPr>
              <a:r>
                <a:rPr lang="es-ES" sz="1400" dirty="0">
                  <a:ln w="3175">
                    <a:noFill/>
                  </a:ln>
                  <a:solidFill>
                    <a:srgbClr val="000000"/>
                  </a:solidFill>
                  <a:cs typeface="Segoe UI" panose="020B0502040204020203" pitchFamily="34" charset="0"/>
                </a:rPr>
                <a:t>Conecta y gestiona recursos híbridos como si fueran recursos nativos de Azure </a:t>
              </a:r>
            </a:p>
            <a:p>
              <a:pPr defTabSz="932270" fontAlgn="base">
                <a:lnSpc>
                  <a:spcPct val="90000"/>
                </a:lnSpc>
                <a:spcBef>
                  <a:spcPct val="0"/>
                </a:spcBef>
                <a:spcAft>
                  <a:spcPts val="600"/>
                </a:spcAft>
                <a:defRPr/>
              </a:pPr>
              <a:r>
                <a:rPr lang="en-US" sz="1400" dirty="0">
                  <a:ln w="3175">
                    <a:noFill/>
                  </a:ln>
                  <a:solidFill>
                    <a:srgbClr val="000000"/>
                  </a:solidFill>
                  <a:latin typeface="Segoe Sans Text Semibold"/>
                  <a:cs typeface="Segoe UI Semibold" panose="020B0502040204020203" pitchFamily="34" charset="0"/>
                </a:rPr>
                <a:t>Azure Arc-enabled infrastructure</a:t>
              </a:r>
              <a:endParaRPr lang="en-US" dirty="0">
                <a:ln w="3175">
                  <a:noFill/>
                </a:ln>
                <a:solidFill>
                  <a:srgbClr val="000000"/>
                </a:solidFill>
                <a:latin typeface="Segoe Sans Text Semibold"/>
                <a:cs typeface="Segoe UI Semibold" panose="020B0502040204020203" pitchFamily="34" charset="0"/>
              </a:endParaRPr>
            </a:p>
          </p:txBody>
        </p:sp>
        <p:sp>
          <p:nvSpPr>
            <p:cNvPr id="47" name="TextBox 46">
              <a:extLst>
                <a:ext uri="{FF2B5EF4-FFF2-40B4-BE49-F238E27FC236}">
                  <a16:creationId xmlns:a16="http://schemas.microsoft.com/office/drawing/2014/main" id="{85B1AA0D-D8C3-1EE8-20C1-CB0140098591}"/>
                </a:ext>
              </a:extLst>
            </p:cNvPr>
            <p:cNvSpPr txBox="1"/>
            <p:nvPr/>
          </p:nvSpPr>
          <p:spPr>
            <a:xfrm>
              <a:off x="8703894" y="3030723"/>
              <a:ext cx="2529397" cy="1046440"/>
            </a:xfrm>
            <a:prstGeom prst="rect">
              <a:avLst/>
            </a:prstGeom>
            <a:noFill/>
          </p:spPr>
          <p:txBody>
            <a:bodyPr wrap="square" lIns="0" tIns="0" rIns="0" bIns="0" anchor="t" anchorCtr="0">
              <a:spAutoFit/>
            </a:bodyPr>
            <a:lstStyle/>
            <a:p>
              <a:pPr defTabSz="932270" fontAlgn="base">
                <a:lnSpc>
                  <a:spcPct val="90000"/>
                </a:lnSpc>
                <a:spcBef>
                  <a:spcPct val="0"/>
                </a:spcBef>
                <a:spcAft>
                  <a:spcPts val="600"/>
                </a:spcAft>
                <a:defRPr/>
              </a:pPr>
              <a:r>
                <a:rPr lang="es-ES" sz="1400" dirty="0">
                  <a:ln w="3175">
                    <a:noFill/>
                  </a:ln>
                  <a:solidFill>
                    <a:srgbClr val="000000"/>
                  </a:solidFill>
                  <a:cs typeface="Segoe UI" panose="020B0502040204020203" pitchFamily="34" charset="0"/>
                </a:rPr>
                <a:t>Implementar y ejecutar servicios de Azure fuera de Azure sin dejar de gestionarlos desde Azure</a:t>
              </a:r>
            </a:p>
            <a:p>
              <a:pPr defTabSz="932270" fontAlgn="base">
                <a:lnSpc>
                  <a:spcPct val="90000"/>
                </a:lnSpc>
                <a:spcBef>
                  <a:spcPct val="0"/>
                </a:spcBef>
                <a:spcAft>
                  <a:spcPts val="600"/>
                </a:spcAft>
                <a:defRPr/>
              </a:pPr>
              <a:r>
                <a:rPr lang="en-US" sz="1400" dirty="0">
                  <a:ln w="3175">
                    <a:noFill/>
                  </a:ln>
                  <a:solidFill>
                    <a:srgbClr val="000000"/>
                  </a:solidFill>
                  <a:latin typeface="Segoe Sans Text Semibold"/>
                  <a:cs typeface="Segoe UI Semibold" panose="020B0502040204020203" pitchFamily="34" charset="0"/>
                </a:rPr>
                <a:t>Azure Arc-enabled services</a:t>
              </a:r>
            </a:p>
          </p:txBody>
        </p:sp>
        <p:sp>
          <p:nvSpPr>
            <p:cNvPr id="3" name="Rectangle: Rounded Corners 10">
              <a:extLst>
                <a:ext uri="{FF2B5EF4-FFF2-40B4-BE49-F238E27FC236}">
                  <a16:creationId xmlns:a16="http://schemas.microsoft.com/office/drawing/2014/main" id="{64F4E4BF-066E-D557-B54C-3FFEB3EDA2AE}"/>
                </a:ext>
                <a:ext uri="{C183D7F6-B498-43B3-948B-1728B52AA6E4}">
                  <adec:decorative xmlns:adec="http://schemas.microsoft.com/office/drawing/2017/decorative" val="0"/>
                </a:ext>
              </a:extLst>
            </p:cNvPr>
            <p:cNvSpPr/>
            <p:nvPr/>
          </p:nvSpPr>
          <p:spPr bwMode="auto">
            <a:xfrm>
              <a:off x="864843" y="3285363"/>
              <a:ext cx="1404863" cy="343256"/>
            </a:xfrm>
            <a:prstGeom prst="roundRect">
              <a:avLst>
                <a:gd name="adj" fmla="val 94390"/>
              </a:avLst>
            </a:pr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717609" fontAlgn="base">
                <a:lnSpc>
                  <a:spcPct val="110000"/>
                </a:lnSpc>
                <a:spcBef>
                  <a:spcPct val="0"/>
                </a:spcBef>
                <a:spcAft>
                  <a:spcPct val="0"/>
                </a:spcAft>
                <a:defRPr/>
              </a:pPr>
              <a:r>
                <a:rPr lang="en-US" sz="1400">
                  <a:solidFill>
                    <a:srgbClr val="FFFFFF"/>
                  </a:solidFill>
                  <a:latin typeface="Segoe Sans Text Semibold"/>
                </a:rPr>
                <a:t>Infrastructure</a:t>
              </a:r>
            </a:p>
          </p:txBody>
        </p:sp>
        <p:sp>
          <p:nvSpPr>
            <p:cNvPr id="4" name="Rectangle: Rounded Corners 10">
              <a:extLst>
                <a:ext uri="{FF2B5EF4-FFF2-40B4-BE49-F238E27FC236}">
                  <a16:creationId xmlns:a16="http://schemas.microsoft.com/office/drawing/2014/main" id="{DB765841-BC8C-4592-4358-60A6623AA10D}"/>
                </a:ext>
                <a:ext uri="{C183D7F6-B498-43B3-948B-1728B52AA6E4}">
                  <adec:decorative xmlns:adec="http://schemas.microsoft.com/office/drawing/2017/decorative" val="0"/>
                </a:ext>
              </a:extLst>
            </p:cNvPr>
            <p:cNvSpPr/>
            <p:nvPr/>
          </p:nvSpPr>
          <p:spPr bwMode="auto">
            <a:xfrm>
              <a:off x="6557110" y="3285363"/>
              <a:ext cx="987393" cy="343256"/>
            </a:xfrm>
            <a:prstGeom prst="roundRect">
              <a:avLst>
                <a:gd name="adj" fmla="val 94390"/>
              </a:avLst>
            </a:pr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algn="ctr" defTabSz="717609" fontAlgn="base">
                <a:lnSpc>
                  <a:spcPct val="110000"/>
                </a:lnSpc>
                <a:spcBef>
                  <a:spcPct val="0"/>
                </a:spcBef>
                <a:spcAft>
                  <a:spcPct val="0"/>
                </a:spcAft>
                <a:defRPr/>
              </a:pPr>
              <a:r>
                <a:rPr lang="en-US" sz="1400">
                  <a:solidFill>
                    <a:srgbClr val="FFFFFF"/>
                  </a:solidFill>
                  <a:latin typeface="Segoe Sans Text Semibold"/>
                </a:rPr>
                <a:t>Services</a:t>
              </a:r>
            </a:p>
          </p:txBody>
        </p:sp>
        <p:cxnSp>
          <p:nvCxnSpPr>
            <p:cNvPr id="8" name="Straight Connector 7">
              <a:extLst>
                <a:ext uri="{FF2B5EF4-FFF2-40B4-BE49-F238E27FC236}">
                  <a16:creationId xmlns:a16="http://schemas.microsoft.com/office/drawing/2014/main" id="{5838FDBA-4E71-6AA9-578B-6C8E5797B8BD}"/>
                </a:ext>
                <a:ext uri="{C183D7F6-B498-43B3-948B-1728B52AA6E4}">
                  <adec:decorative xmlns:adec="http://schemas.microsoft.com/office/drawing/2017/decorative" val="1"/>
                </a:ext>
              </a:extLst>
            </p:cNvPr>
            <p:cNvCxnSpPr>
              <a:cxnSpLocks/>
            </p:cNvCxnSpPr>
            <p:nvPr/>
          </p:nvCxnSpPr>
          <p:spPr>
            <a:xfrm flipV="1">
              <a:off x="3139689" y="1127035"/>
              <a:ext cx="0" cy="395246"/>
            </a:xfrm>
            <a:prstGeom prst="line">
              <a:avLst/>
            </a:prstGeom>
            <a:ln w="19050">
              <a:solidFill>
                <a:schemeClr val="tx1"/>
              </a:solidFill>
              <a:headEnd type="none" w="lg" len="med"/>
              <a:tailEnd type="arrow" w="med" len="sm"/>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A6F8428C-531E-D317-8B8F-F5C7D7F45802}"/>
                </a:ext>
              </a:extLst>
            </p:cNvPr>
            <p:cNvGrpSpPr/>
            <p:nvPr/>
          </p:nvGrpSpPr>
          <p:grpSpPr>
            <a:xfrm>
              <a:off x="8951450" y="1127035"/>
              <a:ext cx="0" cy="1524250"/>
              <a:chOff x="8439476" y="1127035"/>
              <a:chExt cx="0" cy="1524250"/>
            </a:xfrm>
          </p:grpSpPr>
          <p:cxnSp>
            <p:nvCxnSpPr>
              <p:cNvPr id="9" name="Straight Connector 8">
                <a:extLst>
                  <a:ext uri="{FF2B5EF4-FFF2-40B4-BE49-F238E27FC236}">
                    <a16:creationId xmlns:a16="http://schemas.microsoft.com/office/drawing/2014/main" id="{5A9C29BE-EB51-5E8D-2BD0-8F7C31BBAF1C}"/>
                  </a:ext>
                  <a:ext uri="{C183D7F6-B498-43B3-948B-1728B52AA6E4}">
                    <adec:decorative xmlns:adec="http://schemas.microsoft.com/office/drawing/2017/decorative" val="1"/>
                  </a:ext>
                </a:extLst>
              </p:cNvPr>
              <p:cNvCxnSpPr>
                <a:cxnSpLocks/>
              </p:cNvCxnSpPr>
              <p:nvPr/>
            </p:nvCxnSpPr>
            <p:spPr>
              <a:xfrm>
                <a:off x="8439476" y="2256039"/>
                <a:ext cx="0" cy="395246"/>
              </a:xfrm>
              <a:prstGeom prst="line">
                <a:avLst/>
              </a:prstGeom>
              <a:ln w="19050">
                <a:solidFill>
                  <a:schemeClr val="tx1"/>
                </a:solidFill>
                <a:headEnd type="none" w="lg" len="med"/>
                <a:tailEnd type="arrow" w="med" len="sm"/>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1FB76F7-D676-C474-708E-9E145FF485F6}"/>
                  </a:ext>
                  <a:ext uri="{C183D7F6-B498-43B3-948B-1728B52AA6E4}">
                    <adec:decorative xmlns:adec="http://schemas.microsoft.com/office/drawing/2017/decorative" val="1"/>
                  </a:ext>
                </a:extLst>
              </p:cNvPr>
              <p:cNvCxnSpPr>
                <a:cxnSpLocks/>
              </p:cNvCxnSpPr>
              <p:nvPr/>
            </p:nvCxnSpPr>
            <p:spPr>
              <a:xfrm flipV="1">
                <a:off x="8439476" y="1127035"/>
                <a:ext cx="0" cy="395246"/>
              </a:xfrm>
              <a:prstGeom prst="line">
                <a:avLst/>
              </a:prstGeom>
              <a:ln w="19050">
                <a:solidFill>
                  <a:schemeClr val="tx1"/>
                </a:solidFill>
                <a:headEnd type="none" w="lg" len="med"/>
                <a:tailEnd type="none" w="med" len="sm"/>
              </a:ln>
            </p:spPr>
            <p:style>
              <a:lnRef idx="1">
                <a:schemeClr val="accent1"/>
              </a:lnRef>
              <a:fillRef idx="0">
                <a:schemeClr val="accent1"/>
              </a:fillRef>
              <a:effectRef idx="0">
                <a:schemeClr val="accent1"/>
              </a:effectRef>
              <a:fontRef idx="minor">
                <a:schemeClr val="tx1"/>
              </a:fontRef>
            </p:style>
          </p:cxnSp>
        </p:grpSp>
      </p:grpSp>
      <p:grpSp>
        <p:nvGrpSpPr>
          <p:cNvPr id="81" name="Group 80">
            <a:extLst>
              <a:ext uri="{FF2B5EF4-FFF2-40B4-BE49-F238E27FC236}">
                <a16:creationId xmlns:a16="http://schemas.microsoft.com/office/drawing/2014/main" id="{6B03BC7A-9780-C17D-4365-E5948B2C1D0C}"/>
              </a:ext>
              <a:ext uri="{C183D7F6-B498-43B3-948B-1728B52AA6E4}">
                <adec:decorative xmlns:adec="http://schemas.microsoft.com/office/drawing/2017/decorative" val="1"/>
              </a:ext>
            </a:extLst>
          </p:cNvPr>
          <p:cNvGrpSpPr/>
          <p:nvPr/>
        </p:nvGrpSpPr>
        <p:grpSpPr>
          <a:xfrm>
            <a:off x="579889" y="5498089"/>
            <a:ext cx="11098883" cy="808636"/>
            <a:chOff x="579889" y="5498080"/>
            <a:chExt cx="11032222" cy="808636"/>
          </a:xfrm>
        </p:grpSpPr>
        <p:sp>
          <p:nvSpPr>
            <p:cNvPr id="6" name="Rectangle: Rounded Corners 33">
              <a:extLst>
                <a:ext uri="{FF2B5EF4-FFF2-40B4-BE49-F238E27FC236}">
                  <a16:creationId xmlns:a16="http://schemas.microsoft.com/office/drawing/2014/main" id="{E0911E32-4718-2671-1B52-6D2C4B2E9F72}"/>
                </a:ext>
                <a:ext uri="{C183D7F6-B498-43B3-948B-1728B52AA6E4}">
                  <adec:decorative xmlns:adec="http://schemas.microsoft.com/office/drawing/2017/decorative" val="1"/>
                </a:ext>
              </a:extLst>
            </p:cNvPr>
            <p:cNvSpPr/>
            <p:nvPr/>
          </p:nvSpPr>
          <p:spPr bwMode="auto">
            <a:xfrm>
              <a:off x="579889" y="5498080"/>
              <a:ext cx="11032222" cy="808636"/>
            </a:xfrm>
            <a:prstGeom prst="roundRect">
              <a:avLst>
                <a:gd name="adj" fmla="val 17128"/>
              </a:avLst>
            </a:prstGeom>
            <a:gradFill flip="none" rotWithShape="1">
              <a:gsLst>
                <a:gs pos="100000">
                  <a:schemeClr val="bg1">
                    <a:lumMod val="85000"/>
                    <a:alpha val="0"/>
                  </a:schemeClr>
                </a:gs>
                <a:gs pos="0">
                  <a:schemeClr val="bg1">
                    <a:lumMod val="85000"/>
                  </a:schemeClr>
                </a:gs>
              </a:gsLst>
              <a:lin ang="162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defRPr/>
              </a:pPr>
              <a:endParaRPr lang="en-US" sz="2000">
                <a:solidFill>
                  <a:srgbClr val="FFFFFF"/>
                </a:solidFill>
                <a:latin typeface="Segoe Sans Text"/>
                <a:cs typeface="Segoe UI" pitchFamily="34" charset="0"/>
              </a:endParaRPr>
            </a:p>
          </p:txBody>
        </p:sp>
        <p:grpSp>
          <p:nvGrpSpPr>
            <p:cNvPr id="76" name="Group 75">
              <a:extLst>
                <a:ext uri="{FF2B5EF4-FFF2-40B4-BE49-F238E27FC236}">
                  <a16:creationId xmlns:a16="http://schemas.microsoft.com/office/drawing/2014/main" id="{DF8716E1-49DC-B224-5BA1-E53569F4F16B}"/>
                </a:ext>
              </a:extLst>
            </p:cNvPr>
            <p:cNvGrpSpPr/>
            <p:nvPr/>
          </p:nvGrpSpPr>
          <p:grpSpPr>
            <a:xfrm>
              <a:off x="8917823" y="5649659"/>
              <a:ext cx="339390" cy="550370"/>
              <a:chOff x="8866995" y="5649659"/>
              <a:chExt cx="339390" cy="550370"/>
            </a:xfrm>
          </p:grpSpPr>
          <p:grpSp>
            <p:nvGrpSpPr>
              <p:cNvPr id="70" name="Group 69">
                <a:extLst>
                  <a:ext uri="{FF2B5EF4-FFF2-40B4-BE49-F238E27FC236}">
                    <a16:creationId xmlns:a16="http://schemas.microsoft.com/office/drawing/2014/main" id="{7DE2A534-AC41-93D1-828F-89ACC90F5F76}"/>
                  </a:ext>
                  <a:ext uri="{C183D7F6-B498-43B3-948B-1728B52AA6E4}">
                    <adec:decorative xmlns:adec="http://schemas.microsoft.com/office/drawing/2017/decorative" val="1"/>
                  </a:ext>
                </a:extLst>
              </p:cNvPr>
              <p:cNvGrpSpPr/>
              <p:nvPr/>
            </p:nvGrpSpPr>
            <p:grpSpPr>
              <a:xfrm>
                <a:off x="8883577" y="5649659"/>
                <a:ext cx="308277" cy="305181"/>
                <a:chOff x="7330958" y="5586781"/>
                <a:chExt cx="276123" cy="273350"/>
              </a:xfrm>
            </p:grpSpPr>
            <p:sp>
              <p:nvSpPr>
                <p:cNvPr id="71" name="Freeform: Shape 70">
                  <a:extLst>
                    <a:ext uri="{FF2B5EF4-FFF2-40B4-BE49-F238E27FC236}">
                      <a16:creationId xmlns:a16="http://schemas.microsoft.com/office/drawing/2014/main" id="{74391D6C-617B-23B6-D1F6-25C2FC4418A4}"/>
                    </a:ext>
                  </a:extLst>
                </p:cNvPr>
                <p:cNvSpPr/>
                <p:nvPr/>
              </p:nvSpPr>
              <p:spPr>
                <a:xfrm>
                  <a:off x="7330958" y="5586781"/>
                  <a:ext cx="276123" cy="195894"/>
                </a:xfrm>
                <a:custGeom>
                  <a:avLst/>
                  <a:gdLst>
                    <a:gd name="connsiteX0" fmla="*/ 171450 w 171450"/>
                    <a:gd name="connsiteY0" fmla="*/ 83461 h 121635"/>
                    <a:gd name="connsiteX1" fmla="*/ 138017 w 171450"/>
                    <a:gd name="connsiteY1" fmla="*/ 46790 h 121635"/>
                    <a:gd name="connsiteX2" fmla="*/ 88011 w 171450"/>
                    <a:gd name="connsiteY2" fmla="*/ 22 h 121635"/>
                    <a:gd name="connsiteX3" fmla="*/ 40386 w 171450"/>
                    <a:gd name="connsiteY3" fmla="*/ 32503 h 121635"/>
                    <a:gd name="connsiteX4" fmla="*/ 0 w 171450"/>
                    <a:gd name="connsiteY4" fmla="*/ 76699 h 121635"/>
                    <a:gd name="connsiteX5" fmla="*/ 48292 w 171450"/>
                    <a:gd name="connsiteY5" fmla="*/ 121561 h 121635"/>
                    <a:gd name="connsiteX6" fmla="*/ 52483 w 171450"/>
                    <a:gd name="connsiteY6" fmla="*/ 121561 h 121635"/>
                    <a:gd name="connsiteX7" fmla="*/ 130683 w 171450"/>
                    <a:gd name="connsiteY7" fmla="*/ 121561 h 121635"/>
                    <a:gd name="connsiteX8" fmla="*/ 132779 w 171450"/>
                    <a:gd name="connsiteY8" fmla="*/ 121561 h 121635"/>
                    <a:gd name="connsiteX9" fmla="*/ 171450 w 171450"/>
                    <a:gd name="connsiteY9" fmla="*/ 83461 h 12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450" h="121635">
                      <a:moveTo>
                        <a:pt x="171450" y="83461"/>
                      </a:moveTo>
                      <a:cubicBezTo>
                        <a:pt x="170652" y="64756"/>
                        <a:pt x="156569" y="49309"/>
                        <a:pt x="138017" y="46790"/>
                      </a:cubicBezTo>
                      <a:cubicBezTo>
                        <a:pt x="137034" y="20107"/>
                        <a:pt x="114700" y="-781"/>
                        <a:pt x="88011" y="22"/>
                      </a:cubicBezTo>
                      <a:cubicBezTo>
                        <a:pt x="66848" y="-368"/>
                        <a:pt x="47748" y="12657"/>
                        <a:pt x="40386" y="32503"/>
                      </a:cubicBezTo>
                      <a:cubicBezTo>
                        <a:pt x="17849" y="35224"/>
                        <a:pt x="684" y="54008"/>
                        <a:pt x="0" y="76699"/>
                      </a:cubicBezTo>
                      <a:cubicBezTo>
                        <a:pt x="981" y="102407"/>
                        <a:pt x="22581" y="122473"/>
                        <a:pt x="48292" y="121561"/>
                      </a:cubicBezTo>
                      <a:lnTo>
                        <a:pt x="52483" y="121561"/>
                      </a:lnTo>
                      <a:lnTo>
                        <a:pt x="130683" y="121561"/>
                      </a:lnTo>
                      <a:cubicBezTo>
                        <a:pt x="131378" y="121660"/>
                        <a:pt x="132083" y="121660"/>
                        <a:pt x="132779" y="121561"/>
                      </a:cubicBezTo>
                      <a:cubicBezTo>
                        <a:pt x="153853" y="121412"/>
                        <a:pt x="170987" y="104531"/>
                        <a:pt x="171450" y="83461"/>
                      </a:cubicBezTo>
                      <a:close/>
                    </a:path>
                  </a:pathLst>
                </a:cu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fontScale="92500"/>
                </a:bodyPr>
                <a:lstStyle/>
                <a:p>
                  <a:pPr algn="ctr" defTabSz="914344" fontAlgn="base">
                    <a:lnSpc>
                      <a:spcPct val="110000"/>
                    </a:lnSpc>
                    <a:spcBef>
                      <a:spcPct val="0"/>
                    </a:spcBef>
                    <a:spcAft>
                      <a:spcPct val="0"/>
                    </a:spcAft>
                    <a:defRPr/>
                  </a:pPr>
                  <a:endParaRPr lang="en-US" sz="1400">
                    <a:solidFill>
                      <a:srgbClr val="FFFFFF"/>
                    </a:solidFill>
                    <a:latin typeface="Segoe Sans Text Semibold"/>
                  </a:endParaRPr>
                </a:p>
              </p:txBody>
            </p:sp>
            <p:sp>
              <p:nvSpPr>
                <p:cNvPr id="72" name="Freeform: Shape 71">
                  <a:extLst>
                    <a:ext uri="{FF2B5EF4-FFF2-40B4-BE49-F238E27FC236}">
                      <a16:creationId xmlns:a16="http://schemas.microsoft.com/office/drawing/2014/main" id="{68720ABC-8918-A926-3160-D727213678BD}"/>
                    </a:ext>
                  </a:extLst>
                </p:cNvPr>
                <p:cNvSpPr/>
                <p:nvPr/>
              </p:nvSpPr>
              <p:spPr>
                <a:xfrm>
                  <a:off x="7436653" y="5654574"/>
                  <a:ext cx="63815" cy="155549"/>
                </a:xfrm>
                <a:custGeom>
                  <a:avLst/>
                  <a:gdLst>
                    <a:gd name="connsiteX0" fmla="*/ 31908 w 63815"/>
                    <a:gd name="connsiteY0" fmla="*/ 0 h 155549"/>
                    <a:gd name="connsiteX1" fmla="*/ 63815 w 63815"/>
                    <a:gd name="connsiteY1" fmla="*/ 31907 h 155549"/>
                    <a:gd name="connsiteX2" fmla="*/ 54470 w 63815"/>
                    <a:gd name="connsiteY2" fmla="*/ 54469 h 155549"/>
                    <a:gd name="connsiteX3" fmla="*/ 37889 w 63815"/>
                    <a:gd name="connsiteY3" fmla="*/ 61338 h 155549"/>
                    <a:gd name="connsiteX4" fmla="*/ 37889 w 63815"/>
                    <a:gd name="connsiteY4" fmla="*/ 155549 h 155549"/>
                    <a:gd name="connsiteX5" fmla="*/ 25924 w 63815"/>
                    <a:gd name="connsiteY5" fmla="*/ 155549 h 155549"/>
                    <a:gd name="connsiteX6" fmla="*/ 25924 w 63815"/>
                    <a:gd name="connsiteY6" fmla="*/ 61337 h 155549"/>
                    <a:gd name="connsiteX7" fmla="*/ 9345 w 63815"/>
                    <a:gd name="connsiteY7" fmla="*/ 54469 h 155549"/>
                    <a:gd name="connsiteX8" fmla="*/ 0 w 63815"/>
                    <a:gd name="connsiteY8" fmla="*/ 31907 h 155549"/>
                    <a:gd name="connsiteX9" fmla="*/ 31908 w 63815"/>
                    <a:gd name="connsiteY9" fmla="*/ 0 h 15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815" h="155549">
                      <a:moveTo>
                        <a:pt x="31908" y="0"/>
                      </a:moveTo>
                      <a:cubicBezTo>
                        <a:pt x="49530" y="0"/>
                        <a:pt x="63815" y="14285"/>
                        <a:pt x="63815" y="31907"/>
                      </a:cubicBezTo>
                      <a:cubicBezTo>
                        <a:pt x="63815" y="40718"/>
                        <a:pt x="60244" y="48695"/>
                        <a:pt x="54470" y="54469"/>
                      </a:cubicBezTo>
                      <a:lnTo>
                        <a:pt x="37889" y="61338"/>
                      </a:lnTo>
                      <a:lnTo>
                        <a:pt x="37889" y="155549"/>
                      </a:lnTo>
                      <a:lnTo>
                        <a:pt x="25924" y="155549"/>
                      </a:lnTo>
                      <a:lnTo>
                        <a:pt x="25924" y="61337"/>
                      </a:lnTo>
                      <a:lnTo>
                        <a:pt x="9345" y="54469"/>
                      </a:lnTo>
                      <a:cubicBezTo>
                        <a:pt x="3571" y="48695"/>
                        <a:pt x="0" y="40718"/>
                        <a:pt x="0" y="31907"/>
                      </a:cubicBezTo>
                      <a:cubicBezTo>
                        <a:pt x="0" y="14285"/>
                        <a:pt x="14285" y="0"/>
                        <a:pt x="31908" y="0"/>
                      </a:cubicBezTo>
                      <a:close/>
                    </a:path>
                  </a:pathLst>
                </a:custGeom>
                <a:solidFill>
                  <a:schemeClr val="bg1"/>
                </a:solidFill>
                <a:ln w="9525" cap="flat">
                  <a:noFill/>
                  <a:prstDash val="solid"/>
                  <a:miter/>
                </a:ln>
              </p:spPr>
              <p:txBody>
                <a:bodyPr rtlCol="0" anchor="ctr"/>
                <a:lstStyle/>
                <a:p>
                  <a:pPr defTabSz="914377">
                    <a:defRPr/>
                  </a:pPr>
                  <a:endParaRPr lang="en-US">
                    <a:solidFill>
                      <a:srgbClr val="000000"/>
                    </a:solidFill>
                    <a:latin typeface="Segoe UI"/>
                  </a:endParaRPr>
                </a:p>
              </p:txBody>
            </p:sp>
            <p:sp>
              <p:nvSpPr>
                <p:cNvPr id="73" name="Freeform: Shape 72">
                  <a:extLst>
                    <a:ext uri="{FF2B5EF4-FFF2-40B4-BE49-F238E27FC236}">
                      <a16:creationId xmlns:a16="http://schemas.microsoft.com/office/drawing/2014/main" id="{BA662626-309F-855E-8EB0-4CBE328BC653}"/>
                    </a:ext>
                  </a:extLst>
                </p:cNvPr>
                <p:cNvSpPr/>
                <p:nvPr/>
              </p:nvSpPr>
              <p:spPr>
                <a:xfrm>
                  <a:off x="7439568" y="5802146"/>
                  <a:ext cx="57985" cy="57985"/>
                </a:xfrm>
                <a:custGeom>
                  <a:avLst/>
                  <a:gdLst>
                    <a:gd name="connsiteX0" fmla="*/ 29051 w 36004"/>
                    <a:gd name="connsiteY0" fmla="*/ 0 h 36004"/>
                    <a:gd name="connsiteX1" fmla="*/ 36004 w 36004"/>
                    <a:gd name="connsiteY1" fmla="*/ 0 h 36004"/>
                    <a:gd name="connsiteX2" fmla="*/ 36004 w 36004"/>
                    <a:gd name="connsiteY2" fmla="*/ 36005 h 36004"/>
                    <a:gd name="connsiteX3" fmla="*/ 29051 w 36004"/>
                    <a:gd name="connsiteY3" fmla="*/ 36005 h 36004"/>
                    <a:gd name="connsiteX4" fmla="*/ 6953 w 36004"/>
                    <a:gd name="connsiteY4" fmla="*/ 36005 h 36004"/>
                    <a:gd name="connsiteX5" fmla="*/ 0 w 36004"/>
                    <a:gd name="connsiteY5" fmla="*/ 36005 h 36004"/>
                    <a:gd name="connsiteX6" fmla="*/ 0 w 36004"/>
                    <a:gd name="connsiteY6" fmla="*/ 0 h 36004"/>
                    <a:gd name="connsiteX7" fmla="*/ 6953 w 36004"/>
                    <a:gd name="connsiteY7" fmla="*/ 0 h 36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004" h="36004">
                      <a:moveTo>
                        <a:pt x="29051" y="0"/>
                      </a:moveTo>
                      <a:cubicBezTo>
                        <a:pt x="32891" y="0"/>
                        <a:pt x="36004" y="0"/>
                        <a:pt x="36004" y="0"/>
                      </a:cubicBezTo>
                      <a:lnTo>
                        <a:pt x="36004" y="36005"/>
                      </a:lnTo>
                      <a:cubicBezTo>
                        <a:pt x="36004" y="36005"/>
                        <a:pt x="32891" y="36005"/>
                        <a:pt x="29051" y="36005"/>
                      </a:cubicBezTo>
                      <a:lnTo>
                        <a:pt x="6953" y="36005"/>
                      </a:lnTo>
                      <a:cubicBezTo>
                        <a:pt x="3113" y="36005"/>
                        <a:pt x="0" y="36005"/>
                        <a:pt x="0" y="36005"/>
                      </a:cubicBezTo>
                      <a:lnTo>
                        <a:pt x="0" y="0"/>
                      </a:lnTo>
                      <a:cubicBezTo>
                        <a:pt x="0" y="0"/>
                        <a:pt x="3113" y="0"/>
                        <a:pt x="6953" y="0"/>
                      </a:cubicBezTo>
                      <a:close/>
                    </a:path>
                  </a:pathLst>
                </a:cu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fontScale="25000" lnSpcReduction="20000"/>
                </a:bodyPr>
                <a:lstStyle/>
                <a:p>
                  <a:pPr algn="ctr" defTabSz="914344" fontAlgn="base">
                    <a:lnSpc>
                      <a:spcPct val="110000"/>
                    </a:lnSpc>
                    <a:spcBef>
                      <a:spcPct val="0"/>
                    </a:spcBef>
                    <a:spcAft>
                      <a:spcPct val="0"/>
                    </a:spcAft>
                    <a:defRPr/>
                  </a:pPr>
                  <a:endParaRPr lang="en-US" sz="1400">
                    <a:solidFill>
                      <a:srgbClr val="FFFFFF"/>
                    </a:solidFill>
                    <a:latin typeface="Segoe Sans Text Semibold"/>
                  </a:endParaRPr>
                </a:p>
              </p:txBody>
            </p:sp>
          </p:grpSp>
          <p:sp>
            <p:nvSpPr>
              <p:cNvPr id="69" name="Rectangle 68">
                <a:extLst>
                  <a:ext uri="{FF2B5EF4-FFF2-40B4-BE49-F238E27FC236}">
                    <a16:creationId xmlns:a16="http://schemas.microsoft.com/office/drawing/2014/main" id="{27683833-9481-15EB-A774-ED59C4AEF832}"/>
                  </a:ext>
                  <a:ext uri="{C183D7F6-B498-43B3-948B-1728B52AA6E4}">
                    <adec:decorative xmlns:adec="http://schemas.microsoft.com/office/drawing/2017/decorative" val="0"/>
                  </a:ext>
                </a:extLst>
              </p:cNvPr>
              <p:cNvSpPr/>
              <p:nvPr/>
            </p:nvSpPr>
            <p:spPr>
              <a:xfrm>
                <a:off x="8866995" y="6015363"/>
                <a:ext cx="339390" cy="184666"/>
              </a:xfrm>
              <a:prstGeom prst="rect">
                <a:avLst/>
              </a:prstGeom>
            </p:spPr>
            <p:txBody>
              <a:bodyPr wrap="none" lIns="0" tIns="0" rIns="0" bIns="0">
                <a:spAutoFit/>
              </a:bodyPr>
              <a:lstStyle/>
              <a:p>
                <a:pPr defTabSz="914202">
                  <a:defRPr/>
                </a:pPr>
                <a:r>
                  <a:rPr lang="en-US" sz="1200" kern="0">
                    <a:solidFill>
                      <a:srgbClr val="000000"/>
                    </a:solidFill>
                    <a:latin typeface="Segoe Sans Text"/>
                  </a:rPr>
                  <a:t>Edge</a:t>
                </a:r>
              </a:p>
            </p:txBody>
          </p:sp>
        </p:grpSp>
        <p:grpSp>
          <p:nvGrpSpPr>
            <p:cNvPr id="68" name="Group 67">
              <a:extLst>
                <a:ext uri="{FF2B5EF4-FFF2-40B4-BE49-F238E27FC236}">
                  <a16:creationId xmlns:a16="http://schemas.microsoft.com/office/drawing/2014/main" id="{63224098-69D3-DD2C-06A5-B3F76BFACD22}"/>
                </a:ext>
              </a:extLst>
            </p:cNvPr>
            <p:cNvGrpSpPr/>
            <p:nvPr/>
          </p:nvGrpSpPr>
          <p:grpSpPr>
            <a:xfrm>
              <a:off x="2801856" y="5652619"/>
              <a:ext cx="782348" cy="547410"/>
              <a:chOff x="3050331" y="5652619"/>
              <a:chExt cx="782348" cy="547410"/>
            </a:xfrm>
          </p:grpSpPr>
          <p:sp>
            <p:nvSpPr>
              <p:cNvPr id="49" name="Rectangle 48">
                <a:extLst>
                  <a:ext uri="{FF2B5EF4-FFF2-40B4-BE49-F238E27FC236}">
                    <a16:creationId xmlns:a16="http://schemas.microsoft.com/office/drawing/2014/main" id="{43082F33-2525-992F-A7F0-76ED3E1F448F}"/>
                  </a:ext>
                </a:extLst>
              </p:cNvPr>
              <p:cNvSpPr/>
              <p:nvPr/>
            </p:nvSpPr>
            <p:spPr>
              <a:xfrm>
                <a:off x="3050331" y="6015363"/>
                <a:ext cx="782348" cy="184666"/>
              </a:xfrm>
              <a:prstGeom prst="rect">
                <a:avLst/>
              </a:prstGeom>
            </p:spPr>
            <p:txBody>
              <a:bodyPr wrap="none" lIns="0" tIns="0" rIns="0" bIns="0">
                <a:spAutoFit/>
              </a:bodyPr>
              <a:lstStyle/>
              <a:p>
                <a:pPr defTabSz="914202">
                  <a:defRPr/>
                </a:pPr>
                <a:r>
                  <a:rPr lang="en-US" sz="1200" kern="0">
                    <a:solidFill>
                      <a:srgbClr val="000000"/>
                    </a:solidFill>
                    <a:latin typeface="Segoe Sans Text"/>
                  </a:rPr>
                  <a:t>Multi-cloud</a:t>
                </a:r>
              </a:p>
            </p:txBody>
          </p:sp>
          <p:sp>
            <p:nvSpPr>
              <p:cNvPr id="14" name="Graphic 7">
                <a:extLst>
                  <a:ext uri="{FF2B5EF4-FFF2-40B4-BE49-F238E27FC236}">
                    <a16:creationId xmlns:a16="http://schemas.microsoft.com/office/drawing/2014/main" id="{5EFB5D81-D86F-BFFF-333F-0B5AA9D99429}"/>
                  </a:ext>
                </a:extLst>
              </p:cNvPr>
              <p:cNvSpPr/>
              <p:nvPr/>
            </p:nvSpPr>
            <p:spPr>
              <a:xfrm>
                <a:off x="3276460" y="5652619"/>
                <a:ext cx="334816" cy="251157"/>
              </a:xfrm>
              <a:custGeom>
                <a:avLst/>
                <a:gdLst>
                  <a:gd name="connsiteX0" fmla="*/ 965777 w 1755668"/>
                  <a:gd name="connsiteY0" fmla="*/ 264117 h 1316984"/>
                  <a:gd name="connsiteX1" fmla="*/ 1424580 w 1755668"/>
                  <a:gd name="connsiteY1" fmla="*/ 670517 h 1316984"/>
                  <a:gd name="connsiteX2" fmla="*/ 1431602 w 1755668"/>
                  <a:gd name="connsiteY2" fmla="*/ 670517 h 1316984"/>
                  <a:gd name="connsiteX3" fmla="*/ 1755669 w 1755668"/>
                  <a:gd name="connsiteY3" fmla="*/ 993707 h 1316984"/>
                  <a:gd name="connsiteX4" fmla="*/ 1755669 w 1755668"/>
                  <a:gd name="connsiteY4" fmla="*/ 993795 h 1316984"/>
                  <a:gd name="connsiteX5" fmla="*/ 1431602 w 1755668"/>
                  <a:gd name="connsiteY5" fmla="*/ 1316984 h 1316984"/>
                  <a:gd name="connsiteX6" fmla="*/ 499864 w 1755668"/>
                  <a:gd name="connsiteY6" fmla="*/ 1316984 h 1316984"/>
                  <a:gd name="connsiteX7" fmla="*/ 175797 w 1755668"/>
                  <a:gd name="connsiteY7" fmla="*/ 993795 h 1316984"/>
                  <a:gd name="connsiteX8" fmla="*/ 499776 w 1755668"/>
                  <a:gd name="connsiteY8" fmla="*/ 670517 h 1316984"/>
                  <a:gd name="connsiteX9" fmla="*/ 499864 w 1755668"/>
                  <a:gd name="connsiteY9" fmla="*/ 670517 h 1316984"/>
                  <a:gd name="connsiteX10" fmla="*/ 506886 w 1755668"/>
                  <a:gd name="connsiteY10" fmla="*/ 670517 h 1316984"/>
                  <a:gd name="connsiteX11" fmla="*/ 965777 w 1755668"/>
                  <a:gd name="connsiteY11" fmla="*/ 264117 h 1316984"/>
                  <a:gd name="connsiteX12" fmla="*/ 702275 w 1755668"/>
                  <a:gd name="connsiteY12" fmla="*/ 0 h 1316984"/>
                  <a:gd name="connsiteX13" fmla="*/ 1044599 w 1755668"/>
                  <a:gd name="connsiteY13" fmla="*/ 180993 h 1316984"/>
                  <a:gd name="connsiteX14" fmla="*/ 965777 w 1755668"/>
                  <a:gd name="connsiteY14" fmla="*/ 176341 h 1316984"/>
                  <a:gd name="connsiteX15" fmla="*/ 444654 w 1755668"/>
                  <a:gd name="connsiteY15" fmla="*/ 546139 h 1316984"/>
                  <a:gd name="connsiteX16" fmla="*/ 438685 w 1755668"/>
                  <a:gd name="connsiteY16" fmla="*/ 567206 h 1316984"/>
                  <a:gd name="connsiteX17" fmla="*/ 433594 w 1755668"/>
                  <a:gd name="connsiteY17" fmla="*/ 588096 h 1316984"/>
                  <a:gd name="connsiteX18" fmla="*/ 415512 w 1755668"/>
                  <a:gd name="connsiteY18" fmla="*/ 591519 h 1316984"/>
                  <a:gd name="connsiteX19" fmla="*/ 112774 w 1755668"/>
                  <a:gd name="connsiteY19" fmla="*/ 858796 h 1316984"/>
                  <a:gd name="connsiteX20" fmla="*/ 59506 w 1755668"/>
                  <a:gd name="connsiteY20" fmla="*/ 454888 h 1316984"/>
                  <a:gd name="connsiteX21" fmla="*/ 271823 w 1755668"/>
                  <a:gd name="connsiteY21" fmla="*/ 342588 h 1316984"/>
                  <a:gd name="connsiteX22" fmla="*/ 294382 w 1755668"/>
                  <a:gd name="connsiteY22" fmla="*/ 342061 h 1316984"/>
                  <a:gd name="connsiteX23" fmla="*/ 702275 w 1755668"/>
                  <a:gd name="connsiteY23" fmla="*/ 0 h 131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55668" h="1316984">
                    <a:moveTo>
                      <a:pt x="965777" y="264117"/>
                    </a:moveTo>
                    <a:cubicBezTo>
                      <a:pt x="1243850" y="264117"/>
                      <a:pt x="1401670" y="448182"/>
                      <a:pt x="1424580" y="670517"/>
                    </a:cubicBezTo>
                    <a:lnTo>
                      <a:pt x="1431602" y="670517"/>
                    </a:lnTo>
                    <a:cubicBezTo>
                      <a:pt x="1610339" y="670272"/>
                      <a:pt x="1755423" y="814970"/>
                      <a:pt x="1755669" y="993707"/>
                    </a:cubicBezTo>
                    <a:cubicBezTo>
                      <a:pt x="1755669" y="993733"/>
                      <a:pt x="1755669" y="993768"/>
                      <a:pt x="1755669" y="993795"/>
                    </a:cubicBezTo>
                    <a:cubicBezTo>
                      <a:pt x="1755423" y="1172532"/>
                      <a:pt x="1610339" y="1317230"/>
                      <a:pt x="1431602" y="1316984"/>
                    </a:cubicBezTo>
                    <a:lnTo>
                      <a:pt x="499864" y="1316984"/>
                    </a:lnTo>
                    <a:cubicBezTo>
                      <a:pt x="321130" y="1317230"/>
                      <a:pt x="176039" y="1172532"/>
                      <a:pt x="175797" y="993795"/>
                    </a:cubicBezTo>
                    <a:cubicBezTo>
                      <a:pt x="175991" y="815057"/>
                      <a:pt x="321041" y="670324"/>
                      <a:pt x="499776" y="670517"/>
                    </a:cubicBezTo>
                    <a:cubicBezTo>
                      <a:pt x="499805" y="670517"/>
                      <a:pt x="499834" y="670517"/>
                      <a:pt x="499864" y="670517"/>
                    </a:cubicBezTo>
                    <a:lnTo>
                      <a:pt x="506886" y="670517"/>
                    </a:lnTo>
                    <a:cubicBezTo>
                      <a:pt x="529971" y="446690"/>
                      <a:pt x="687704" y="264117"/>
                      <a:pt x="965777" y="264117"/>
                    </a:cubicBezTo>
                    <a:close/>
                    <a:moveTo>
                      <a:pt x="702275" y="0"/>
                    </a:moveTo>
                    <a:cubicBezTo>
                      <a:pt x="844208" y="0"/>
                      <a:pt x="969990" y="71537"/>
                      <a:pt x="1044599" y="180993"/>
                    </a:cubicBezTo>
                    <a:cubicBezTo>
                      <a:pt x="1018442" y="177866"/>
                      <a:pt x="992118" y="176312"/>
                      <a:pt x="965777" y="176341"/>
                    </a:cubicBezTo>
                    <a:cubicBezTo>
                      <a:pt x="702977" y="176341"/>
                      <a:pt x="511890" y="323541"/>
                      <a:pt x="444654" y="546139"/>
                    </a:cubicBezTo>
                    <a:lnTo>
                      <a:pt x="438685" y="567206"/>
                    </a:lnTo>
                    <a:lnTo>
                      <a:pt x="433594" y="588096"/>
                    </a:lnTo>
                    <a:lnTo>
                      <a:pt x="415512" y="591519"/>
                    </a:lnTo>
                    <a:cubicBezTo>
                      <a:pt x="274758" y="621451"/>
                      <a:pt x="159920" y="722840"/>
                      <a:pt x="112774" y="858796"/>
                    </a:cubicBezTo>
                    <a:cubicBezTo>
                      <a:pt x="-13472" y="761971"/>
                      <a:pt x="-37321" y="581136"/>
                      <a:pt x="59506" y="454888"/>
                    </a:cubicBezTo>
                    <a:cubicBezTo>
                      <a:pt x="110553" y="388329"/>
                      <a:pt x="188077" y="347325"/>
                      <a:pt x="271823" y="342588"/>
                    </a:cubicBezTo>
                    <a:lnTo>
                      <a:pt x="294382" y="342061"/>
                    </a:lnTo>
                    <a:cubicBezTo>
                      <a:pt x="329416" y="144219"/>
                      <a:pt x="501354" y="30"/>
                      <a:pt x="702275" y="0"/>
                    </a:cubicBezTo>
                    <a:close/>
                  </a:path>
                </a:pathLst>
              </a:cu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p>
                <a:pPr algn="ctr" defTabSz="914344" fontAlgn="base">
                  <a:lnSpc>
                    <a:spcPct val="110000"/>
                  </a:lnSpc>
                  <a:spcBef>
                    <a:spcPct val="0"/>
                  </a:spcBef>
                  <a:spcAft>
                    <a:spcPct val="0"/>
                  </a:spcAft>
                  <a:defRPr/>
                </a:pPr>
                <a:endParaRPr lang="en-US" sz="1400">
                  <a:solidFill>
                    <a:srgbClr val="FFFFFF"/>
                  </a:solidFill>
                  <a:latin typeface="Segoe Sans Text Semibold"/>
                </a:endParaRPr>
              </a:p>
            </p:txBody>
          </p:sp>
        </p:grpSp>
        <p:grpSp>
          <p:nvGrpSpPr>
            <p:cNvPr id="75" name="Group 74">
              <a:extLst>
                <a:ext uri="{FF2B5EF4-FFF2-40B4-BE49-F238E27FC236}">
                  <a16:creationId xmlns:a16="http://schemas.microsoft.com/office/drawing/2014/main" id="{6172ADE4-0EEF-C06E-4E33-06A2F11147E1}"/>
                </a:ext>
              </a:extLst>
            </p:cNvPr>
            <p:cNvGrpSpPr/>
            <p:nvPr/>
          </p:nvGrpSpPr>
          <p:grpSpPr>
            <a:xfrm>
              <a:off x="5726315" y="5615533"/>
              <a:ext cx="736076" cy="584495"/>
              <a:chOff x="5726309" y="5615533"/>
              <a:chExt cx="736076" cy="584495"/>
            </a:xfrm>
          </p:grpSpPr>
          <p:sp>
            <p:nvSpPr>
              <p:cNvPr id="57" name="Rectangle 56">
                <a:extLst>
                  <a:ext uri="{FF2B5EF4-FFF2-40B4-BE49-F238E27FC236}">
                    <a16:creationId xmlns:a16="http://schemas.microsoft.com/office/drawing/2014/main" id="{D2C29990-8AF1-49CB-45CE-9CADA63FEA63}"/>
                  </a:ext>
                  <a:ext uri="{C183D7F6-B498-43B3-948B-1728B52AA6E4}">
                    <adec:decorative xmlns:adec="http://schemas.microsoft.com/office/drawing/2017/decorative" val="0"/>
                  </a:ext>
                </a:extLst>
              </p:cNvPr>
              <p:cNvSpPr/>
              <p:nvPr/>
            </p:nvSpPr>
            <p:spPr>
              <a:xfrm>
                <a:off x="5726309" y="6015362"/>
                <a:ext cx="736076" cy="184666"/>
              </a:xfrm>
              <a:prstGeom prst="rect">
                <a:avLst/>
              </a:prstGeom>
            </p:spPr>
            <p:txBody>
              <a:bodyPr wrap="none" lIns="0" tIns="0" rIns="0" bIns="0">
                <a:spAutoFit/>
              </a:bodyPr>
              <a:lstStyle/>
              <a:p>
                <a:pPr defTabSz="914202">
                  <a:defRPr/>
                </a:pPr>
                <a:r>
                  <a:rPr lang="en-US" sz="1200">
                    <a:solidFill>
                      <a:srgbClr val="000000"/>
                    </a:solidFill>
                    <a:latin typeface="Segoe Sans Text"/>
                  </a:rPr>
                  <a:t>Datacenter</a:t>
                </a:r>
              </a:p>
            </p:txBody>
          </p:sp>
          <p:grpSp>
            <p:nvGrpSpPr>
              <p:cNvPr id="58" name="Group 57">
                <a:extLst>
                  <a:ext uri="{FF2B5EF4-FFF2-40B4-BE49-F238E27FC236}">
                    <a16:creationId xmlns:a16="http://schemas.microsoft.com/office/drawing/2014/main" id="{838BBEEA-402B-42C6-E81E-0D0BACA148DA}"/>
                  </a:ext>
                </a:extLst>
              </p:cNvPr>
              <p:cNvGrpSpPr/>
              <p:nvPr/>
            </p:nvGrpSpPr>
            <p:grpSpPr>
              <a:xfrm>
                <a:off x="5958348" y="5615533"/>
                <a:ext cx="275293" cy="325329"/>
                <a:chOff x="6159402" y="3403595"/>
                <a:chExt cx="733022" cy="866254"/>
              </a:xfrm>
            </p:grpSpPr>
            <p:sp>
              <p:nvSpPr>
                <p:cNvPr id="54" name="Freeform 53">
                  <a:extLst>
                    <a:ext uri="{FF2B5EF4-FFF2-40B4-BE49-F238E27FC236}">
                      <a16:creationId xmlns:a16="http://schemas.microsoft.com/office/drawing/2014/main" id="{BF477196-5C4C-7317-3400-917EEE3544D7}"/>
                    </a:ext>
                  </a:extLst>
                </p:cNvPr>
                <p:cNvSpPr/>
                <p:nvPr/>
              </p:nvSpPr>
              <p:spPr>
                <a:xfrm>
                  <a:off x="6248253" y="3403595"/>
                  <a:ext cx="533107" cy="755190"/>
                </a:xfrm>
                <a:custGeom>
                  <a:avLst/>
                  <a:gdLst>
                    <a:gd name="connsiteX0" fmla="*/ 122170 w 533107"/>
                    <a:gd name="connsiteY0" fmla="*/ 44 h 755190"/>
                    <a:gd name="connsiteX1" fmla="*/ 88851 w 533107"/>
                    <a:gd name="connsiteY1" fmla="*/ 33364 h 755190"/>
                    <a:gd name="connsiteX2" fmla="*/ 88851 w 533107"/>
                    <a:gd name="connsiteY2" fmla="*/ 88807 h 755190"/>
                    <a:gd name="connsiteX3" fmla="*/ 222128 w 533107"/>
                    <a:gd name="connsiteY3" fmla="*/ 88807 h 755190"/>
                    <a:gd name="connsiteX4" fmla="*/ 222128 w 533107"/>
                    <a:gd name="connsiteY4" fmla="*/ 33275 h 755190"/>
                    <a:gd name="connsiteX5" fmla="*/ 188809 w 533107"/>
                    <a:gd name="connsiteY5" fmla="*/ 0 h 755190"/>
                    <a:gd name="connsiteX6" fmla="*/ 122170 w 533107"/>
                    <a:gd name="connsiteY6" fmla="*/ 0 h 755190"/>
                    <a:gd name="connsiteX7" fmla="*/ 222128 w 533107"/>
                    <a:gd name="connsiteY7" fmla="*/ 133232 h 755190"/>
                    <a:gd name="connsiteX8" fmla="*/ 88851 w 533107"/>
                    <a:gd name="connsiteY8" fmla="*/ 133232 h 755190"/>
                    <a:gd name="connsiteX9" fmla="*/ 88851 w 533107"/>
                    <a:gd name="connsiteY9" fmla="*/ 133321 h 755190"/>
                    <a:gd name="connsiteX10" fmla="*/ 33319 w 533107"/>
                    <a:gd name="connsiteY10" fmla="*/ 133321 h 755190"/>
                    <a:gd name="connsiteX11" fmla="*/ 0 w 533107"/>
                    <a:gd name="connsiteY11" fmla="*/ 166640 h 755190"/>
                    <a:gd name="connsiteX12" fmla="*/ 0 w 533107"/>
                    <a:gd name="connsiteY12" fmla="*/ 222084 h 755190"/>
                    <a:gd name="connsiteX13" fmla="*/ 310979 w 533107"/>
                    <a:gd name="connsiteY13" fmla="*/ 222084 h 755190"/>
                    <a:gd name="connsiteX14" fmla="*/ 310979 w 533107"/>
                    <a:gd name="connsiteY14" fmla="*/ 166552 h 755190"/>
                    <a:gd name="connsiteX15" fmla="*/ 277660 w 533107"/>
                    <a:gd name="connsiteY15" fmla="*/ 133232 h 755190"/>
                    <a:gd name="connsiteX16" fmla="*/ 222128 w 533107"/>
                    <a:gd name="connsiteY16" fmla="*/ 133232 h 755190"/>
                    <a:gd name="connsiteX17" fmla="*/ 488681 w 533107"/>
                    <a:gd name="connsiteY17" fmla="*/ 621914 h 755190"/>
                    <a:gd name="connsiteX18" fmla="*/ 533107 w 533107"/>
                    <a:gd name="connsiteY18" fmla="*/ 577488 h 755190"/>
                    <a:gd name="connsiteX19" fmla="*/ 488681 w 533107"/>
                    <a:gd name="connsiteY19" fmla="*/ 533063 h 755190"/>
                    <a:gd name="connsiteX20" fmla="*/ 444256 w 533107"/>
                    <a:gd name="connsiteY20" fmla="*/ 577488 h 755190"/>
                    <a:gd name="connsiteX21" fmla="*/ 488681 w 533107"/>
                    <a:gd name="connsiteY21" fmla="*/ 621914 h 755190"/>
                    <a:gd name="connsiteX22" fmla="*/ 533107 w 533107"/>
                    <a:gd name="connsiteY22" fmla="*/ 710765 h 755190"/>
                    <a:gd name="connsiteX23" fmla="*/ 488681 w 533107"/>
                    <a:gd name="connsiteY23" fmla="*/ 755191 h 755190"/>
                    <a:gd name="connsiteX24" fmla="*/ 444256 w 533107"/>
                    <a:gd name="connsiteY24" fmla="*/ 710765 h 755190"/>
                    <a:gd name="connsiteX25" fmla="*/ 488681 w 533107"/>
                    <a:gd name="connsiteY25" fmla="*/ 666339 h 755190"/>
                    <a:gd name="connsiteX26" fmla="*/ 533107 w 533107"/>
                    <a:gd name="connsiteY26" fmla="*/ 710765 h 75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107" h="755190">
                      <a:moveTo>
                        <a:pt x="122170" y="44"/>
                      </a:moveTo>
                      <a:cubicBezTo>
                        <a:pt x="103769" y="44"/>
                        <a:pt x="88851" y="14962"/>
                        <a:pt x="88851" y="33364"/>
                      </a:cubicBezTo>
                      <a:lnTo>
                        <a:pt x="88851" y="88807"/>
                      </a:lnTo>
                      <a:lnTo>
                        <a:pt x="222128" y="88807"/>
                      </a:lnTo>
                      <a:lnTo>
                        <a:pt x="222128" y="33275"/>
                      </a:lnTo>
                      <a:cubicBezTo>
                        <a:pt x="222101" y="14891"/>
                        <a:pt x="207192" y="0"/>
                        <a:pt x="188809" y="0"/>
                      </a:cubicBezTo>
                      <a:lnTo>
                        <a:pt x="122170" y="0"/>
                      </a:lnTo>
                      <a:close/>
                      <a:moveTo>
                        <a:pt x="222128" y="133232"/>
                      </a:moveTo>
                      <a:lnTo>
                        <a:pt x="88851" y="133232"/>
                      </a:lnTo>
                      <a:lnTo>
                        <a:pt x="88851" y="133321"/>
                      </a:lnTo>
                      <a:lnTo>
                        <a:pt x="33319" y="133321"/>
                      </a:lnTo>
                      <a:cubicBezTo>
                        <a:pt x="14918" y="133321"/>
                        <a:pt x="0" y="148239"/>
                        <a:pt x="0" y="166640"/>
                      </a:cubicBezTo>
                      <a:lnTo>
                        <a:pt x="0" y="222084"/>
                      </a:lnTo>
                      <a:lnTo>
                        <a:pt x="310979" y="222084"/>
                      </a:lnTo>
                      <a:lnTo>
                        <a:pt x="310979" y="166552"/>
                      </a:lnTo>
                      <a:cubicBezTo>
                        <a:pt x="310979" y="148150"/>
                        <a:pt x="296061" y="133232"/>
                        <a:pt x="277660" y="133232"/>
                      </a:cubicBezTo>
                      <a:lnTo>
                        <a:pt x="222128" y="133232"/>
                      </a:lnTo>
                      <a:close/>
                      <a:moveTo>
                        <a:pt x="488681" y="621914"/>
                      </a:moveTo>
                      <a:cubicBezTo>
                        <a:pt x="513218" y="621914"/>
                        <a:pt x="533107" y="602024"/>
                        <a:pt x="533107" y="577488"/>
                      </a:cubicBezTo>
                      <a:cubicBezTo>
                        <a:pt x="533107" y="552952"/>
                        <a:pt x="513218" y="533063"/>
                        <a:pt x="488681" y="533063"/>
                      </a:cubicBezTo>
                      <a:cubicBezTo>
                        <a:pt x="464145" y="533063"/>
                        <a:pt x="444256" y="552952"/>
                        <a:pt x="444256" y="577488"/>
                      </a:cubicBezTo>
                      <a:cubicBezTo>
                        <a:pt x="444256" y="602024"/>
                        <a:pt x="464145" y="621914"/>
                        <a:pt x="488681" y="621914"/>
                      </a:cubicBezTo>
                      <a:close/>
                      <a:moveTo>
                        <a:pt x="533107" y="710765"/>
                      </a:moveTo>
                      <a:cubicBezTo>
                        <a:pt x="533107" y="735301"/>
                        <a:pt x="513218" y="755191"/>
                        <a:pt x="488681" y="755191"/>
                      </a:cubicBezTo>
                      <a:cubicBezTo>
                        <a:pt x="464145" y="755191"/>
                        <a:pt x="444256" y="735301"/>
                        <a:pt x="444256" y="710765"/>
                      </a:cubicBezTo>
                      <a:cubicBezTo>
                        <a:pt x="444256" y="686229"/>
                        <a:pt x="464145" y="666339"/>
                        <a:pt x="488681" y="666339"/>
                      </a:cubicBezTo>
                      <a:cubicBezTo>
                        <a:pt x="513218" y="666339"/>
                        <a:pt x="533107" y="686229"/>
                        <a:pt x="533107" y="710765"/>
                      </a:cubicBezTo>
                      <a:close/>
                    </a:path>
                  </a:pathLst>
                </a:cu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p>
                  <a:pPr algn="ctr" defTabSz="914344" fontAlgn="base">
                    <a:lnSpc>
                      <a:spcPct val="110000"/>
                    </a:lnSpc>
                    <a:spcBef>
                      <a:spcPct val="0"/>
                    </a:spcBef>
                    <a:spcAft>
                      <a:spcPct val="0"/>
                    </a:spcAft>
                    <a:defRPr/>
                  </a:pPr>
                  <a:endParaRPr lang="en-US" sz="1400">
                    <a:solidFill>
                      <a:srgbClr val="FFFFFF"/>
                    </a:solidFill>
                    <a:latin typeface="Segoe Sans Text Semibold"/>
                  </a:endParaRPr>
                </a:p>
              </p:txBody>
            </p:sp>
            <p:sp>
              <p:nvSpPr>
                <p:cNvPr id="55" name="Freeform 54">
                  <a:extLst>
                    <a:ext uri="{FF2B5EF4-FFF2-40B4-BE49-F238E27FC236}">
                      <a16:creationId xmlns:a16="http://schemas.microsoft.com/office/drawing/2014/main" id="{2B21FEB4-E984-DBA0-D8FC-10C3DEFA3D8F}"/>
                    </a:ext>
                  </a:extLst>
                </p:cNvPr>
                <p:cNvSpPr/>
                <p:nvPr/>
              </p:nvSpPr>
              <p:spPr>
                <a:xfrm>
                  <a:off x="6159402" y="3670104"/>
                  <a:ext cx="733022" cy="599745"/>
                </a:xfrm>
                <a:custGeom>
                  <a:avLst/>
                  <a:gdLst>
                    <a:gd name="connsiteX0" fmla="*/ 0 w 733022"/>
                    <a:gd name="connsiteY0" fmla="*/ 88851 h 599745"/>
                    <a:gd name="connsiteX1" fmla="*/ 87296 w 733022"/>
                    <a:gd name="connsiteY1" fmla="*/ 0 h 599745"/>
                    <a:gd name="connsiteX2" fmla="*/ 401385 w 733022"/>
                    <a:gd name="connsiteY2" fmla="*/ 0 h 599745"/>
                    <a:gd name="connsiteX3" fmla="*/ 488681 w 733022"/>
                    <a:gd name="connsiteY3" fmla="*/ 88851 h 599745"/>
                    <a:gd name="connsiteX4" fmla="*/ 488681 w 733022"/>
                    <a:gd name="connsiteY4" fmla="*/ 89118 h 599745"/>
                    <a:gd name="connsiteX5" fmla="*/ 733022 w 733022"/>
                    <a:gd name="connsiteY5" fmla="*/ 344298 h 599745"/>
                    <a:gd name="connsiteX6" fmla="*/ 733022 w 733022"/>
                    <a:gd name="connsiteY6" fmla="*/ 566426 h 599745"/>
                    <a:gd name="connsiteX7" fmla="*/ 699703 w 733022"/>
                    <a:gd name="connsiteY7" fmla="*/ 599745 h 599745"/>
                    <a:gd name="connsiteX8" fmla="*/ 322085 w 733022"/>
                    <a:gd name="connsiteY8" fmla="*/ 599745 h 599745"/>
                    <a:gd name="connsiteX9" fmla="*/ 322085 w 733022"/>
                    <a:gd name="connsiteY9" fmla="*/ 466469 h 599745"/>
                    <a:gd name="connsiteX10" fmla="*/ 299873 w 733022"/>
                    <a:gd name="connsiteY10" fmla="*/ 444256 h 599745"/>
                    <a:gd name="connsiteX11" fmla="*/ 188809 w 733022"/>
                    <a:gd name="connsiteY11" fmla="*/ 444256 h 599745"/>
                    <a:gd name="connsiteX12" fmla="*/ 166596 w 733022"/>
                    <a:gd name="connsiteY12" fmla="*/ 466469 h 599745"/>
                    <a:gd name="connsiteX13" fmla="*/ 166596 w 733022"/>
                    <a:gd name="connsiteY13" fmla="*/ 599745 h 599745"/>
                    <a:gd name="connsiteX14" fmla="*/ 33319 w 733022"/>
                    <a:gd name="connsiteY14" fmla="*/ 599745 h 599745"/>
                    <a:gd name="connsiteX15" fmla="*/ 0 w 733022"/>
                    <a:gd name="connsiteY15" fmla="*/ 566426 h 599745"/>
                    <a:gd name="connsiteX16" fmla="*/ 0 w 733022"/>
                    <a:gd name="connsiteY16" fmla="*/ 88851 h 599745"/>
                    <a:gd name="connsiteX17" fmla="*/ 666384 w 733022"/>
                    <a:gd name="connsiteY17" fmla="*/ 344298 h 599745"/>
                    <a:gd name="connsiteX18" fmla="*/ 488681 w 733022"/>
                    <a:gd name="connsiteY18" fmla="*/ 155845 h 599745"/>
                    <a:gd name="connsiteX19" fmla="*/ 488681 w 733022"/>
                    <a:gd name="connsiteY19" fmla="*/ 533107 h 599745"/>
                    <a:gd name="connsiteX20" fmla="*/ 666384 w 733022"/>
                    <a:gd name="connsiteY20" fmla="*/ 533107 h 599745"/>
                    <a:gd name="connsiteX21" fmla="*/ 666384 w 733022"/>
                    <a:gd name="connsiteY21" fmla="*/ 344298 h 599745"/>
                    <a:gd name="connsiteX22" fmla="*/ 366511 w 733022"/>
                    <a:gd name="connsiteY22" fmla="*/ 133277 h 599745"/>
                    <a:gd name="connsiteX23" fmla="*/ 322085 w 733022"/>
                    <a:gd name="connsiteY23" fmla="*/ 88851 h 599745"/>
                    <a:gd name="connsiteX24" fmla="*/ 277660 w 733022"/>
                    <a:gd name="connsiteY24" fmla="*/ 133277 h 599745"/>
                    <a:gd name="connsiteX25" fmla="*/ 322085 w 733022"/>
                    <a:gd name="connsiteY25" fmla="*/ 177702 h 599745"/>
                    <a:gd name="connsiteX26" fmla="*/ 366511 w 733022"/>
                    <a:gd name="connsiteY26" fmla="*/ 133277 h 599745"/>
                    <a:gd name="connsiteX27" fmla="*/ 322085 w 733022"/>
                    <a:gd name="connsiteY27" fmla="*/ 322085 h 599745"/>
                    <a:gd name="connsiteX28" fmla="*/ 366511 w 733022"/>
                    <a:gd name="connsiteY28" fmla="*/ 277660 h 599745"/>
                    <a:gd name="connsiteX29" fmla="*/ 322085 w 733022"/>
                    <a:gd name="connsiteY29" fmla="*/ 233234 h 599745"/>
                    <a:gd name="connsiteX30" fmla="*/ 277660 w 733022"/>
                    <a:gd name="connsiteY30" fmla="*/ 277660 h 599745"/>
                    <a:gd name="connsiteX31" fmla="*/ 322085 w 733022"/>
                    <a:gd name="connsiteY31" fmla="*/ 322085 h 599745"/>
                    <a:gd name="connsiteX32" fmla="*/ 211022 w 733022"/>
                    <a:gd name="connsiteY32" fmla="*/ 133277 h 599745"/>
                    <a:gd name="connsiteX33" fmla="*/ 166596 w 733022"/>
                    <a:gd name="connsiteY33" fmla="*/ 88851 h 599745"/>
                    <a:gd name="connsiteX34" fmla="*/ 122170 w 733022"/>
                    <a:gd name="connsiteY34" fmla="*/ 133277 h 599745"/>
                    <a:gd name="connsiteX35" fmla="*/ 166596 w 733022"/>
                    <a:gd name="connsiteY35" fmla="*/ 177702 h 599745"/>
                    <a:gd name="connsiteX36" fmla="*/ 211022 w 733022"/>
                    <a:gd name="connsiteY36" fmla="*/ 133277 h 599745"/>
                    <a:gd name="connsiteX37" fmla="*/ 166596 w 733022"/>
                    <a:gd name="connsiteY37" fmla="*/ 322085 h 599745"/>
                    <a:gd name="connsiteX38" fmla="*/ 211022 w 733022"/>
                    <a:gd name="connsiteY38" fmla="*/ 277660 h 599745"/>
                    <a:gd name="connsiteX39" fmla="*/ 166596 w 733022"/>
                    <a:gd name="connsiteY39" fmla="*/ 233234 h 599745"/>
                    <a:gd name="connsiteX40" fmla="*/ 122170 w 733022"/>
                    <a:gd name="connsiteY40" fmla="*/ 277660 h 599745"/>
                    <a:gd name="connsiteX41" fmla="*/ 166596 w 733022"/>
                    <a:gd name="connsiteY41" fmla="*/ 322085 h 59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33022" h="599745">
                      <a:moveTo>
                        <a:pt x="0" y="88851"/>
                      </a:moveTo>
                      <a:cubicBezTo>
                        <a:pt x="-8" y="40381"/>
                        <a:pt x="38833" y="848"/>
                        <a:pt x="87296" y="0"/>
                      </a:cubicBezTo>
                      <a:lnTo>
                        <a:pt x="401385" y="0"/>
                      </a:lnTo>
                      <a:cubicBezTo>
                        <a:pt x="449849" y="848"/>
                        <a:pt x="488690" y="40381"/>
                        <a:pt x="488681" y="88851"/>
                      </a:cubicBezTo>
                      <a:lnTo>
                        <a:pt x="488681" y="89118"/>
                      </a:lnTo>
                      <a:cubicBezTo>
                        <a:pt x="625303" y="95062"/>
                        <a:pt x="733009" y="207547"/>
                        <a:pt x="733022" y="344298"/>
                      </a:cubicBezTo>
                      <a:lnTo>
                        <a:pt x="733022" y="566426"/>
                      </a:lnTo>
                      <a:cubicBezTo>
                        <a:pt x="733022" y="584827"/>
                        <a:pt x="718104" y="599745"/>
                        <a:pt x="699703" y="599745"/>
                      </a:cubicBezTo>
                      <a:lnTo>
                        <a:pt x="322085" y="599745"/>
                      </a:lnTo>
                      <a:lnTo>
                        <a:pt x="322085" y="466469"/>
                      </a:lnTo>
                      <a:cubicBezTo>
                        <a:pt x="322085" y="454203"/>
                        <a:pt x="312139" y="444256"/>
                        <a:pt x="299873" y="444256"/>
                      </a:cubicBezTo>
                      <a:lnTo>
                        <a:pt x="188809" y="444256"/>
                      </a:lnTo>
                      <a:cubicBezTo>
                        <a:pt x="176541" y="444256"/>
                        <a:pt x="166596" y="454203"/>
                        <a:pt x="166596" y="466469"/>
                      </a:cubicBezTo>
                      <a:lnTo>
                        <a:pt x="166596" y="599745"/>
                      </a:lnTo>
                      <a:lnTo>
                        <a:pt x="33319" y="599745"/>
                      </a:lnTo>
                      <a:cubicBezTo>
                        <a:pt x="14918" y="599745"/>
                        <a:pt x="0" y="584827"/>
                        <a:pt x="0" y="566426"/>
                      </a:cubicBezTo>
                      <a:lnTo>
                        <a:pt x="0" y="88851"/>
                      </a:lnTo>
                      <a:close/>
                      <a:moveTo>
                        <a:pt x="666384" y="344298"/>
                      </a:moveTo>
                      <a:cubicBezTo>
                        <a:pt x="666370" y="244345"/>
                        <a:pt x="588461" y="161722"/>
                        <a:pt x="488681" y="155845"/>
                      </a:cubicBezTo>
                      <a:lnTo>
                        <a:pt x="488681" y="533107"/>
                      </a:lnTo>
                      <a:lnTo>
                        <a:pt x="666384" y="533107"/>
                      </a:lnTo>
                      <a:lnTo>
                        <a:pt x="666384" y="344298"/>
                      </a:lnTo>
                      <a:close/>
                      <a:moveTo>
                        <a:pt x="366511" y="133277"/>
                      </a:moveTo>
                      <a:cubicBezTo>
                        <a:pt x="366511" y="108740"/>
                        <a:pt x="346622" y="88851"/>
                        <a:pt x="322085" y="88851"/>
                      </a:cubicBezTo>
                      <a:cubicBezTo>
                        <a:pt x="297549" y="88851"/>
                        <a:pt x="277660" y="108740"/>
                        <a:pt x="277660" y="133277"/>
                      </a:cubicBezTo>
                      <a:cubicBezTo>
                        <a:pt x="277660" y="157813"/>
                        <a:pt x="297549" y="177702"/>
                        <a:pt x="322085" y="177702"/>
                      </a:cubicBezTo>
                      <a:cubicBezTo>
                        <a:pt x="346622" y="177702"/>
                        <a:pt x="366511" y="157813"/>
                        <a:pt x="366511" y="133277"/>
                      </a:cubicBezTo>
                      <a:close/>
                      <a:moveTo>
                        <a:pt x="322085" y="322085"/>
                      </a:moveTo>
                      <a:cubicBezTo>
                        <a:pt x="346622" y="322085"/>
                        <a:pt x="366511" y="302196"/>
                        <a:pt x="366511" y="277660"/>
                      </a:cubicBezTo>
                      <a:cubicBezTo>
                        <a:pt x="366511" y="253124"/>
                        <a:pt x="346622" y="233234"/>
                        <a:pt x="322085" y="233234"/>
                      </a:cubicBezTo>
                      <a:cubicBezTo>
                        <a:pt x="297549" y="233234"/>
                        <a:pt x="277660" y="253124"/>
                        <a:pt x="277660" y="277660"/>
                      </a:cubicBezTo>
                      <a:cubicBezTo>
                        <a:pt x="277660" y="302196"/>
                        <a:pt x="297549" y="322085"/>
                        <a:pt x="322085" y="322085"/>
                      </a:cubicBezTo>
                      <a:close/>
                      <a:moveTo>
                        <a:pt x="211022" y="133277"/>
                      </a:moveTo>
                      <a:cubicBezTo>
                        <a:pt x="211022" y="108740"/>
                        <a:pt x="191132" y="88851"/>
                        <a:pt x="166596" y="88851"/>
                      </a:cubicBezTo>
                      <a:cubicBezTo>
                        <a:pt x="142061" y="88851"/>
                        <a:pt x="122170" y="108740"/>
                        <a:pt x="122170" y="133277"/>
                      </a:cubicBezTo>
                      <a:cubicBezTo>
                        <a:pt x="122170" y="157813"/>
                        <a:pt x="142061" y="177702"/>
                        <a:pt x="166596" y="177702"/>
                      </a:cubicBezTo>
                      <a:cubicBezTo>
                        <a:pt x="191132" y="177702"/>
                        <a:pt x="211022" y="157813"/>
                        <a:pt x="211022" y="133277"/>
                      </a:cubicBezTo>
                      <a:close/>
                      <a:moveTo>
                        <a:pt x="166596" y="322085"/>
                      </a:moveTo>
                      <a:cubicBezTo>
                        <a:pt x="191132" y="322085"/>
                        <a:pt x="211022" y="302196"/>
                        <a:pt x="211022" y="277660"/>
                      </a:cubicBezTo>
                      <a:cubicBezTo>
                        <a:pt x="211022" y="253124"/>
                        <a:pt x="191132" y="233234"/>
                        <a:pt x="166596" y="233234"/>
                      </a:cubicBezTo>
                      <a:cubicBezTo>
                        <a:pt x="142061" y="233234"/>
                        <a:pt x="122170" y="253124"/>
                        <a:pt x="122170" y="277660"/>
                      </a:cubicBezTo>
                      <a:cubicBezTo>
                        <a:pt x="122170" y="302196"/>
                        <a:pt x="142061" y="322085"/>
                        <a:pt x="166596" y="322085"/>
                      </a:cubicBezTo>
                      <a:close/>
                    </a:path>
                  </a:pathLst>
                </a:cu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fontScale="92500"/>
                </a:bodyPr>
                <a:lstStyle/>
                <a:p>
                  <a:pPr algn="ctr" defTabSz="914344" fontAlgn="base">
                    <a:lnSpc>
                      <a:spcPct val="110000"/>
                    </a:lnSpc>
                    <a:spcBef>
                      <a:spcPct val="0"/>
                    </a:spcBef>
                    <a:spcAft>
                      <a:spcPct val="0"/>
                    </a:spcAft>
                    <a:defRPr/>
                  </a:pPr>
                  <a:endParaRPr lang="en-US" sz="1400">
                    <a:solidFill>
                      <a:srgbClr val="FFFFFF"/>
                    </a:solidFill>
                    <a:latin typeface="Segoe Sans Text Semibold"/>
                  </a:endParaRPr>
                </a:p>
              </p:txBody>
            </p:sp>
          </p:grpSp>
        </p:grpSp>
      </p:grpSp>
    </p:spTree>
    <p:extLst>
      <p:ext uri="{BB962C8B-B14F-4D97-AF65-F5344CB8AC3E}">
        <p14:creationId xmlns:p14="http://schemas.microsoft.com/office/powerpoint/2010/main" val="42340509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42" presetClass="path" presetSubtype="0" decel="100000" fill="hold" grpId="1" nodeType="withEffect">
                                  <p:stCondLst>
                                    <p:cond delay="0"/>
                                  </p:stCondLst>
                                  <p:childTnLst>
                                    <p:animMotion origin="layout" path="M 3.75E-6 1.85185E-6 L 3.75E-6 0.03541 " pathEditMode="relative" rAng="0" ptsTypes="AA">
                                      <p:cBhvr>
                                        <p:cTn id="9" dur="700" spd="-100000" fill="hold"/>
                                        <p:tgtEl>
                                          <p:spTgt spid="36"/>
                                        </p:tgtEl>
                                        <p:attrNameLst>
                                          <p:attrName>ppt_x</p:attrName>
                                          <p:attrName>ppt_y</p:attrName>
                                        </p:attrNameLst>
                                      </p:cBhvr>
                                      <p:rCtr x="0" y="1782"/>
                                    </p:animMotion>
                                  </p:childTnLst>
                                </p:cTn>
                              </p:par>
                              <p:par>
                                <p:cTn id="10" presetID="10" presetClass="entr" presetSubtype="0" fill="hold" nodeType="withEffect">
                                  <p:stCondLst>
                                    <p:cond delay="100"/>
                                  </p:stCondLst>
                                  <p:childTnLst>
                                    <p:set>
                                      <p:cBhvr>
                                        <p:cTn id="11" dur="1" fill="hold">
                                          <p:stCondLst>
                                            <p:cond delay="0"/>
                                          </p:stCondLst>
                                        </p:cTn>
                                        <p:tgtEl>
                                          <p:spTgt spid="79"/>
                                        </p:tgtEl>
                                        <p:attrNameLst>
                                          <p:attrName>style.visibility</p:attrName>
                                        </p:attrNameLst>
                                      </p:cBhvr>
                                      <p:to>
                                        <p:strVal val="visible"/>
                                      </p:to>
                                    </p:set>
                                    <p:animEffect transition="in" filter="fade">
                                      <p:cBhvr>
                                        <p:cTn id="12" dur="500"/>
                                        <p:tgtEl>
                                          <p:spTgt spid="79"/>
                                        </p:tgtEl>
                                      </p:cBhvr>
                                    </p:animEffect>
                                  </p:childTnLst>
                                </p:cTn>
                              </p:par>
                              <p:par>
                                <p:cTn id="13" presetID="42" presetClass="path" presetSubtype="0" decel="100000" fill="hold" nodeType="withEffect">
                                  <p:stCondLst>
                                    <p:cond delay="100"/>
                                  </p:stCondLst>
                                  <p:childTnLst>
                                    <p:animMotion origin="layout" path="M 3.75E-6 1.85185E-6 L 3.75E-6 0.03541 " pathEditMode="relative" rAng="0" ptsTypes="AA">
                                      <p:cBhvr>
                                        <p:cTn id="14" dur="700" spd="-100000" fill="hold"/>
                                        <p:tgtEl>
                                          <p:spTgt spid="79"/>
                                        </p:tgtEl>
                                        <p:attrNameLst>
                                          <p:attrName>ppt_x</p:attrName>
                                          <p:attrName>ppt_y</p:attrName>
                                        </p:attrNameLst>
                                      </p:cBhvr>
                                      <p:rCtr x="0" y="1782"/>
                                    </p:animMotion>
                                  </p:childTnLst>
                                </p:cTn>
                              </p:par>
                              <p:par>
                                <p:cTn id="15" presetID="10" presetClass="entr" presetSubtype="0" fill="hold" nodeType="withEffect">
                                  <p:stCondLst>
                                    <p:cond delay="200"/>
                                  </p:stCondLst>
                                  <p:childTnLst>
                                    <p:set>
                                      <p:cBhvr>
                                        <p:cTn id="16" dur="1" fill="hold">
                                          <p:stCondLst>
                                            <p:cond delay="0"/>
                                          </p:stCondLst>
                                        </p:cTn>
                                        <p:tgtEl>
                                          <p:spTgt spid="80"/>
                                        </p:tgtEl>
                                        <p:attrNameLst>
                                          <p:attrName>style.visibility</p:attrName>
                                        </p:attrNameLst>
                                      </p:cBhvr>
                                      <p:to>
                                        <p:strVal val="visible"/>
                                      </p:to>
                                    </p:set>
                                    <p:animEffect transition="in" filter="fade">
                                      <p:cBhvr>
                                        <p:cTn id="17" dur="500"/>
                                        <p:tgtEl>
                                          <p:spTgt spid="80"/>
                                        </p:tgtEl>
                                      </p:cBhvr>
                                    </p:animEffect>
                                  </p:childTnLst>
                                </p:cTn>
                              </p:par>
                              <p:par>
                                <p:cTn id="18" presetID="42" presetClass="path" presetSubtype="0" decel="100000" fill="hold" nodeType="withEffect">
                                  <p:stCondLst>
                                    <p:cond delay="200"/>
                                  </p:stCondLst>
                                  <p:childTnLst>
                                    <p:animMotion origin="layout" path="M 3.75E-6 1.85185E-6 L 3.75E-6 0.03541 " pathEditMode="relative" rAng="0" ptsTypes="AA">
                                      <p:cBhvr>
                                        <p:cTn id="19" dur="700" spd="-100000" fill="hold"/>
                                        <p:tgtEl>
                                          <p:spTgt spid="80"/>
                                        </p:tgtEl>
                                        <p:attrNameLst>
                                          <p:attrName>ppt_x</p:attrName>
                                          <p:attrName>ppt_y</p:attrName>
                                        </p:attrNameLst>
                                      </p:cBhvr>
                                      <p:rCtr x="0" y="1782"/>
                                    </p:animMotion>
                                  </p:childTnLst>
                                </p:cTn>
                              </p:par>
                              <p:par>
                                <p:cTn id="20" presetID="10" presetClass="entr" presetSubtype="0" fill="hold" nodeType="withEffect">
                                  <p:stCondLst>
                                    <p:cond delay="300"/>
                                  </p:stCondLst>
                                  <p:childTnLst>
                                    <p:set>
                                      <p:cBhvr>
                                        <p:cTn id="21" dur="1" fill="hold">
                                          <p:stCondLst>
                                            <p:cond delay="0"/>
                                          </p:stCondLst>
                                        </p:cTn>
                                        <p:tgtEl>
                                          <p:spTgt spid="81"/>
                                        </p:tgtEl>
                                        <p:attrNameLst>
                                          <p:attrName>style.visibility</p:attrName>
                                        </p:attrNameLst>
                                      </p:cBhvr>
                                      <p:to>
                                        <p:strVal val="visible"/>
                                      </p:to>
                                    </p:set>
                                    <p:animEffect transition="in" filter="fade">
                                      <p:cBhvr>
                                        <p:cTn id="22" dur="500"/>
                                        <p:tgtEl>
                                          <p:spTgt spid="81"/>
                                        </p:tgtEl>
                                      </p:cBhvr>
                                    </p:animEffect>
                                  </p:childTnLst>
                                </p:cTn>
                              </p:par>
                              <p:par>
                                <p:cTn id="23" presetID="42" presetClass="path" presetSubtype="0" decel="100000" fill="hold" nodeType="withEffect">
                                  <p:stCondLst>
                                    <p:cond delay="300"/>
                                  </p:stCondLst>
                                  <p:childTnLst>
                                    <p:animMotion origin="layout" path="M 3.75E-6 1.85185E-6 L 3.75E-6 0.03541 " pathEditMode="relative" rAng="0" ptsTypes="AA">
                                      <p:cBhvr>
                                        <p:cTn id="24" dur="700" spd="-100000" fill="hold"/>
                                        <p:tgtEl>
                                          <p:spTgt spid="81"/>
                                        </p:tgtEl>
                                        <p:attrNameLst>
                                          <p:attrName>ppt_x</p:attrName>
                                          <p:attrName>ppt_y</p:attrName>
                                        </p:attrNameLst>
                                      </p:cBhvr>
                                      <p:rCtr x="0" y="178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51E31DE-A4E5-36F3-18F6-19C8699A0236}"/>
              </a:ext>
            </a:extLst>
          </p:cNvPr>
          <p:cNvSpPr>
            <a:spLocks noGrp="1"/>
          </p:cNvSpPr>
          <p:nvPr>
            <p:ph type="body" sz="quarter" idx="4294967295"/>
          </p:nvPr>
        </p:nvSpPr>
        <p:spPr>
          <a:xfrm>
            <a:off x="281068" y="1248501"/>
            <a:ext cx="7831517" cy="580753"/>
          </a:xfrm>
        </p:spPr>
        <p:txBody>
          <a:bodyPr/>
          <a:lstStyle/>
          <a:p>
            <a:r>
              <a:rPr lang="es-ES" sz="2000" dirty="0">
                <a:solidFill>
                  <a:srgbClr val="FF0099"/>
                </a:solidFill>
                <a:latin typeface="Roboto" panose="02000000000000000000" pitchFamily="2" charset="0"/>
                <a:ea typeface="Roboto" panose="02000000000000000000" pitchFamily="2" charset="0"/>
                <a:cs typeface="Roboto" panose="02000000000000000000" pitchFamily="2" charset="0"/>
              </a:rPr>
              <a:t>Certificaciones y especializaciones</a:t>
            </a:r>
          </a:p>
        </p:txBody>
      </p:sp>
      <p:sp>
        <p:nvSpPr>
          <p:cNvPr id="3" name="Título 2">
            <a:extLst>
              <a:ext uri="{FF2B5EF4-FFF2-40B4-BE49-F238E27FC236}">
                <a16:creationId xmlns:a16="http://schemas.microsoft.com/office/drawing/2014/main" id="{2B240303-7857-2C97-5721-3AA1201F9040}"/>
              </a:ext>
            </a:extLst>
          </p:cNvPr>
          <p:cNvSpPr>
            <a:spLocks noGrp="1"/>
          </p:cNvSpPr>
          <p:nvPr>
            <p:ph type="title" idx="4294967295"/>
          </p:nvPr>
        </p:nvSpPr>
        <p:spPr>
          <a:xfrm>
            <a:off x="473571" y="740991"/>
            <a:ext cx="7831517" cy="623616"/>
          </a:xfrm>
        </p:spPr>
        <p:txBody>
          <a:bodyPr/>
          <a:lstStyle/>
          <a:p>
            <a:r>
              <a:rPr lang="es-ES" sz="3400" b="1" dirty="0">
                <a:latin typeface="Roboto" panose="02000000000000000000" pitchFamily="2" charset="0"/>
                <a:ea typeface="Roboto" panose="02000000000000000000" pitchFamily="2" charset="0"/>
                <a:cs typeface="Roboto" panose="02000000000000000000" pitchFamily="2" charset="0"/>
              </a:rPr>
              <a:t>Alianza – Solutions Partner</a:t>
            </a:r>
          </a:p>
        </p:txBody>
      </p:sp>
      <p:sp>
        <p:nvSpPr>
          <p:cNvPr id="4" name="Marcador de contenido 3">
            <a:extLst>
              <a:ext uri="{FF2B5EF4-FFF2-40B4-BE49-F238E27FC236}">
                <a16:creationId xmlns:a16="http://schemas.microsoft.com/office/drawing/2014/main" id="{342E0345-70A1-C724-287E-3F05DDF51BE0}"/>
              </a:ext>
            </a:extLst>
          </p:cNvPr>
          <p:cNvSpPr>
            <a:spLocks noGrp="1"/>
          </p:cNvSpPr>
          <p:nvPr>
            <p:ph sz="quarter" idx="15"/>
          </p:nvPr>
        </p:nvSpPr>
        <p:spPr/>
        <p:txBody>
          <a:bodyPr>
            <a:normAutofit fontScale="40000" lnSpcReduction="20000"/>
          </a:bodyPr>
          <a:lstStyle/>
          <a:p>
            <a:r>
              <a:rPr lang="es-ES" err="1"/>
              <a:t>Nunsys</a:t>
            </a:r>
            <a:r>
              <a:rPr lang="es-ES"/>
              <a:t> </a:t>
            </a:r>
            <a:r>
              <a:rPr lang="es-ES" err="1"/>
              <a:t>Group</a:t>
            </a:r>
            <a:endParaRPr lang="es-ES"/>
          </a:p>
        </p:txBody>
      </p:sp>
      <p:sp>
        <p:nvSpPr>
          <p:cNvPr id="5" name="Marcador de número de diapositiva 4">
            <a:extLst>
              <a:ext uri="{FF2B5EF4-FFF2-40B4-BE49-F238E27FC236}">
                <a16:creationId xmlns:a16="http://schemas.microsoft.com/office/drawing/2014/main" id="{9EB40DDB-688F-F6E0-5A8A-C02F9A18D442}"/>
              </a:ext>
            </a:extLst>
          </p:cNvPr>
          <p:cNvSpPr>
            <a:spLocks noGrp="1"/>
          </p:cNvSpPr>
          <p:nvPr>
            <p:ph type="sldNum" sz="quarter" idx="4294967295"/>
          </p:nvPr>
        </p:nvSpPr>
        <p:spPr>
          <a:xfrm>
            <a:off x="11501436" y="139601"/>
            <a:ext cx="512056" cy="313611"/>
          </a:xfrm>
        </p:spPr>
        <p:txBody>
          <a:bodyPr/>
          <a:lstStyle/>
          <a:p>
            <a:pPr defTabSz="914377">
              <a:defRPr/>
            </a:pPr>
            <a:r>
              <a:rPr lang="en-US">
                <a:solidFill>
                  <a:prstClr val="black"/>
                </a:solidFill>
                <a:latin typeface="Aptos" panose="02110004020202020204"/>
              </a:rPr>
              <a:t>/    </a:t>
            </a:r>
            <a:fld id="{D7021737-3496-1548-A346-6C81B8FE87FE}" type="slidenum">
              <a:rPr lang="en-US">
                <a:solidFill>
                  <a:prstClr val="black"/>
                </a:solidFill>
                <a:latin typeface="Aptos" panose="02110004020202020204"/>
              </a:rPr>
              <a:pPr defTabSz="914377">
                <a:defRPr/>
              </a:pPr>
              <a:t>40</a:t>
            </a:fld>
            <a:endParaRPr lang="en-US">
              <a:solidFill>
                <a:prstClr val="black"/>
              </a:solidFill>
              <a:latin typeface="Aptos" panose="02110004020202020204"/>
            </a:endParaRPr>
          </a:p>
        </p:txBody>
      </p:sp>
      <p:sp>
        <p:nvSpPr>
          <p:cNvPr id="8" name="TextBox 5">
            <a:extLst>
              <a:ext uri="{FF2B5EF4-FFF2-40B4-BE49-F238E27FC236}">
                <a16:creationId xmlns:a16="http://schemas.microsoft.com/office/drawing/2014/main" id="{2574A6D8-BD60-B4B8-B17A-85F055037B25}"/>
              </a:ext>
            </a:extLst>
          </p:cNvPr>
          <p:cNvSpPr txBox="1"/>
          <p:nvPr/>
        </p:nvSpPr>
        <p:spPr>
          <a:xfrm>
            <a:off x="281067" y="2205413"/>
            <a:ext cx="1318411" cy="907941"/>
          </a:xfrm>
          <a:prstGeom prst="rect">
            <a:avLst/>
          </a:prstGeom>
          <a:noFill/>
          <a:ln>
            <a:noFill/>
          </a:ln>
        </p:spPr>
        <p:txBody>
          <a:bodyPr wrap="square" rtlCol="0">
            <a:spAutoFit/>
          </a:bodyPr>
          <a:lstStyle/>
          <a:p>
            <a:pPr algn="ctr" defTabSz="1371566">
              <a:defRPr/>
            </a:pPr>
            <a:r>
              <a:rPr lang="en-US" altLang="zh-CN" sz="2800" dirty="0">
                <a:solidFill>
                  <a:srgbClr val="FF0099"/>
                </a:solidFill>
                <a:latin typeface="Roboto Black"/>
                <a:ea typeface="方正大标宋简体" panose="02010601030101010101" pitchFamily="2" charset="-122"/>
              </a:rPr>
              <a:t>210</a:t>
            </a:r>
            <a:endParaRPr lang="en-US" altLang="zh-CN" sz="2800" dirty="0">
              <a:ln>
                <a:solidFill>
                  <a:srgbClr val="156082"/>
                </a:solidFill>
              </a:ln>
              <a:solidFill>
                <a:srgbClr val="FF0099"/>
              </a:solidFill>
              <a:latin typeface="Roboto Black"/>
              <a:ea typeface="方正大标宋简体" panose="02010601030101010101" pitchFamily="2" charset="-122"/>
            </a:endParaRPr>
          </a:p>
          <a:p>
            <a:pPr algn="ctr" defTabSz="1371566">
              <a:spcBef>
                <a:spcPts val="600"/>
              </a:spcBef>
              <a:defRPr/>
            </a:pPr>
            <a:r>
              <a:rPr lang="es-ES" altLang="zh-CN" sz="1000" dirty="0">
                <a:solidFill>
                  <a:srgbClr val="FF0099"/>
                </a:solidFill>
                <a:latin typeface="Roboto Black"/>
                <a:ea typeface="Lato Light" panose="020F0502020204030203" pitchFamily="34" charset="0"/>
                <a:cs typeface="Lato Light" panose="020F0502020204030203" pitchFamily="34" charset="0"/>
              </a:rPr>
              <a:t>Certificaciones intermedias</a:t>
            </a:r>
            <a:endParaRPr lang="zh-CN" altLang="en-US" sz="1000" dirty="0">
              <a:solidFill>
                <a:srgbClr val="FF0099"/>
              </a:solidFill>
              <a:latin typeface="Roboto Black"/>
              <a:ea typeface="等线" panose="020B0503020204020204" pitchFamily="2" charset="-122"/>
            </a:endParaRPr>
          </a:p>
        </p:txBody>
      </p:sp>
      <p:sp>
        <p:nvSpPr>
          <p:cNvPr id="9" name="TextBox 6">
            <a:extLst>
              <a:ext uri="{FF2B5EF4-FFF2-40B4-BE49-F238E27FC236}">
                <a16:creationId xmlns:a16="http://schemas.microsoft.com/office/drawing/2014/main" id="{ED91FC01-BAFA-09CE-CC30-74D204A4DC1D}"/>
              </a:ext>
            </a:extLst>
          </p:cNvPr>
          <p:cNvSpPr txBox="1"/>
          <p:nvPr/>
        </p:nvSpPr>
        <p:spPr>
          <a:xfrm>
            <a:off x="196450" y="3497079"/>
            <a:ext cx="1487663" cy="907941"/>
          </a:xfrm>
          <a:prstGeom prst="rect">
            <a:avLst/>
          </a:prstGeom>
          <a:noFill/>
          <a:ln>
            <a:noFill/>
          </a:ln>
        </p:spPr>
        <p:txBody>
          <a:bodyPr wrap="square" rtlCol="0">
            <a:spAutoFit/>
          </a:bodyPr>
          <a:lstStyle/>
          <a:p>
            <a:pPr algn="ctr" defTabSz="1371566">
              <a:defRPr/>
            </a:pPr>
            <a:r>
              <a:rPr lang="en-US" altLang="zh-CN" sz="2800" dirty="0">
                <a:solidFill>
                  <a:srgbClr val="FF0099"/>
                </a:solidFill>
                <a:latin typeface="Roboto Black"/>
                <a:ea typeface="方正大标宋简体" panose="02010601030101010101" pitchFamily="2" charset="-122"/>
              </a:rPr>
              <a:t>48</a:t>
            </a:r>
            <a:endParaRPr lang="en-US" altLang="zh-CN" sz="2800" dirty="0">
              <a:ln>
                <a:solidFill>
                  <a:srgbClr val="156082"/>
                </a:solidFill>
              </a:ln>
              <a:solidFill>
                <a:srgbClr val="FF0099"/>
              </a:solidFill>
              <a:latin typeface="Roboto Black"/>
              <a:ea typeface="方正大标宋简体" panose="02010601030101010101" pitchFamily="2" charset="-122"/>
            </a:endParaRPr>
          </a:p>
          <a:p>
            <a:pPr algn="ctr" defTabSz="1371566">
              <a:spcBef>
                <a:spcPts val="600"/>
              </a:spcBef>
              <a:defRPr/>
            </a:pPr>
            <a:r>
              <a:rPr lang="es-ES" altLang="zh-CN" sz="1000" dirty="0">
                <a:solidFill>
                  <a:srgbClr val="FF0099"/>
                </a:solidFill>
                <a:latin typeface="Roboto Black"/>
                <a:ea typeface="Lato Light" panose="020F0502020204030203" pitchFamily="34" charset="0"/>
                <a:cs typeface="Lato Light" panose="020F0502020204030203" pitchFamily="34" charset="0"/>
              </a:rPr>
              <a:t>Certificaciones avanzadas</a:t>
            </a:r>
            <a:endParaRPr lang="zh-CN" altLang="en-US" sz="1000" dirty="0">
              <a:solidFill>
                <a:srgbClr val="FF0099"/>
              </a:solidFill>
              <a:latin typeface="Roboto Black"/>
              <a:ea typeface="等线" panose="020B0503020204020204" pitchFamily="2" charset="-122"/>
            </a:endParaRPr>
          </a:p>
        </p:txBody>
      </p:sp>
      <p:pic>
        <p:nvPicPr>
          <p:cNvPr id="10" name="Imagen 9">
            <a:hlinkClick r:id="rId2"/>
            <a:extLst>
              <a:ext uri="{FF2B5EF4-FFF2-40B4-BE49-F238E27FC236}">
                <a16:creationId xmlns:a16="http://schemas.microsoft.com/office/drawing/2014/main" id="{C62EEC13-C69A-A80A-18E7-2D060E25B297}"/>
              </a:ext>
            </a:extLst>
          </p:cNvPr>
          <p:cNvPicPr>
            <a:picLocks noChangeAspect="1"/>
          </p:cNvPicPr>
          <p:nvPr/>
        </p:nvPicPr>
        <p:blipFill>
          <a:blip r:embed="rId3"/>
          <a:stretch>
            <a:fillRect/>
          </a:stretch>
        </p:blipFill>
        <p:spPr>
          <a:xfrm>
            <a:off x="1643376" y="2134223"/>
            <a:ext cx="2036141" cy="1058688"/>
          </a:xfrm>
          <a:prstGeom prst="rect">
            <a:avLst/>
          </a:prstGeom>
        </p:spPr>
      </p:pic>
      <p:pic>
        <p:nvPicPr>
          <p:cNvPr id="14" name="Imagen 13">
            <a:extLst>
              <a:ext uri="{FF2B5EF4-FFF2-40B4-BE49-F238E27FC236}">
                <a16:creationId xmlns:a16="http://schemas.microsoft.com/office/drawing/2014/main" id="{F67D3596-48A0-829F-5963-F119AEB63B1E}"/>
              </a:ext>
            </a:extLst>
          </p:cNvPr>
          <p:cNvPicPr>
            <a:picLocks noChangeAspect="1"/>
          </p:cNvPicPr>
          <p:nvPr/>
        </p:nvPicPr>
        <p:blipFill>
          <a:blip r:embed="rId4"/>
          <a:stretch>
            <a:fillRect/>
          </a:stretch>
        </p:blipFill>
        <p:spPr>
          <a:xfrm>
            <a:off x="9048843" y="5024701"/>
            <a:ext cx="1759621" cy="1657007"/>
          </a:xfrm>
          <a:prstGeom prst="rect">
            <a:avLst/>
          </a:prstGeom>
        </p:spPr>
      </p:pic>
      <p:pic>
        <p:nvPicPr>
          <p:cNvPr id="17" name="Imagen 16">
            <a:extLst>
              <a:ext uri="{FF2B5EF4-FFF2-40B4-BE49-F238E27FC236}">
                <a16:creationId xmlns:a16="http://schemas.microsoft.com/office/drawing/2014/main" id="{88E440F8-8987-6A96-FE97-B47E6AE3CB13}"/>
              </a:ext>
            </a:extLst>
          </p:cNvPr>
          <p:cNvPicPr>
            <a:picLocks noChangeAspect="1"/>
          </p:cNvPicPr>
          <p:nvPr/>
        </p:nvPicPr>
        <p:blipFill>
          <a:blip r:embed="rId5"/>
          <a:stretch>
            <a:fillRect/>
          </a:stretch>
        </p:blipFill>
        <p:spPr>
          <a:xfrm>
            <a:off x="3875883" y="3558057"/>
            <a:ext cx="2058291" cy="2175907"/>
          </a:xfrm>
          <a:prstGeom prst="rect">
            <a:avLst/>
          </a:prstGeom>
        </p:spPr>
      </p:pic>
      <p:pic>
        <p:nvPicPr>
          <p:cNvPr id="19" name="Imagen 18">
            <a:extLst>
              <a:ext uri="{FF2B5EF4-FFF2-40B4-BE49-F238E27FC236}">
                <a16:creationId xmlns:a16="http://schemas.microsoft.com/office/drawing/2014/main" id="{FBE78E1E-68F0-A5E7-CBBA-972DD360F1B4}"/>
              </a:ext>
            </a:extLst>
          </p:cNvPr>
          <p:cNvPicPr>
            <a:picLocks noChangeAspect="1"/>
          </p:cNvPicPr>
          <p:nvPr/>
        </p:nvPicPr>
        <p:blipFill>
          <a:blip r:embed="rId6"/>
          <a:stretch>
            <a:fillRect/>
          </a:stretch>
        </p:blipFill>
        <p:spPr>
          <a:xfrm>
            <a:off x="1684111" y="3531570"/>
            <a:ext cx="2143836" cy="1381125"/>
          </a:xfrm>
          <a:prstGeom prst="rect">
            <a:avLst/>
          </a:prstGeom>
        </p:spPr>
      </p:pic>
      <p:pic>
        <p:nvPicPr>
          <p:cNvPr id="23" name="Imagen 22">
            <a:extLst>
              <a:ext uri="{FF2B5EF4-FFF2-40B4-BE49-F238E27FC236}">
                <a16:creationId xmlns:a16="http://schemas.microsoft.com/office/drawing/2014/main" id="{358EA209-14FF-3444-B5E5-E492E871E1F7}"/>
              </a:ext>
            </a:extLst>
          </p:cNvPr>
          <p:cNvPicPr>
            <a:picLocks noChangeAspect="1"/>
          </p:cNvPicPr>
          <p:nvPr/>
        </p:nvPicPr>
        <p:blipFill>
          <a:blip r:embed="rId7"/>
          <a:stretch>
            <a:fillRect/>
          </a:stretch>
        </p:blipFill>
        <p:spPr>
          <a:xfrm>
            <a:off x="6920580" y="658390"/>
            <a:ext cx="1742081" cy="1875703"/>
          </a:xfrm>
          <a:prstGeom prst="rect">
            <a:avLst/>
          </a:prstGeom>
        </p:spPr>
      </p:pic>
      <p:pic>
        <p:nvPicPr>
          <p:cNvPr id="25" name="Imagen 24">
            <a:extLst>
              <a:ext uri="{FF2B5EF4-FFF2-40B4-BE49-F238E27FC236}">
                <a16:creationId xmlns:a16="http://schemas.microsoft.com/office/drawing/2014/main" id="{A8EBB222-EF97-6734-DA72-0BB200997147}"/>
              </a:ext>
            </a:extLst>
          </p:cNvPr>
          <p:cNvPicPr>
            <a:picLocks noChangeAspect="1"/>
          </p:cNvPicPr>
          <p:nvPr/>
        </p:nvPicPr>
        <p:blipFill>
          <a:blip r:embed="rId8"/>
          <a:stretch>
            <a:fillRect/>
          </a:stretch>
        </p:blipFill>
        <p:spPr>
          <a:xfrm>
            <a:off x="9047659" y="3261786"/>
            <a:ext cx="1760805" cy="1642631"/>
          </a:xfrm>
          <a:prstGeom prst="rect">
            <a:avLst/>
          </a:prstGeom>
        </p:spPr>
      </p:pic>
      <p:pic>
        <p:nvPicPr>
          <p:cNvPr id="12" name="Imagen 11" descr="Interfaz de usuario gráfica&#10;&#10;El contenido generado por IA puede ser incorrecto.">
            <a:extLst>
              <a:ext uri="{FF2B5EF4-FFF2-40B4-BE49-F238E27FC236}">
                <a16:creationId xmlns:a16="http://schemas.microsoft.com/office/drawing/2014/main" id="{3D2576C9-3AB2-45AB-0670-ABCB73C982B6}"/>
              </a:ext>
            </a:extLst>
          </p:cNvPr>
          <p:cNvPicPr>
            <a:picLocks noChangeAspect="1"/>
          </p:cNvPicPr>
          <p:nvPr/>
        </p:nvPicPr>
        <p:blipFill>
          <a:blip r:embed="rId9"/>
          <a:stretch>
            <a:fillRect/>
          </a:stretch>
        </p:blipFill>
        <p:spPr>
          <a:xfrm>
            <a:off x="6842101" y="2965332"/>
            <a:ext cx="1761075" cy="1617553"/>
          </a:xfrm>
          <a:prstGeom prst="rect">
            <a:avLst/>
          </a:prstGeom>
        </p:spPr>
      </p:pic>
      <p:pic>
        <p:nvPicPr>
          <p:cNvPr id="1027" name="id-7A928A9E-B158-4E3B-98E9-EBDF0A0977C4" descr="Logo.png">
            <a:extLst>
              <a:ext uri="{FF2B5EF4-FFF2-40B4-BE49-F238E27FC236}">
                <a16:creationId xmlns:a16="http://schemas.microsoft.com/office/drawing/2014/main" id="{82F7F356-F148-541B-BD98-1BDC01FA385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81503" y="1681027"/>
            <a:ext cx="1633499" cy="185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9A784126-057B-AB34-1BDD-F331DE1ED172}"/>
              </a:ext>
            </a:extLst>
          </p:cNvPr>
          <p:cNvPicPr>
            <a:picLocks noChangeAspect="1"/>
          </p:cNvPicPr>
          <p:nvPr/>
        </p:nvPicPr>
        <p:blipFill>
          <a:blip r:embed="rId11"/>
          <a:stretch>
            <a:fillRect/>
          </a:stretch>
        </p:blipFill>
        <p:spPr>
          <a:xfrm>
            <a:off x="6967641" y="4957585"/>
            <a:ext cx="1745880" cy="1552755"/>
          </a:xfrm>
          <a:prstGeom prst="rect">
            <a:avLst/>
          </a:prstGeom>
        </p:spPr>
      </p:pic>
      <p:pic>
        <p:nvPicPr>
          <p:cNvPr id="13" name="Imagen 12" descr="Interfaz de usuario gráfica&#10;&#10;El contenido generado por IA puede ser incorrecto.">
            <a:extLst>
              <a:ext uri="{FF2B5EF4-FFF2-40B4-BE49-F238E27FC236}">
                <a16:creationId xmlns:a16="http://schemas.microsoft.com/office/drawing/2014/main" id="{6F107379-0183-2F24-CD77-80A52069741E}"/>
              </a:ext>
            </a:extLst>
          </p:cNvPr>
          <p:cNvPicPr>
            <a:picLocks noChangeAspect="1"/>
          </p:cNvPicPr>
          <p:nvPr/>
        </p:nvPicPr>
        <p:blipFill>
          <a:blip r:embed="rId12"/>
          <a:stretch>
            <a:fillRect/>
          </a:stretch>
        </p:blipFill>
        <p:spPr>
          <a:xfrm>
            <a:off x="1599486" y="5197297"/>
            <a:ext cx="2276407" cy="1420044"/>
          </a:xfrm>
          <a:prstGeom prst="rect">
            <a:avLst/>
          </a:prstGeom>
        </p:spPr>
      </p:pic>
      <p:pic>
        <p:nvPicPr>
          <p:cNvPr id="11" name="Imagen 10">
            <a:extLst>
              <a:ext uri="{FF2B5EF4-FFF2-40B4-BE49-F238E27FC236}">
                <a16:creationId xmlns:a16="http://schemas.microsoft.com/office/drawing/2014/main" id="{EDAA6A2E-540B-5B6D-8F46-4D6245C5CD00}"/>
              </a:ext>
            </a:extLst>
          </p:cNvPr>
          <p:cNvPicPr>
            <a:picLocks noChangeAspect="1"/>
          </p:cNvPicPr>
          <p:nvPr/>
        </p:nvPicPr>
        <p:blipFill>
          <a:blip r:embed="rId13"/>
          <a:stretch>
            <a:fillRect/>
          </a:stretch>
        </p:blipFill>
        <p:spPr>
          <a:xfrm>
            <a:off x="9047659" y="485939"/>
            <a:ext cx="1760805" cy="2655557"/>
          </a:xfrm>
          <a:prstGeom prst="rect">
            <a:avLst/>
          </a:prstGeom>
        </p:spPr>
      </p:pic>
      <p:grpSp>
        <p:nvGrpSpPr>
          <p:cNvPr id="7" name="Grupo 6">
            <a:extLst>
              <a:ext uri="{FF2B5EF4-FFF2-40B4-BE49-F238E27FC236}">
                <a16:creationId xmlns:a16="http://schemas.microsoft.com/office/drawing/2014/main" id="{BF091B2F-3D30-EF61-F1E2-CE2E9720E5EC}"/>
              </a:ext>
            </a:extLst>
          </p:cNvPr>
          <p:cNvGrpSpPr/>
          <p:nvPr/>
        </p:nvGrpSpPr>
        <p:grpSpPr>
          <a:xfrm>
            <a:off x="489766" y="318955"/>
            <a:ext cx="947903" cy="279839"/>
            <a:chOff x="702668" y="329504"/>
            <a:chExt cx="866092" cy="255687"/>
          </a:xfrm>
          <a:solidFill>
            <a:srgbClr val="FF0099"/>
          </a:solidFill>
        </p:grpSpPr>
        <p:grpSp>
          <p:nvGrpSpPr>
            <p:cNvPr id="15" name="Imagen 1">
              <a:extLst>
                <a:ext uri="{FF2B5EF4-FFF2-40B4-BE49-F238E27FC236}">
                  <a16:creationId xmlns:a16="http://schemas.microsoft.com/office/drawing/2014/main" id="{DF9E2826-E83B-51A3-1DD4-F980ED3D87B5}"/>
                </a:ext>
              </a:extLst>
            </p:cNvPr>
            <p:cNvGrpSpPr/>
            <p:nvPr/>
          </p:nvGrpSpPr>
          <p:grpSpPr>
            <a:xfrm>
              <a:off x="702668" y="329504"/>
              <a:ext cx="866092" cy="214696"/>
              <a:chOff x="702668" y="329504"/>
              <a:chExt cx="866092" cy="214696"/>
            </a:xfrm>
            <a:grpFill/>
          </p:grpSpPr>
          <p:grpSp>
            <p:nvGrpSpPr>
              <p:cNvPr id="26" name="Imagen 1">
                <a:extLst>
                  <a:ext uri="{FF2B5EF4-FFF2-40B4-BE49-F238E27FC236}">
                    <a16:creationId xmlns:a16="http://schemas.microsoft.com/office/drawing/2014/main" id="{4ECB3E1D-D7A2-AC23-D531-BA67ECC64D09}"/>
                  </a:ext>
                </a:extLst>
              </p:cNvPr>
              <p:cNvGrpSpPr/>
              <p:nvPr/>
            </p:nvGrpSpPr>
            <p:grpSpPr>
              <a:xfrm>
                <a:off x="1530610" y="510920"/>
                <a:ext cx="33280" cy="33279"/>
                <a:chOff x="1530610" y="510920"/>
                <a:chExt cx="33280" cy="33279"/>
              </a:xfrm>
              <a:grpFill/>
            </p:grpSpPr>
            <p:sp>
              <p:nvSpPr>
                <p:cNvPr id="28" name="Forma libre: forma 18">
                  <a:extLst>
                    <a:ext uri="{FF2B5EF4-FFF2-40B4-BE49-F238E27FC236}">
                      <a16:creationId xmlns:a16="http://schemas.microsoft.com/office/drawing/2014/main" id="{769BC76B-0A98-25B0-E5A1-29961D0E2AE0}"/>
                    </a:ext>
                  </a:extLst>
                </p:cNvPr>
                <p:cNvSpPr/>
                <p:nvPr/>
              </p:nvSpPr>
              <p:spPr>
                <a:xfrm>
                  <a:off x="1530610" y="510920"/>
                  <a:ext cx="33280" cy="33279"/>
                </a:xfrm>
                <a:custGeom>
                  <a:avLst/>
                  <a:gdLst>
                    <a:gd name="connsiteX0" fmla="*/ 16640 w 33280"/>
                    <a:gd name="connsiteY0" fmla="*/ 2841 h 33279"/>
                    <a:gd name="connsiteX1" fmla="*/ 2841 w 33280"/>
                    <a:gd name="connsiteY1" fmla="*/ 16640 h 33279"/>
                    <a:gd name="connsiteX2" fmla="*/ 16640 w 33280"/>
                    <a:gd name="connsiteY2" fmla="*/ 30642 h 33279"/>
                    <a:gd name="connsiteX3" fmla="*/ 30439 w 33280"/>
                    <a:gd name="connsiteY3" fmla="*/ 16640 h 33279"/>
                    <a:gd name="connsiteX4" fmla="*/ 16640 w 33280"/>
                    <a:gd name="connsiteY4" fmla="*/ 2841 h 33279"/>
                    <a:gd name="connsiteX5" fmla="*/ 16640 w 33280"/>
                    <a:gd name="connsiteY5" fmla="*/ 0 h 33279"/>
                    <a:gd name="connsiteX6" fmla="*/ 33280 w 33280"/>
                    <a:gd name="connsiteY6" fmla="*/ 16640 h 33279"/>
                    <a:gd name="connsiteX7" fmla="*/ 16640 w 33280"/>
                    <a:gd name="connsiteY7" fmla="*/ 33280 h 33279"/>
                    <a:gd name="connsiteX8" fmla="*/ 0 w 33280"/>
                    <a:gd name="connsiteY8" fmla="*/ 16640 h 33279"/>
                    <a:gd name="connsiteX9" fmla="*/ 16640 w 33280"/>
                    <a:gd name="connsiteY9" fmla="*/ 0 h 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80" h="33279">
                      <a:moveTo>
                        <a:pt x="16640" y="2841"/>
                      </a:moveTo>
                      <a:cubicBezTo>
                        <a:pt x="8929" y="2841"/>
                        <a:pt x="2841" y="9132"/>
                        <a:pt x="2841" y="16640"/>
                      </a:cubicBezTo>
                      <a:cubicBezTo>
                        <a:pt x="2841" y="24148"/>
                        <a:pt x="9132" y="30642"/>
                        <a:pt x="16640" y="30642"/>
                      </a:cubicBezTo>
                      <a:cubicBezTo>
                        <a:pt x="24148" y="30642"/>
                        <a:pt x="30439" y="24351"/>
                        <a:pt x="30439" y="16640"/>
                      </a:cubicBezTo>
                      <a:cubicBezTo>
                        <a:pt x="30439" y="8929"/>
                        <a:pt x="24351" y="2841"/>
                        <a:pt x="16640" y="2841"/>
                      </a:cubicBezTo>
                      <a:moveTo>
                        <a:pt x="16640" y="0"/>
                      </a:moveTo>
                      <a:cubicBezTo>
                        <a:pt x="25772" y="0"/>
                        <a:pt x="33280" y="7508"/>
                        <a:pt x="33280" y="16640"/>
                      </a:cubicBezTo>
                      <a:cubicBezTo>
                        <a:pt x="33280" y="25772"/>
                        <a:pt x="25772" y="33280"/>
                        <a:pt x="16640" y="33280"/>
                      </a:cubicBezTo>
                      <a:cubicBezTo>
                        <a:pt x="7508" y="33280"/>
                        <a:pt x="0" y="25772"/>
                        <a:pt x="0" y="16640"/>
                      </a:cubicBezTo>
                      <a:cubicBezTo>
                        <a:pt x="0" y="7508"/>
                        <a:pt x="7711" y="0"/>
                        <a:pt x="16640" y="0"/>
                      </a:cubicBezTo>
                    </a:path>
                  </a:pathLst>
                </a:custGeom>
                <a:grpFill/>
                <a:ln w="2026" cap="flat">
                  <a:noFill/>
                  <a:prstDash val="solid"/>
                  <a:miter/>
                </a:ln>
              </p:spPr>
              <p:txBody>
                <a:bodyPr rtlCol="0" anchor="ctr"/>
                <a:lstStyle/>
                <a:p>
                  <a:pPr defTabSz="914377">
                    <a:defRPr/>
                  </a:pPr>
                  <a:endParaRPr lang="es-ES">
                    <a:solidFill>
                      <a:prstClr val="black"/>
                    </a:solidFill>
                    <a:latin typeface="Aptos" panose="02110004020202020204"/>
                  </a:endParaRPr>
                </a:p>
              </p:txBody>
            </p:sp>
            <p:sp>
              <p:nvSpPr>
                <p:cNvPr id="29" name="Forma libre: forma 19">
                  <a:extLst>
                    <a:ext uri="{FF2B5EF4-FFF2-40B4-BE49-F238E27FC236}">
                      <a16:creationId xmlns:a16="http://schemas.microsoft.com/office/drawing/2014/main" id="{F4D412DA-39D4-B6D2-6ECD-CA39C07455DE}"/>
                    </a:ext>
                  </a:extLst>
                </p:cNvPr>
                <p:cNvSpPr/>
                <p:nvPr/>
              </p:nvSpPr>
              <p:spPr>
                <a:xfrm>
                  <a:off x="1541365" y="518023"/>
                  <a:ext cx="13799" cy="19480"/>
                </a:xfrm>
                <a:custGeom>
                  <a:avLst/>
                  <a:gdLst>
                    <a:gd name="connsiteX0" fmla="*/ 2029 w 13799"/>
                    <a:gd name="connsiteY0" fmla="*/ 8523 h 19480"/>
                    <a:gd name="connsiteX1" fmla="*/ 6494 w 13799"/>
                    <a:gd name="connsiteY1" fmla="*/ 8523 h 19480"/>
                    <a:gd name="connsiteX2" fmla="*/ 8726 w 13799"/>
                    <a:gd name="connsiteY2" fmla="*/ 8117 h 19480"/>
                    <a:gd name="connsiteX3" fmla="*/ 9943 w 13799"/>
                    <a:gd name="connsiteY3" fmla="*/ 7102 h 19480"/>
                    <a:gd name="connsiteX4" fmla="*/ 10349 w 13799"/>
                    <a:gd name="connsiteY4" fmla="*/ 5276 h 19480"/>
                    <a:gd name="connsiteX5" fmla="*/ 9538 w 13799"/>
                    <a:gd name="connsiteY5" fmla="*/ 3044 h 19480"/>
                    <a:gd name="connsiteX6" fmla="*/ 7102 w 13799"/>
                    <a:gd name="connsiteY6" fmla="*/ 2232 h 19480"/>
                    <a:gd name="connsiteX7" fmla="*/ 2232 w 13799"/>
                    <a:gd name="connsiteY7" fmla="*/ 2232 h 19480"/>
                    <a:gd name="connsiteX8" fmla="*/ 2029 w 13799"/>
                    <a:gd name="connsiteY8" fmla="*/ 8523 h 19480"/>
                    <a:gd name="connsiteX9" fmla="*/ 2029 w 13799"/>
                    <a:gd name="connsiteY9" fmla="*/ 8523 h 19480"/>
                    <a:gd name="connsiteX10" fmla="*/ 2029 w 13799"/>
                    <a:gd name="connsiteY10" fmla="*/ 8523 h 19480"/>
                    <a:gd name="connsiteX11" fmla="*/ 0 w 13799"/>
                    <a:gd name="connsiteY11" fmla="*/ 19075 h 19480"/>
                    <a:gd name="connsiteX12" fmla="*/ 0 w 13799"/>
                    <a:gd name="connsiteY12" fmla="*/ 0 h 19480"/>
                    <a:gd name="connsiteX13" fmla="*/ 6900 w 13799"/>
                    <a:gd name="connsiteY13" fmla="*/ 0 h 19480"/>
                    <a:gd name="connsiteX14" fmla="*/ 10146 w 13799"/>
                    <a:gd name="connsiteY14" fmla="*/ 609 h 19480"/>
                    <a:gd name="connsiteX15" fmla="*/ 11770 w 13799"/>
                    <a:gd name="connsiteY15" fmla="*/ 2435 h 19480"/>
                    <a:gd name="connsiteX16" fmla="*/ 12379 w 13799"/>
                    <a:gd name="connsiteY16" fmla="*/ 5276 h 19480"/>
                    <a:gd name="connsiteX17" fmla="*/ 11364 w 13799"/>
                    <a:gd name="connsiteY17" fmla="*/ 8726 h 19480"/>
                    <a:gd name="connsiteX18" fmla="*/ 8117 w 13799"/>
                    <a:gd name="connsiteY18" fmla="*/ 10552 h 19480"/>
                    <a:gd name="connsiteX19" fmla="*/ 9538 w 13799"/>
                    <a:gd name="connsiteY19" fmla="*/ 11567 h 19480"/>
                    <a:gd name="connsiteX20" fmla="*/ 11161 w 13799"/>
                    <a:gd name="connsiteY20" fmla="*/ 14002 h 19480"/>
                    <a:gd name="connsiteX21" fmla="*/ 13799 w 13799"/>
                    <a:gd name="connsiteY21" fmla="*/ 19278 h 19480"/>
                    <a:gd name="connsiteX22" fmla="*/ 11161 w 13799"/>
                    <a:gd name="connsiteY22" fmla="*/ 19278 h 19480"/>
                    <a:gd name="connsiteX23" fmla="*/ 9132 w 13799"/>
                    <a:gd name="connsiteY23" fmla="*/ 15422 h 19480"/>
                    <a:gd name="connsiteX24" fmla="*/ 7305 w 13799"/>
                    <a:gd name="connsiteY24" fmla="*/ 12379 h 19480"/>
                    <a:gd name="connsiteX25" fmla="*/ 6088 w 13799"/>
                    <a:gd name="connsiteY25" fmla="*/ 11364 h 19480"/>
                    <a:gd name="connsiteX26" fmla="*/ 4464 w 13799"/>
                    <a:gd name="connsiteY26" fmla="*/ 11161 h 19480"/>
                    <a:gd name="connsiteX27" fmla="*/ 2029 w 13799"/>
                    <a:gd name="connsiteY27" fmla="*/ 11161 h 19480"/>
                    <a:gd name="connsiteX28" fmla="*/ 2029 w 13799"/>
                    <a:gd name="connsiteY28" fmla="*/ 19481 h 19480"/>
                    <a:gd name="connsiteX29" fmla="*/ 0 w 13799"/>
                    <a:gd name="connsiteY29" fmla="*/ 19481 h 19480"/>
                    <a:gd name="connsiteX30" fmla="*/ 0 w 13799"/>
                    <a:gd name="connsiteY30" fmla="*/ 19075 h 1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99" h="19480">
                      <a:moveTo>
                        <a:pt x="2029" y="8523"/>
                      </a:moveTo>
                      <a:lnTo>
                        <a:pt x="6494" y="8523"/>
                      </a:lnTo>
                      <a:cubicBezTo>
                        <a:pt x="7508" y="8523"/>
                        <a:pt x="8117" y="8320"/>
                        <a:pt x="8726" y="8117"/>
                      </a:cubicBezTo>
                      <a:cubicBezTo>
                        <a:pt x="9132" y="7914"/>
                        <a:pt x="9741" y="7508"/>
                        <a:pt x="9943" y="7102"/>
                      </a:cubicBezTo>
                      <a:cubicBezTo>
                        <a:pt x="10146" y="6697"/>
                        <a:pt x="10349" y="6088"/>
                        <a:pt x="10349" y="5276"/>
                      </a:cubicBezTo>
                      <a:cubicBezTo>
                        <a:pt x="10349" y="4261"/>
                        <a:pt x="10146" y="3450"/>
                        <a:pt x="9538" y="3044"/>
                      </a:cubicBezTo>
                      <a:cubicBezTo>
                        <a:pt x="8929" y="2435"/>
                        <a:pt x="8117" y="2232"/>
                        <a:pt x="7102" y="2232"/>
                      </a:cubicBezTo>
                      <a:lnTo>
                        <a:pt x="2232" y="2232"/>
                      </a:lnTo>
                      <a:lnTo>
                        <a:pt x="2029" y="8523"/>
                      </a:lnTo>
                      <a:lnTo>
                        <a:pt x="2029" y="8523"/>
                      </a:lnTo>
                      <a:lnTo>
                        <a:pt x="2029" y="8523"/>
                      </a:lnTo>
                      <a:close/>
                      <a:moveTo>
                        <a:pt x="0" y="19075"/>
                      </a:moveTo>
                      <a:lnTo>
                        <a:pt x="0" y="0"/>
                      </a:lnTo>
                      <a:lnTo>
                        <a:pt x="6900" y="0"/>
                      </a:lnTo>
                      <a:cubicBezTo>
                        <a:pt x="8320" y="0"/>
                        <a:pt x="9335" y="203"/>
                        <a:pt x="10146" y="609"/>
                      </a:cubicBezTo>
                      <a:cubicBezTo>
                        <a:pt x="10755" y="1015"/>
                        <a:pt x="11364" y="1623"/>
                        <a:pt x="11770" y="2435"/>
                      </a:cubicBezTo>
                      <a:cubicBezTo>
                        <a:pt x="12176" y="3247"/>
                        <a:pt x="12379" y="4261"/>
                        <a:pt x="12379" y="5276"/>
                      </a:cubicBezTo>
                      <a:cubicBezTo>
                        <a:pt x="12379" y="6697"/>
                        <a:pt x="11973" y="7914"/>
                        <a:pt x="11364" y="8726"/>
                      </a:cubicBezTo>
                      <a:cubicBezTo>
                        <a:pt x="10552" y="9538"/>
                        <a:pt x="9538" y="10146"/>
                        <a:pt x="8117" y="10552"/>
                      </a:cubicBezTo>
                      <a:cubicBezTo>
                        <a:pt x="8726" y="10958"/>
                        <a:pt x="9132" y="11161"/>
                        <a:pt x="9538" y="11567"/>
                      </a:cubicBezTo>
                      <a:cubicBezTo>
                        <a:pt x="10146" y="12379"/>
                        <a:pt x="10755" y="12987"/>
                        <a:pt x="11161" y="14002"/>
                      </a:cubicBezTo>
                      <a:lnTo>
                        <a:pt x="13799" y="19278"/>
                      </a:lnTo>
                      <a:lnTo>
                        <a:pt x="11161" y="19278"/>
                      </a:lnTo>
                      <a:lnTo>
                        <a:pt x="9132" y="15422"/>
                      </a:lnTo>
                      <a:cubicBezTo>
                        <a:pt x="8320" y="13799"/>
                        <a:pt x="7711" y="12784"/>
                        <a:pt x="7305" y="12379"/>
                      </a:cubicBezTo>
                      <a:cubicBezTo>
                        <a:pt x="6900" y="11770"/>
                        <a:pt x="6494" y="11567"/>
                        <a:pt x="6088" y="11364"/>
                      </a:cubicBezTo>
                      <a:cubicBezTo>
                        <a:pt x="5682" y="11161"/>
                        <a:pt x="5073" y="11161"/>
                        <a:pt x="4464" y="11161"/>
                      </a:cubicBezTo>
                      <a:lnTo>
                        <a:pt x="2029" y="11161"/>
                      </a:lnTo>
                      <a:lnTo>
                        <a:pt x="2029" y="19481"/>
                      </a:lnTo>
                      <a:lnTo>
                        <a:pt x="0" y="19481"/>
                      </a:lnTo>
                      <a:lnTo>
                        <a:pt x="0" y="19075"/>
                      </a:lnTo>
                      <a:close/>
                    </a:path>
                  </a:pathLst>
                </a:custGeom>
                <a:grpFill/>
                <a:ln w="2026" cap="flat">
                  <a:noFill/>
                  <a:prstDash val="solid"/>
                  <a:miter/>
                </a:ln>
              </p:spPr>
              <p:txBody>
                <a:bodyPr rtlCol="0" anchor="ctr"/>
                <a:lstStyle/>
                <a:p>
                  <a:pPr defTabSz="914377">
                    <a:defRPr/>
                  </a:pPr>
                  <a:endParaRPr lang="es-ES">
                    <a:solidFill>
                      <a:prstClr val="black"/>
                    </a:solidFill>
                    <a:latin typeface="Aptos" panose="02110004020202020204"/>
                  </a:endParaRPr>
                </a:p>
              </p:txBody>
            </p:sp>
          </p:grpSp>
          <p:sp>
            <p:nvSpPr>
              <p:cNvPr id="27" name="Forma libre: forma 17">
                <a:extLst>
                  <a:ext uri="{FF2B5EF4-FFF2-40B4-BE49-F238E27FC236}">
                    <a16:creationId xmlns:a16="http://schemas.microsoft.com/office/drawing/2014/main" id="{44D0DF7F-3AFD-FA3F-8DDE-722312B25C01}"/>
                  </a:ext>
                </a:extLst>
              </p:cNvPr>
              <p:cNvSpPr/>
              <p:nvPr/>
            </p:nvSpPr>
            <p:spPr>
              <a:xfrm>
                <a:off x="702668" y="329504"/>
                <a:ext cx="866092" cy="214696"/>
              </a:xfrm>
              <a:custGeom>
                <a:avLst/>
                <a:gdLst>
                  <a:gd name="connsiteX0" fmla="*/ 299520 w 866092"/>
                  <a:gd name="connsiteY0" fmla="*/ 148745 h 214696"/>
                  <a:gd name="connsiteX1" fmla="*/ 299520 w 866092"/>
                  <a:gd name="connsiteY1" fmla="*/ 3044 h 214696"/>
                  <a:gd name="connsiteX2" fmla="*/ 260558 w 866092"/>
                  <a:gd name="connsiteY2" fmla="*/ 3044 h 214696"/>
                  <a:gd name="connsiteX3" fmla="*/ 260558 w 866092"/>
                  <a:gd name="connsiteY3" fmla="*/ 131699 h 214696"/>
                  <a:gd name="connsiteX4" fmla="*/ 234787 w 866092"/>
                  <a:gd name="connsiteY4" fmla="*/ 136976 h 214696"/>
                  <a:gd name="connsiteX5" fmla="*/ 205768 w 866092"/>
                  <a:gd name="connsiteY5" fmla="*/ 110798 h 214696"/>
                  <a:gd name="connsiteX6" fmla="*/ 205768 w 866092"/>
                  <a:gd name="connsiteY6" fmla="*/ 3044 h 214696"/>
                  <a:gd name="connsiteX7" fmla="*/ 166806 w 866092"/>
                  <a:gd name="connsiteY7" fmla="*/ 3044 h 214696"/>
                  <a:gd name="connsiteX8" fmla="*/ 166806 w 866092"/>
                  <a:gd name="connsiteY8" fmla="*/ 108769 h 214696"/>
                  <a:gd name="connsiteX9" fmla="*/ 233569 w 866092"/>
                  <a:gd name="connsiteY9" fmla="*/ 161124 h 214696"/>
                  <a:gd name="connsiteX10" fmla="*/ 299520 w 866092"/>
                  <a:gd name="connsiteY10" fmla="*/ 148745 h 214696"/>
                  <a:gd name="connsiteX11" fmla="*/ 466326 w 866092"/>
                  <a:gd name="connsiteY11" fmla="*/ 157877 h 214696"/>
                  <a:gd name="connsiteX12" fmla="*/ 466326 w 866092"/>
                  <a:gd name="connsiteY12" fmla="*/ 47485 h 214696"/>
                  <a:gd name="connsiteX13" fmla="*/ 397940 w 866092"/>
                  <a:gd name="connsiteY13" fmla="*/ 203 h 214696"/>
                  <a:gd name="connsiteX14" fmla="*/ 330568 w 866092"/>
                  <a:gd name="connsiteY14" fmla="*/ 11364 h 214696"/>
                  <a:gd name="connsiteX15" fmla="*/ 330568 w 866092"/>
                  <a:gd name="connsiteY15" fmla="*/ 157877 h 214696"/>
                  <a:gd name="connsiteX16" fmla="*/ 369530 w 866092"/>
                  <a:gd name="connsiteY16" fmla="*/ 157877 h 214696"/>
                  <a:gd name="connsiteX17" fmla="*/ 369530 w 866092"/>
                  <a:gd name="connsiteY17" fmla="*/ 26583 h 214696"/>
                  <a:gd name="connsiteX18" fmla="*/ 396316 w 866092"/>
                  <a:gd name="connsiteY18" fmla="*/ 22322 h 214696"/>
                  <a:gd name="connsiteX19" fmla="*/ 427364 w 866092"/>
                  <a:gd name="connsiteY19" fmla="*/ 48297 h 214696"/>
                  <a:gd name="connsiteX20" fmla="*/ 427364 w 866092"/>
                  <a:gd name="connsiteY20" fmla="*/ 157877 h 214696"/>
                  <a:gd name="connsiteX21" fmla="*/ 466326 w 866092"/>
                  <a:gd name="connsiteY21" fmla="*/ 157877 h 214696"/>
                  <a:gd name="connsiteX22" fmla="*/ 466326 w 866092"/>
                  <a:gd name="connsiteY22" fmla="*/ 157877 h 214696"/>
                  <a:gd name="connsiteX23" fmla="*/ 466326 w 866092"/>
                  <a:gd name="connsiteY23" fmla="*/ 157877 h 214696"/>
                  <a:gd name="connsiteX24" fmla="*/ 595794 w 866092"/>
                  <a:gd name="connsiteY24" fmla="*/ 113436 h 214696"/>
                  <a:gd name="connsiteX25" fmla="*/ 554599 w 866092"/>
                  <a:gd name="connsiteY25" fmla="*/ 67778 h 214696"/>
                  <a:gd name="connsiteX26" fmla="*/ 529031 w 866092"/>
                  <a:gd name="connsiteY26" fmla="*/ 43426 h 214696"/>
                  <a:gd name="connsiteX27" fmla="*/ 553585 w 866092"/>
                  <a:gd name="connsiteY27" fmla="*/ 22931 h 214696"/>
                  <a:gd name="connsiteX28" fmla="*/ 580980 w 866092"/>
                  <a:gd name="connsiteY28" fmla="*/ 31454 h 214696"/>
                  <a:gd name="connsiteX29" fmla="*/ 590518 w 866092"/>
                  <a:gd name="connsiteY29" fmla="*/ 10958 h 214696"/>
                  <a:gd name="connsiteX30" fmla="*/ 545874 w 866092"/>
                  <a:gd name="connsiteY30" fmla="*/ 0 h 214696"/>
                  <a:gd name="connsiteX31" fmla="*/ 491286 w 866092"/>
                  <a:gd name="connsiteY31" fmla="*/ 44847 h 214696"/>
                  <a:gd name="connsiteX32" fmla="*/ 530654 w 866092"/>
                  <a:gd name="connsiteY32" fmla="*/ 88273 h 214696"/>
                  <a:gd name="connsiteX33" fmla="*/ 555817 w 866092"/>
                  <a:gd name="connsiteY33" fmla="*/ 113842 h 214696"/>
                  <a:gd name="connsiteX34" fmla="*/ 529234 w 866092"/>
                  <a:gd name="connsiteY34" fmla="*/ 135758 h 214696"/>
                  <a:gd name="connsiteX35" fmla="*/ 496968 w 866092"/>
                  <a:gd name="connsiteY35" fmla="*/ 126829 h 214696"/>
                  <a:gd name="connsiteX36" fmla="*/ 486822 w 866092"/>
                  <a:gd name="connsiteY36" fmla="*/ 149151 h 214696"/>
                  <a:gd name="connsiteX37" fmla="*/ 534510 w 866092"/>
                  <a:gd name="connsiteY37" fmla="*/ 160312 h 214696"/>
                  <a:gd name="connsiteX38" fmla="*/ 595794 w 866092"/>
                  <a:gd name="connsiteY38" fmla="*/ 113436 h 214696"/>
                  <a:gd name="connsiteX39" fmla="*/ 754686 w 866092"/>
                  <a:gd name="connsiteY39" fmla="*/ 3044 h 214696"/>
                  <a:gd name="connsiteX40" fmla="*/ 718362 w 866092"/>
                  <a:gd name="connsiteY40" fmla="*/ 3044 h 214696"/>
                  <a:gd name="connsiteX41" fmla="*/ 686502 w 866092"/>
                  <a:gd name="connsiteY41" fmla="*/ 103290 h 214696"/>
                  <a:gd name="connsiteX42" fmla="*/ 681632 w 866092"/>
                  <a:gd name="connsiteY42" fmla="*/ 125409 h 214696"/>
                  <a:gd name="connsiteX43" fmla="*/ 681023 w 866092"/>
                  <a:gd name="connsiteY43" fmla="*/ 125409 h 214696"/>
                  <a:gd name="connsiteX44" fmla="*/ 677573 w 866092"/>
                  <a:gd name="connsiteY44" fmla="*/ 103290 h 214696"/>
                  <a:gd name="connsiteX45" fmla="*/ 647946 w 866092"/>
                  <a:gd name="connsiteY45" fmla="*/ 3044 h 214696"/>
                  <a:gd name="connsiteX46" fmla="*/ 606143 w 866092"/>
                  <a:gd name="connsiteY46" fmla="*/ 3044 h 214696"/>
                  <a:gd name="connsiteX47" fmla="*/ 662962 w 866092"/>
                  <a:gd name="connsiteY47" fmla="*/ 157877 h 214696"/>
                  <a:gd name="connsiteX48" fmla="*/ 637191 w 866092"/>
                  <a:gd name="connsiteY48" fmla="*/ 214696 h 214696"/>
                  <a:gd name="connsiteX49" fmla="*/ 677776 w 866092"/>
                  <a:gd name="connsiteY49" fmla="*/ 214696 h 214696"/>
                  <a:gd name="connsiteX50" fmla="*/ 754686 w 866092"/>
                  <a:gd name="connsiteY50" fmla="*/ 3044 h 214696"/>
                  <a:gd name="connsiteX51" fmla="*/ 754686 w 866092"/>
                  <a:gd name="connsiteY51" fmla="*/ 3044 h 214696"/>
                  <a:gd name="connsiteX52" fmla="*/ 866092 w 866092"/>
                  <a:gd name="connsiteY52" fmla="*/ 113436 h 214696"/>
                  <a:gd name="connsiteX53" fmla="*/ 824898 w 866092"/>
                  <a:gd name="connsiteY53" fmla="*/ 67778 h 214696"/>
                  <a:gd name="connsiteX54" fmla="*/ 799329 w 866092"/>
                  <a:gd name="connsiteY54" fmla="*/ 43426 h 214696"/>
                  <a:gd name="connsiteX55" fmla="*/ 823884 w 866092"/>
                  <a:gd name="connsiteY55" fmla="*/ 22931 h 214696"/>
                  <a:gd name="connsiteX56" fmla="*/ 851279 w 866092"/>
                  <a:gd name="connsiteY56" fmla="*/ 31454 h 214696"/>
                  <a:gd name="connsiteX57" fmla="*/ 860816 w 866092"/>
                  <a:gd name="connsiteY57" fmla="*/ 10958 h 214696"/>
                  <a:gd name="connsiteX58" fmla="*/ 816172 w 866092"/>
                  <a:gd name="connsiteY58" fmla="*/ 0 h 214696"/>
                  <a:gd name="connsiteX59" fmla="*/ 761585 w 866092"/>
                  <a:gd name="connsiteY59" fmla="*/ 44847 h 214696"/>
                  <a:gd name="connsiteX60" fmla="*/ 800750 w 866092"/>
                  <a:gd name="connsiteY60" fmla="*/ 88273 h 214696"/>
                  <a:gd name="connsiteX61" fmla="*/ 825913 w 866092"/>
                  <a:gd name="connsiteY61" fmla="*/ 113842 h 214696"/>
                  <a:gd name="connsiteX62" fmla="*/ 799329 w 866092"/>
                  <a:gd name="connsiteY62" fmla="*/ 135758 h 214696"/>
                  <a:gd name="connsiteX63" fmla="*/ 767064 w 866092"/>
                  <a:gd name="connsiteY63" fmla="*/ 126829 h 214696"/>
                  <a:gd name="connsiteX64" fmla="*/ 756918 w 866092"/>
                  <a:gd name="connsiteY64" fmla="*/ 149151 h 214696"/>
                  <a:gd name="connsiteX65" fmla="*/ 804605 w 866092"/>
                  <a:gd name="connsiteY65" fmla="*/ 160312 h 214696"/>
                  <a:gd name="connsiteX66" fmla="*/ 866092 w 866092"/>
                  <a:gd name="connsiteY66" fmla="*/ 113436 h 214696"/>
                  <a:gd name="connsiteX67" fmla="*/ 135758 w 866092"/>
                  <a:gd name="connsiteY67" fmla="*/ 157877 h 214696"/>
                  <a:gd name="connsiteX68" fmla="*/ 135758 w 866092"/>
                  <a:gd name="connsiteY68" fmla="*/ 47485 h 214696"/>
                  <a:gd name="connsiteX69" fmla="*/ 67372 w 866092"/>
                  <a:gd name="connsiteY69" fmla="*/ 203 h 214696"/>
                  <a:gd name="connsiteX70" fmla="*/ 0 w 866092"/>
                  <a:gd name="connsiteY70" fmla="*/ 11364 h 214696"/>
                  <a:gd name="connsiteX71" fmla="*/ 0 w 866092"/>
                  <a:gd name="connsiteY71" fmla="*/ 157877 h 214696"/>
                  <a:gd name="connsiteX72" fmla="*/ 38962 w 866092"/>
                  <a:gd name="connsiteY72" fmla="*/ 157877 h 214696"/>
                  <a:gd name="connsiteX73" fmla="*/ 38962 w 866092"/>
                  <a:gd name="connsiteY73" fmla="*/ 26583 h 214696"/>
                  <a:gd name="connsiteX74" fmla="*/ 65748 w 866092"/>
                  <a:gd name="connsiteY74" fmla="*/ 22322 h 214696"/>
                  <a:gd name="connsiteX75" fmla="*/ 96796 w 866092"/>
                  <a:gd name="connsiteY75" fmla="*/ 48297 h 214696"/>
                  <a:gd name="connsiteX76" fmla="*/ 96796 w 866092"/>
                  <a:gd name="connsiteY76" fmla="*/ 157877 h 214696"/>
                  <a:gd name="connsiteX77" fmla="*/ 135758 w 866092"/>
                  <a:gd name="connsiteY77" fmla="*/ 157877 h 214696"/>
                  <a:gd name="connsiteX78" fmla="*/ 135758 w 866092"/>
                  <a:gd name="connsiteY78" fmla="*/ 157877 h 214696"/>
                  <a:gd name="connsiteX79" fmla="*/ 135758 w 866092"/>
                  <a:gd name="connsiteY79" fmla="*/ 157877 h 21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66092" h="214696">
                    <a:moveTo>
                      <a:pt x="299520" y="148745"/>
                    </a:moveTo>
                    <a:lnTo>
                      <a:pt x="299520" y="3044"/>
                    </a:lnTo>
                    <a:lnTo>
                      <a:pt x="260558" y="3044"/>
                    </a:lnTo>
                    <a:lnTo>
                      <a:pt x="260558" y="131699"/>
                    </a:lnTo>
                    <a:cubicBezTo>
                      <a:pt x="253862" y="135149"/>
                      <a:pt x="245948" y="136976"/>
                      <a:pt x="234787" y="136976"/>
                    </a:cubicBezTo>
                    <a:cubicBezTo>
                      <a:pt x="214697" y="136976"/>
                      <a:pt x="205768" y="125409"/>
                      <a:pt x="205768" y="110798"/>
                    </a:cubicBezTo>
                    <a:lnTo>
                      <a:pt x="205768" y="3044"/>
                    </a:lnTo>
                    <a:lnTo>
                      <a:pt x="166806" y="3044"/>
                    </a:lnTo>
                    <a:lnTo>
                      <a:pt x="166806" y="108769"/>
                    </a:lnTo>
                    <a:cubicBezTo>
                      <a:pt x="166806" y="142860"/>
                      <a:pt x="187505" y="161124"/>
                      <a:pt x="233569" y="161124"/>
                    </a:cubicBezTo>
                    <a:cubicBezTo>
                      <a:pt x="263602" y="160921"/>
                      <a:pt x="285315" y="155645"/>
                      <a:pt x="299520" y="148745"/>
                    </a:cubicBezTo>
                    <a:moveTo>
                      <a:pt x="466326" y="157877"/>
                    </a:moveTo>
                    <a:lnTo>
                      <a:pt x="466326" y="47485"/>
                    </a:lnTo>
                    <a:cubicBezTo>
                      <a:pt x="466326" y="22525"/>
                      <a:pt x="449280" y="203"/>
                      <a:pt x="397940" y="203"/>
                    </a:cubicBezTo>
                    <a:cubicBezTo>
                      <a:pt x="368921" y="203"/>
                      <a:pt x="346802" y="4464"/>
                      <a:pt x="330568" y="11364"/>
                    </a:cubicBezTo>
                    <a:lnTo>
                      <a:pt x="330568" y="157877"/>
                    </a:lnTo>
                    <a:lnTo>
                      <a:pt x="369530" y="157877"/>
                    </a:lnTo>
                    <a:lnTo>
                      <a:pt x="369530" y="26583"/>
                    </a:lnTo>
                    <a:cubicBezTo>
                      <a:pt x="376835" y="23945"/>
                      <a:pt x="383532" y="22322"/>
                      <a:pt x="396316" y="22322"/>
                    </a:cubicBezTo>
                    <a:cubicBezTo>
                      <a:pt x="420871" y="22322"/>
                      <a:pt x="427364" y="35512"/>
                      <a:pt x="427364" y="48297"/>
                    </a:cubicBezTo>
                    <a:lnTo>
                      <a:pt x="427364" y="157877"/>
                    </a:lnTo>
                    <a:lnTo>
                      <a:pt x="466326" y="157877"/>
                    </a:lnTo>
                    <a:lnTo>
                      <a:pt x="466326" y="157877"/>
                    </a:lnTo>
                    <a:lnTo>
                      <a:pt x="466326" y="157877"/>
                    </a:lnTo>
                    <a:close/>
                    <a:moveTo>
                      <a:pt x="595794" y="113436"/>
                    </a:moveTo>
                    <a:cubicBezTo>
                      <a:pt x="595794" y="95376"/>
                      <a:pt x="588082" y="79750"/>
                      <a:pt x="554599" y="67778"/>
                    </a:cubicBezTo>
                    <a:cubicBezTo>
                      <a:pt x="539583" y="62298"/>
                      <a:pt x="529031" y="56008"/>
                      <a:pt x="529031" y="43426"/>
                    </a:cubicBezTo>
                    <a:cubicBezTo>
                      <a:pt x="529031" y="32468"/>
                      <a:pt x="537554" y="22931"/>
                      <a:pt x="553585" y="22931"/>
                    </a:cubicBezTo>
                    <a:cubicBezTo>
                      <a:pt x="565760" y="22931"/>
                      <a:pt x="575907" y="27801"/>
                      <a:pt x="580980" y="31454"/>
                    </a:cubicBezTo>
                    <a:lnTo>
                      <a:pt x="590518" y="10958"/>
                    </a:lnTo>
                    <a:cubicBezTo>
                      <a:pt x="579357" y="4464"/>
                      <a:pt x="564949" y="0"/>
                      <a:pt x="545874" y="0"/>
                    </a:cubicBezTo>
                    <a:cubicBezTo>
                      <a:pt x="512999" y="0"/>
                      <a:pt x="491286" y="20090"/>
                      <a:pt x="491286" y="44847"/>
                    </a:cubicBezTo>
                    <a:cubicBezTo>
                      <a:pt x="491286" y="60878"/>
                      <a:pt x="497983" y="77112"/>
                      <a:pt x="530654" y="88273"/>
                    </a:cubicBezTo>
                    <a:cubicBezTo>
                      <a:pt x="548309" y="94361"/>
                      <a:pt x="555817" y="100652"/>
                      <a:pt x="555817" y="113842"/>
                    </a:cubicBezTo>
                    <a:cubicBezTo>
                      <a:pt x="555817" y="127032"/>
                      <a:pt x="545265" y="135758"/>
                      <a:pt x="529234" y="135758"/>
                    </a:cubicBezTo>
                    <a:cubicBezTo>
                      <a:pt x="515232" y="135758"/>
                      <a:pt x="503259" y="131497"/>
                      <a:pt x="496968" y="126829"/>
                    </a:cubicBezTo>
                    <a:lnTo>
                      <a:pt x="486822" y="149151"/>
                    </a:lnTo>
                    <a:cubicBezTo>
                      <a:pt x="496968" y="155442"/>
                      <a:pt x="514217" y="160312"/>
                      <a:pt x="534510" y="160312"/>
                    </a:cubicBezTo>
                    <a:cubicBezTo>
                      <a:pt x="572254" y="160515"/>
                      <a:pt x="595794" y="138599"/>
                      <a:pt x="595794" y="113436"/>
                    </a:cubicBezTo>
                    <a:moveTo>
                      <a:pt x="754686" y="3044"/>
                    </a:moveTo>
                    <a:lnTo>
                      <a:pt x="718362" y="3044"/>
                    </a:lnTo>
                    <a:lnTo>
                      <a:pt x="686502" y="103290"/>
                    </a:lnTo>
                    <a:cubicBezTo>
                      <a:pt x="682646" y="115262"/>
                      <a:pt x="681632" y="125409"/>
                      <a:pt x="681632" y="125409"/>
                    </a:cubicBezTo>
                    <a:lnTo>
                      <a:pt x="681023" y="125409"/>
                    </a:lnTo>
                    <a:cubicBezTo>
                      <a:pt x="681023" y="125409"/>
                      <a:pt x="681023" y="115465"/>
                      <a:pt x="677573" y="103290"/>
                    </a:cubicBezTo>
                    <a:lnTo>
                      <a:pt x="647946" y="3044"/>
                    </a:lnTo>
                    <a:lnTo>
                      <a:pt x="606143" y="3044"/>
                    </a:lnTo>
                    <a:lnTo>
                      <a:pt x="662962" y="157877"/>
                    </a:lnTo>
                    <a:lnTo>
                      <a:pt x="637191" y="214696"/>
                    </a:lnTo>
                    <a:lnTo>
                      <a:pt x="677776" y="214696"/>
                    </a:lnTo>
                    <a:lnTo>
                      <a:pt x="754686" y="3044"/>
                    </a:lnTo>
                    <a:cubicBezTo>
                      <a:pt x="754686" y="3044"/>
                      <a:pt x="754686" y="3044"/>
                      <a:pt x="754686" y="3044"/>
                    </a:cubicBezTo>
                    <a:close/>
                    <a:moveTo>
                      <a:pt x="866092" y="113436"/>
                    </a:moveTo>
                    <a:cubicBezTo>
                      <a:pt x="866092" y="95376"/>
                      <a:pt x="858381" y="79750"/>
                      <a:pt x="824898" y="67778"/>
                    </a:cubicBezTo>
                    <a:cubicBezTo>
                      <a:pt x="809882" y="62298"/>
                      <a:pt x="799329" y="56008"/>
                      <a:pt x="799329" y="43426"/>
                    </a:cubicBezTo>
                    <a:cubicBezTo>
                      <a:pt x="799329" y="32468"/>
                      <a:pt x="807852" y="22931"/>
                      <a:pt x="823884" y="22931"/>
                    </a:cubicBezTo>
                    <a:cubicBezTo>
                      <a:pt x="836059" y="22931"/>
                      <a:pt x="846206" y="27801"/>
                      <a:pt x="851279" y="31454"/>
                    </a:cubicBezTo>
                    <a:lnTo>
                      <a:pt x="860816" y="10958"/>
                    </a:lnTo>
                    <a:cubicBezTo>
                      <a:pt x="849655" y="4464"/>
                      <a:pt x="835248" y="0"/>
                      <a:pt x="816172" y="0"/>
                    </a:cubicBezTo>
                    <a:cubicBezTo>
                      <a:pt x="783298" y="0"/>
                      <a:pt x="761585" y="20090"/>
                      <a:pt x="761585" y="44847"/>
                    </a:cubicBezTo>
                    <a:cubicBezTo>
                      <a:pt x="761585" y="60878"/>
                      <a:pt x="768282" y="77112"/>
                      <a:pt x="800750" y="88273"/>
                    </a:cubicBezTo>
                    <a:cubicBezTo>
                      <a:pt x="818405" y="94361"/>
                      <a:pt x="825913" y="100652"/>
                      <a:pt x="825913" y="113842"/>
                    </a:cubicBezTo>
                    <a:cubicBezTo>
                      <a:pt x="825913" y="127032"/>
                      <a:pt x="815361" y="135758"/>
                      <a:pt x="799329" y="135758"/>
                    </a:cubicBezTo>
                    <a:cubicBezTo>
                      <a:pt x="785327" y="135758"/>
                      <a:pt x="773558" y="131497"/>
                      <a:pt x="767064" y="126829"/>
                    </a:cubicBezTo>
                    <a:lnTo>
                      <a:pt x="756918" y="149151"/>
                    </a:lnTo>
                    <a:cubicBezTo>
                      <a:pt x="767064" y="155442"/>
                      <a:pt x="784313" y="160312"/>
                      <a:pt x="804605" y="160312"/>
                    </a:cubicBezTo>
                    <a:cubicBezTo>
                      <a:pt x="842553" y="160515"/>
                      <a:pt x="866092" y="138599"/>
                      <a:pt x="866092" y="113436"/>
                    </a:cubicBezTo>
                    <a:moveTo>
                      <a:pt x="135758" y="157877"/>
                    </a:moveTo>
                    <a:lnTo>
                      <a:pt x="135758" y="47485"/>
                    </a:lnTo>
                    <a:cubicBezTo>
                      <a:pt x="135758" y="22525"/>
                      <a:pt x="118915" y="203"/>
                      <a:pt x="67372" y="203"/>
                    </a:cubicBezTo>
                    <a:cubicBezTo>
                      <a:pt x="38353" y="203"/>
                      <a:pt x="16234" y="4464"/>
                      <a:pt x="0" y="11364"/>
                    </a:cubicBezTo>
                    <a:lnTo>
                      <a:pt x="0" y="157877"/>
                    </a:lnTo>
                    <a:lnTo>
                      <a:pt x="38962" y="157877"/>
                    </a:lnTo>
                    <a:lnTo>
                      <a:pt x="38962" y="26583"/>
                    </a:lnTo>
                    <a:cubicBezTo>
                      <a:pt x="46267" y="23945"/>
                      <a:pt x="52964" y="22322"/>
                      <a:pt x="65748" y="22322"/>
                    </a:cubicBezTo>
                    <a:cubicBezTo>
                      <a:pt x="90303" y="22322"/>
                      <a:pt x="96796" y="35512"/>
                      <a:pt x="96796" y="48297"/>
                    </a:cubicBezTo>
                    <a:lnTo>
                      <a:pt x="96796" y="157877"/>
                    </a:lnTo>
                    <a:lnTo>
                      <a:pt x="135758" y="157877"/>
                    </a:lnTo>
                    <a:lnTo>
                      <a:pt x="135758" y="157877"/>
                    </a:lnTo>
                    <a:lnTo>
                      <a:pt x="135758" y="157877"/>
                    </a:lnTo>
                    <a:close/>
                  </a:path>
                </a:pathLst>
              </a:custGeom>
              <a:grpFill/>
              <a:ln w="2026" cap="flat">
                <a:noFill/>
                <a:prstDash val="solid"/>
                <a:miter/>
              </a:ln>
            </p:spPr>
            <p:txBody>
              <a:bodyPr rtlCol="0" anchor="ctr"/>
              <a:lstStyle/>
              <a:p>
                <a:pPr defTabSz="914377">
                  <a:defRPr/>
                </a:pPr>
                <a:endParaRPr lang="es-ES">
                  <a:solidFill>
                    <a:prstClr val="black"/>
                  </a:solidFill>
                  <a:latin typeface="Aptos" panose="02110004020202020204"/>
                </a:endParaRPr>
              </a:p>
            </p:txBody>
          </p:sp>
        </p:grpSp>
        <p:grpSp>
          <p:nvGrpSpPr>
            <p:cNvPr id="16" name="Imagen 1">
              <a:extLst>
                <a:ext uri="{FF2B5EF4-FFF2-40B4-BE49-F238E27FC236}">
                  <a16:creationId xmlns:a16="http://schemas.microsoft.com/office/drawing/2014/main" id="{E5F772E1-5CC1-CF74-16A5-73591E583782}"/>
                </a:ext>
              </a:extLst>
            </p:cNvPr>
            <p:cNvGrpSpPr/>
            <p:nvPr/>
          </p:nvGrpSpPr>
          <p:grpSpPr>
            <a:xfrm>
              <a:off x="1029786" y="526546"/>
              <a:ext cx="275980" cy="58645"/>
              <a:chOff x="1029786" y="526546"/>
              <a:chExt cx="275980" cy="58645"/>
            </a:xfrm>
            <a:grpFill/>
          </p:grpSpPr>
          <p:sp>
            <p:nvSpPr>
              <p:cNvPr id="18" name="Forma libre: forma 11">
                <a:extLst>
                  <a:ext uri="{FF2B5EF4-FFF2-40B4-BE49-F238E27FC236}">
                    <a16:creationId xmlns:a16="http://schemas.microsoft.com/office/drawing/2014/main" id="{00BFBAB5-7FF0-98E5-3095-7E1DD01347F8}"/>
                  </a:ext>
                </a:extLst>
              </p:cNvPr>
              <p:cNvSpPr/>
              <p:nvPr/>
            </p:nvSpPr>
            <p:spPr>
              <a:xfrm>
                <a:off x="1029786" y="526749"/>
                <a:ext cx="56007" cy="58442"/>
              </a:xfrm>
              <a:custGeom>
                <a:avLst/>
                <a:gdLst>
                  <a:gd name="connsiteX0" fmla="*/ 29019 w 56007"/>
                  <a:gd name="connsiteY0" fmla="*/ 7305 h 58442"/>
                  <a:gd name="connsiteX1" fmla="*/ 8726 w 56007"/>
                  <a:gd name="connsiteY1" fmla="*/ 29019 h 58442"/>
                  <a:gd name="connsiteX2" fmla="*/ 29830 w 56007"/>
                  <a:gd name="connsiteY2" fmla="*/ 50732 h 58442"/>
                  <a:gd name="connsiteX3" fmla="*/ 47079 w 56007"/>
                  <a:gd name="connsiteY3" fmla="*/ 36933 h 58442"/>
                  <a:gd name="connsiteX4" fmla="*/ 36730 w 56007"/>
                  <a:gd name="connsiteY4" fmla="*/ 36933 h 58442"/>
                  <a:gd name="connsiteX5" fmla="*/ 36730 w 56007"/>
                  <a:gd name="connsiteY5" fmla="*/ 30033 h 58442"/>
                  <a:gd name="connsiteX6" fmla="*/ 56008 w 56007"/>
                  <a:gd name="connsiteY6" fmla="*/ 30033 h 58442"/>
                  <a:gd name="connsiteX7" fmla="*/ 56008 w 56007"/>
                  <a:gd name="connsiteY7" fmla="*/ 32468 h 58442"/>
                  <a:gd name="connsiteX8" fmla="*/ 28410 w 56007"/>
                  <a:gd name="connsiteY8" fmla="*/ 58443 h 58442"/>
                  <a:gd name="connsiteX9" fmla="*/ 0 w 56007"/>
                  <a:gd name="connsiteY9" fmla="*/ 29221 h 58442"/>
                  <a:gd name="connsiteX10" fmla="*/ 28410 w 56007"/>
                  <a:gd name="connsiteY10" fmla="*/ 0 h 58442"/>
                  <a:gd name="connsiteX11" fmla="*/ 46673 w 56007"/>
                  <a:gd name="connsiteY11" fmla="*/ 8117 h 58442"/>
                  <a:gd name="connsiteX12" fmla="*/ 46673 w 56007"/>
                  <a:gd name="connsiteY12" fmla="*/ 812 h 58442"/>
                  <a:gd name="connsiteX13" fmla="*/ 53573 w 56007"/>
                  <a:gd name="connsiteY13" fmla="*/ 812 h 58442"/>
                  <a:gd name="connsiteX14" fmla="*/ 53573 w 56007"/>
                  <a:gd name="connsiteY14" fmla="*/ 18872 h 58442"/>
                  <a:gd name="connsiteX15" fmla="*/ 46267 w 56007"/>
                  <a:gd name="connsiteY15" fmla="*/ 18872 h 58442"/>
                  <a:gd name="connsiteX16" fmla="*/ 29019 w 56007"/>
                  <a:gd name="connsiteY16" fmla="*/ 7305 h 58442"/>
                  <a:gd name="connsiteX17" fmla="*/ 29019 w 56007"/>
                  <a:gd name="connsiteY17" fmla="*/ 7305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07" h="58442">
                    <a:moveTo>
                      <a:pt x="29019" y="7305"/>
                    </a:moveTo>
                    <a:cubicBezTo>
                      <a:pt x="17249" y="7305"/>
                      <a:pt x="8726" y="15625"/>
                      <a:pt x="8726" y="29019"/>
                    </a:cubicBezTo>
                    <a:cubicBezTo>
                      <a:pt x="8726" y="42412"/>
                      <a:pt x="17046" y="50732"/>
                      <a:pt x="29830" y="50732"/>
                    </a:cubicBezTo>
                    <a:cubicBezTo>
                      <a:pt x="39774" y="50732"/>
                      <a:pt x="46267" y="45456"/>
                      <a:pt x="47079" y="36933"/>
                    </a:cubicBezTo>
                    <a:lnTo>
                      <a:pt x="36730" y="36933"/>
                    </a:lnTo>
                    <a:lnTo>
                      <a:pt x="36730" y="30033"/>
                    </a:lnTo>
                    <a:lnTo>
                      <a:pt x="56008" y="30033"/>
                    </a:lnTo>
                    <a:cubicBezTo>
                      <a:pt x="56008" y="30845"/>
                      <a:pt x="56008" y="31657"/>
                      <a:pt x="56008" y="32468"/>
                    </a:cubicBezTo>
                    <a:cubicBezTo>
                      <a:pt x="56008" y="48500"/>
                      <a:pt x="45050" y="58443"/>
                      <a:pt x="28410" y="58443"/>
                    </a:cubicBezTo>
                    <a:cubicBezTo>
                      <a:pt x="11770" y="58443"/>
                      <a:pt x="0" y="46470"/>
                      <a:pt x="0" y="29221"/>
                    </a:cubicBezTo>
                    <a:cubicBezTo>
                      <a:pt x="0" y="11973"/>
                      <a:pt x="12176" y="0"/>
                      <a:pt x="28410" y="0"/>
                    </a:cubicBezTo>
                    <a:cubicBezTo>
                      <a:pt x="36527" y="0"/>
                      <a:pt x="42412" y="2435"/>
                      <a:pt x="46673" y="8117"/>
                    </a:cubicBezTo>
                    <a:lnTo>
                      <a:pt x="46673" y="812"/>
                    </a:lnTo>
                    <a:lnTo>
                      <a:pt x="53573" y="812"/>
                    </a:lnTo>
                    <a:lnTo>
                      <a:pt x="53573" y="18872"/>
                    </a:lnTo>
                    <a:lnTo>
                      <a:pt x="46267" y="18872"/>
                    </a:lnTo>
                    <a:cubicBezTo>
                      <a:pt x="42818" y="11161"/>
                      <a:pt x="36933" y="7305"/>
                      <a:pt x="29019" y="7305"/>
                    </a:cubicBezTo>
                    <a:lnTo>
                      <a:pt x="29019" y="7305"/>
                    </a:lnTo>
                    <a:close/>
                  </a:path>
                </a:pathLst>
              </a:custGeom>
              <a:grpFill/>
              <a:ln w="2026" cap="flat">
                <a:noFill/>
                <a:prstDash val="solid"/>
                <a:miter/>
              </a:ln>
            </p:spPr>
            <p:txBody>
              <a:bodyPr rtlCol="0" anchor="ctr"/>
              <a:lstStyle/>
              <a:p>
                <a:pPr defTabSz="914377">
                  <a:defRPr/>
                </a:pPr>
                <a:endParaRPr lang="es-ES">
                  <a:solidFill>
                    <a:prstClr val="black"/>
                  </a:solidFill>
                  <a:latin typeface="Aptos" panose="02110004020202020204"/>
                </a:endParaRPr>
              </a:p>
            </p:txBody>
          </p:sp>
          <p:sp>
            <p:nvSpPr>
              <p:cNvPr id="20" name="Forma libre: forma 12">
                <a:extLst>
                  <a:ext uri="{FF2B5EF4-FFF2-40B4-BE49-F238E27FC236}">
                    <a16:creationId xmlns:a16="http://schemas.microsoft.com/office/drawing/2014/main" id="{DF3EE3CD-07CA-078B-7F87-408857A0EB41}"/>
                  </a:ext>
                </a:extLst>
              </p:cNvPr>
              <p:cNvSpPr/>
              <p:nvPr/>
            </p:nvSpPr>
            <p:spPr>
              <a:xfrm>
                <a:off x="1091070" y="527560"/>
                <a:ext cx="47281" cy="56210"/>
              </a:xfrm>
              <a:custGeom>
                <a:avLst/>
                <a:gdLst>
                  <a:gd name="connsiteX0" fmla="*/ 21307 w 47281"/>
                  <a:gd name="connsiteY0" fmla="*/ 48905 h 56210"/>
                  <a:gd name="connsiteX1" fmla="*/ 21307 w 47281"/>
                  <a:gd name="connsiteY1" fmla="*/ 56211 h 56210"/>
                  <a:gd name="connsiteX2" fmla="*/ 0 w 47281"/>
                  <a:gd name="connsiteY2" fmla="*/ 56211 h 56210"/>
                  <a:gd name="connsiteX3" fmla="*/ 0 w 47281"/>
                  <a:gd name="connsiteY3" fmla="*/ 48905 h 56210"/>
                  <a:gd name="connsiteX4" fmla="*/ 6697 w 47281"/>
                  <a:gd name="connsiteY4" fmla="*/ 48905 h 56210"/>
                  <a:gd name="connsiteX5" fmla="*/ 6697 w 47281"/>
                  <a:gd name="connsiteY5" fmla="*/ 6899 h 56210"/>
                  <a:gd name="connsiteX6" fmla="*/ 0 w 47281"/>
                  <a:gd name="connsiteY6" fmla="*/ 6899 h 56210"/>
                  <a:gd name="connsiteX7" fmla="*/ 0 w 47281"/>
                  <a:gd name="connsiteY7" fmla="*/ 0 h 56210"/>
                  <a:gd name="connsiteX8" fmla="*/ 24148 w 47281"/>
                  <a:gd name="connsiteY8" fmla="*/ 0 h 56210"/>
                  <a:gd name="connsiteX9" fmla="*/ 42412 w 47281"/>
                  <a:gd name="connsiteY9" fmla="*/ 14408 h 56210"/>
                  <a:gd name="connsiteX10" fmla="*/ 31454 w 47281"/>
                  <a:gd name="connsiteY10" fmla="*/ 28410 h 56210"/>
                  <a:gd name="connsiteX11" fmla="*/ 40991 w 47281"/>
                  <a:gd name="connsiteY11" fmla="*/ 48905 h 56210"/>
                  <a:gd name="connsiteX12" fmla="*/ 47282 w 47281"/>
                  <a:gd name="connsiteY12" fmla="*/ 48905 h 56210"/>
                  <a:gd name="connsiteX13" fmla="*/ 47282 w 47281"/>
                  <a:gd name="connsiteY13" fmla="*/ 56211 h 56210"/>
                  <a:gd name="connsiteX14" fmla="*/ 36121 w 47281"/>
                  <a:gd name="connsiteY14" fmla="*/ 56211 h 56210"/>
                  <a:gd name="connsiteX15" fmla="*/ 23337 w 47281"/>
                  <a:gd name="connsiteY15" fmla="*/ 29221 h 56210"/>
                  <a:gd name="connsiteX16" fmla="*/ 15017 w 47281"/>
                  <a:gd name="connsiteY16" fmla="*/ 29221 h 56210"/>
                  <a:gd name="connsiteX17" fmla="*/ 15017 w 47281"/>
                  <a:gd name="connsiteY17" fmla="*/ 48905 h 56210"/>
                  <a:gd name="connsiteX18" fmla="*/ 21307 w 47281"/>
                  <a:gd name="connsiteY18" fmla="*/ 48905 h 56210"/>
                  <a:gd name="connsiteX19" fmla="*/ 21307 w 47281"/>
                  <a:gd name="connsiteY19" fmla="*/ 48905 h 56210"/>
                  <a:gd name="connsiteX20" fmla="*/ 20901 w 47281"/>
                  <a:gd name="connsiteY20" fmla="*/ 23134 h 56210"/>
                  <a:gd name="connsiteX21" fmla="*/ 33686 w 47281"/>
                  <a:gd name="connsiteY21" fmla="*/ 15220 h 56210"/>
                  <a:gd name="connsiteX22" fmla="*/ 21510 w 47281"/>
                  <a:gd name="connsiteY22" fmla="*/ 6697 h 56210"/>
                  <a:gd name="connsiteX23" fmla="*/ 14611 w 47281"/>
                  <a:gd name="connsiteY23" fmla="*/ 6697 h 56210"/>
                  <a:gd name="connsiteX24" fmla="*/ 14611 w 47281"/>
                  <a:gd name="connsiteY24" fmla="*/ 23134 h 56210"/>
                  <a:gd name="connsiteX25" fmla="*/ 20901 w 47281"/>
                  <a:gd name="connsiteY25" fmla="*/ 2313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81" h="56210">
                    <a:moveTo>
                      <a:pt x="21307" y="48905"/>
                    </a:moveTo>
                    <a:lnTo>
                      <a:pt x="21307" y="56211"/>
                    </a:lnTo>
                    <a:lnTo>
                      <a:pt x="0" y="56211"/>
                    </a:lnTo>
                    <a:lnTo>
                      <a:pt x="0" y="48905"/>
                    </a:lnTo>
                    <a:lnTo>
                      <a:pt x="6697" y="48905"/>
                    </a:lnTo>
                    <a:lnTo>
                      <a:pt x="6697" y="6899"/>
                    </a:lnTo>
                    <a:lnTo>
                      <a:pt x="0" y="6899"/>
                    </a:lnTo>
                    <a:lnTo>
                      <a:pt x="0" y="0"/>
                    </a:lnTo>
                    <a:lnTo>
                      <a:pt x="24148" y="0"/>
                    </a:lnTo>
                    <a:cubicBezTo>
                      <a:pt x="36121" y="0"/>
                      <a:pt x="42412" y="5073"/>
                      <a:pt x="42412" y="14408"/>
                    </a:cubicBezTo>
                    <a:cubicBezTo>
                      <a:pt x="42412" y="21713"/>
                      <a:pt x="38353" y="26989"/>
                      <a:pt x="31454" y="28410"/>
                    </a:cubicBezTo>
                    <a:lnTo>
                      <a:pt x="40991" y="48905"/>
                    </a:lnTo>
                    <a:lnTo>
                      <a:pt x="47282" y="48905"/>
                    </a:lnTo>
                    <a:lnTo>
                      <a:pt x="47282" y="56211"/>
                    </a:lnTo>
                    <a:lnTo>
                      <a:pt x="36121" y="56211"/>
                    </a:lnTo>
                    <a:lnTo>
                      <a:pt x="23337" y="29221"/>
                    </a:lnTo>
                    <a:lnTo>
                      <a:pt x="15017" y="29221"/>
                    </a:lnTo>
                    <a:lnTo>
                      <a:pt x="15017" y="48905"/>
                    </a:lnTo>
                    <a:lnTo>
                      <a:pt x="21307" y="48905"/>
                    </a:lnTo>
                    <a:lnTo>
                      <a:pt x="21307" y="48905"/>
                    </a:lnTo>
                    <a:close/>
                    <a:moveTo>
                      <a:pt x="20901" y="23134"/>
                    </a:moveTo>
                    <a:cubicBezTo>
                      <a:pt x="29627" y="23134"/>
                      <a:pt x="33686" y="20699"/>
                      <a:pt x="33686" y="15220"/>
                    </a:cubicBezTo>
                    <a:cubicBezTo>
                      <a:pt x="33686" y="8726"/>
                      <a:pt x="29627" y="6697"/>
                      <a:pt x="21510" y="6697"/>
                    </a:cubicBezTo>
                    <a:lnTo>
                      <a:pt x="14611" y="6697"/>
                    </a:lnTo>
                    <a:lnTo>
                      <a:pt x="14611" y="23134"/>
                    </a:lnTo>
                    <a:lnTo>
                      <a:pt x="20901" y="23134"/>
                    </a:lnTo>
                    <a:close/>
                  </a:path>
                </a:pathLst>
              </a:custGeom>
              <a:grpFill/>
              <a:ln w="2026" cap="flat">
                <a:noFill/>
                <a:prstDash val="solid"/>
                <a:miter/>
              </a:ln>
            </p:spPr>
            <p:txBody>
              <a:bodyPr rtlCol="0" anchor="ctr"/>
              <a:lstStyle/>
              <a:p>
                <a:pPr defTabSz="914377">
                  <a:defRPr/>
                </a:pPr>
                <a:endParaRPr lang="es-ES">
                  <a:solidFill>
                    <a:prstClr val="black"/>
                  </a:solidFill>
                  <a:latin typeface="Aptos" panose="02110004020202020204"/>
                </a:endParaRPr>
              </a:p>
            </p:txBody>
          </p:sp>
          <p:sp>
            <p:nvSpPr>
              <p:cNvPr id="21" name="Forma libre: forma 13">
                <a:extLst>
                  <a:ext uri="{FF2B5EF4-FFF2-40B4-BE49-F238E27FC236}">
                    <a16:creationId xmlns:a16="http://schemas.microsoft.com/office/drawing/2014/main" id="{4A43D129-D614-00B9-BBEC-FE23483FE9AD}"/>
                  </a:ext>
                </a:extLst>
              </p:cNvPr>
              <p:cNvSpPr/>
              <p:nvPr/>
            </p:nvSpPr>
            <p:spPr>
              <a:xfrm>
                <a:off x="1140990" y="526546"/>
                <a:ext cx="56413" cy="58442"/>
              </a:xfrm>
              <a:custGeom>
                <a:avLst/>
                <a:gdLst>
                  <a:gd name="connsiteX0" fmla="*/ 56414 w 56413"/>
                  <a:gd name="connsiteY0" fmla="*/ 29221 h 58442"/>
                  <a:gd name="connsiteX1" fmla="*/ 28207 w 56413"/>
                  <a:gd name="connsiteY1" fmla="*/ 58443 h 58442"/>
                  <a:gd name="connsiteX2" fmla="*/ 0 w 56413"/>
                  <a:gd name="connsiteY2" fmla="*/ 29221 h 58442"/>
                  <a:gd name="connsiteX3" fmla="*/ 28207 w 56413"/>
                  <a:gd name="connsiteY3" fmla="*/ 0 h 58442"/>
                  <a:gd name="connsiteX4" fmla="*/ 56414 w 56413"/>
                  <a:gd name="connsiteY4" fmla="*/ 29221 h 58442"/>
                  <a:gd name="connsiteX5" fmla="*/ 28207 w 56413"/>
                  <a:gd name="connsiteY5" fmla="*/ 7711 h 58442"/>
                  <a:gd name="connsiteX6" fmla="*/ 8726 w 56413"/>
                  <a:gd name="connsiteY6" fmla="*/ 29221 h 58442"/>
                  <a:gd name="connsiteX7" fmla="*/ 28207 w 56413"/>
                  <a:gd name="connsiteY7" fmla="*/ 50935 h 58442"/>
                  <a:gd name="connsiteX8" fmla="*/ 47688 w 56413"/>
                  <a:gd name="connsiteY8" fmla="*/ 29221 h 58442"/>
                  <a:gd name="connsiteX9" fmla="*/ 28207 w 56413"/>
                  <a:gd name="connsiteY9" fmla="*/ 7711 h 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13" h="58442">
                    <a:moveTo>
                      <a:pt x="56414" y="29221"/>
                    </a:moveTo>
                    <a:cubicBezTo>
                      <a:pt x="56414" y="46267"/>
                      <a:pt x="44847" y="58443"/>
                      <a:pt x="28207" y="58443"/>
                    </a:cubicBezTo>
                    <a:cubicBezTo>
                      <a:pt x="11567" y="58443"/>
                      <a:pt x="0" y="46470"/>
                      <a:pt x="0" y="29221"/>
                    </a:cubicBezTo>
                    <a:cubicBezTo>
                      <a:pt x="0" y="11973"/>
                      <a:pt x="12176" y="0"/>
                      <a:pt x="28207" y="0"/>
                    </a:cubicBezTo>
                    <a:cubicBezTo>
                      <a:pt x="44238" y="0"/>
                      <a:pt x="56414" y="12176"/>
                      <a:pt x="56414" y="29221"/>
                    </a:cubicBezTo>
                    <a:close/>
                    <a:moveTo>
                      <a:pt x="28207" y="7711"/>
                    </a:moveTo>
                    <a:cubicBezTo>
                      <a:pt x="17452" y="7711"/>
                      <a:pt x="8726" y="16031"/>
                      <a:pt x="8726" y="29221"/>
                    </a:cubicBezTo>
                    <a:cubicBezTo>
                      <a:pt x="8726" y="42412"/>
                      <a:pt x="17249" y="50935"/>
                      <a:pt x="28207" y="50935"/>
                    </a:cubicBezTo>
                    <a:cubicBezTo>
                      <a:pt x="39165" y="50935"/>
                      <a:pt x="47688" y="42615"/>
                      <a:pt x="47688" y="29221"/>
                    </a:cubicBezTo>
                    <a:cubicBezTo>
                      <a:pt x="47688" y="15828"/>
                      <a:pt x="39571" y="7711"/>
                      <a:pt x="28207" y="7711"/>
                    </a:cubicBezTo>
                    <a:close/>
                  </a:path>
                </a:pathLst>
              </a:custGeom>
              <a:grpFill/>
              <a:ln w="2026" cap="flat">
                <a:noFill/>
                <a:prstDash val="solid"/>
                <a:miter/>
              </a:ln>
            </p:spPr>
            <p:txBody>
              <a:bodyPr rtlCol="0" anchor="ctr"/>
              <a:lstStyle/>
              <a:p>
                <a:pPr defTabSz="914377">
                  <a:defRPr/>
                </a:pPr>
                <a:endParaRPr lang="es-ES">
                  <a:solidFill>
                    <a:prstClr val="black"/>
                  </a:solidFill>
                  <a:latin typeface="Aptos" panose="02110004020202020204"/>
                </a:endParaRPr>
              </a:p>
            </p:txBody>
          </p:sp>
          <p:sp>
            <p:nvSpPr>
              <p:cNvPr id="22" name="Forma libre: forma 14">
                <a:extLst>
                  <a:ext uri="{FF2B5EF4-FFF2-40B4-BE49-F238E27FC236}">
                    <a16:creationId xmlns:a16="http://schemas.microsoft.com/office/drawing/2014/main" id="{03B7FE98-E107-8E10-FDD4-4AD2B31583B3}"/>
                  </a:ext>
                </a:extLst>
              </p:cNvPr>
              <p:cNvSpPr/>
              <p:nvPr/>
            </p:nvSpPr>
            <p:spPr>
              <a:xfrm>
                <a:off x="1202071" y="527560"/>
                <a:ext cx="53978" cy="57428"/>
              </a:xfrm>
              <a:custGeom>
                <a:avLst/>
                <a:gdLst>
                  <a:gd name="connsiteX0" fmla="*/ 0 w 53978"/>
                  <a:gd name="connsiteY0" fmla="*/ 6899 h 57428"/>
                  <a:gd name="connsiteX1" fmla="*/ 0 w 53978"/>
                  <a:gd name="connsiteY1" fmla="*/ 0 h 57428"/>
                  <a:gd name="connsiteX2" fmla="*/ 22119 w 53978"/>
                  <a:gd name="connsiteY2" fmla="*/ 0 h 57428"/>
                  <a:gd name="connsiteX3" fmla="*/ 22119 w 53978"/>
                  <a:gd name="connsiteY3" fmla="*/ 6899 h 57428"/>
                  <a:gd name="connsiteX4" fmla="*/ 15220 w 53978"/>
                  <a:gd name="connsiteY4" fmla="*/ 6899 h 57428"/>
                  <a:gd name="connsiteX5" fmla="*/ 15220 w 53978"/>
                  <a:gd name="connsiteY5" fmla="*/ 36933 h 57428"/>
                  <a:gd name="connsiteX6" fmla="*/ 27192 w 53978"/>
                  <a:gd name="connsiteY6" fmla="*/ 49920 h 57428"/>
                  <a:gd name="connsiteX7" fmla="*/ 39368 w 53978"/>
                  <a:gd name="connsiteY7" fmla="*/ 36933 h 57428"/>
                  <a:gd name="connsiteX8" fmla="*/ 39368 w 53978"/>
                  <a:gd name="connsiteY8" fmla="*/ 6899 h 57428"/>
                  <a:gd name="connsiteX9" fmla="*/ 32468 w 53978"/>
                  <a:gd name="connsiteY9" fmla="*/ 6899 h 57428"/>
                  <a:gd name="connsiteX10" fmla="*/ 32468 w 53978"/>
                  <a:gd name="connsiteY10" fmla="*/ 0 h 57428"/>
                  <a:gd name="connsiteX11" fmla="*/ 53979 w 53978"/>
                  <a:gd name="connsiteY11" fmla="*/ 0 h 57428"/>
                  <a:gd name="connsiteX12" fmla="*/ 53979 w 53978"/>
                  <a:gd name="connsiteY12" fmla="*/ 6899 h 57428"/>
                  <a:gd name="connsiteX13" fmla="*/ 47282 w 53978"/>
                  <a:gd name="connsiteY13" fmla="*/ 6899 h 57428"/>
                  <a:gd name="connsiteX14" fmla="*/ 47282 w 53978"/>
                  <a:gd name="connsiteY14" fmla="*/ 33077 h 57428"/>
                  <a:gd name="connsiteX15" fmla="*/ 27192 w 53978"/>
                  <a:gd name="connsiteY15" fmla="*/ 57428 h 57428"/>
                  <a:gd name="connsiteX16" fmla="*/ 7102 w 53978"/>
                  <a:gd name="connsiteY16" fmla="*/ 33077 h 57428"/>
                  <a:gd name="connsiteX17" fmla="*/ 7102 w 53978"/>
                  <a:gd name="connsiteY17" fmla="*/ 6899 h 57428"/>
                  <a:gd name="connsiteX18" fmla="*/ 0 w 53978"/>
                  <a:gd name="connsiteY18" fmla="*/ 6899 h 57428"/>
                  <a:gd name="connsiteX19" fmla="*/ 0 w 53978"/>
                  <a:gd name="connsiteY19" fmla="*/ 6899 h 5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978" h="57428">
                    <a:moveTo>
                      <a:pt x="0" y="6899"/>
                    </a:moveTo>
                    <a:lnTo>
                      <a:pt x="0" y="0"/>
                    </a:lnTo>
                    <a:lnTo>
                      <a:pt x="22119" y="0"/>
                    </a:lnTo>
                    <a:lnTo>
                      <a:pt x="22119" y="6899"/>
                    </a:lnTo>
                    <a:lnTo>
                      <a:pt x="15220" y="6899"/>
                    </a:lnTo>
                    <a:lnTo>
                      <a:pt x="15220" y="36933"/>
                    </a:lnTo>
                    <a:cubicBezTo>
                      <a:pt x="15220" y="45659"/>
                      <a:pt x="18872" y="49920"/>
                      <a:pt x="27192" y="49920"/>
                    </a:cubicBezTo>
                    <a:cubicBezTo>
                      <a:pt x="35512" y="49920"/>
                      <a:pt x="39368" y="45659"/>
                      <a:pt x="39368" y="36933"/>
                    </a:cubicBezTo>
                    <a:lnTo>
                      <a:pt x="39368" y="6899"/>
                    </a:lnTo>
                    <a:lnTo>
                      <a:pt x="32468" y="6899"/>
                    </a:lnTo>
                    <a:lnTo>
                      <a:pt x="32468" y="0"/>
                    </a:lnTo>
                    <a:lnTo>
                      <a:pt x="53979" y="0"/>
                    </a:lnTo>
                    <a:lnTo>
                      <a:pt x="53979" y="6899"/>
                    </a:lnTo>
                    <a:lnTo>
                      <a:pt x="47282" y="6899"/>
                    </a:lnTo>
                    <a:lnTo>
                      <a:pt x="47282" y="33077"/>
                    </a:lnTo>
                    <a:cubicBezTo>
                      <a:pt x="47282" y="49717"/>
                      <a:pt x="42412" y="57428"/>
                      <a:pt x="27192" y="57428"/>
                    </a:cubicBezTo>
                    <a:cubicBezTo>
                      <a:pt x="11973" y="57428"/>
                      <a:pt x="7102" y="49514"/>
                      <a:pt x="7102" y="33077"/>
                    </a:cubicBezTo>
                    <a:lnTo>
                      <a:pt x="7102" y="6899"/>
                    </a:lnTo>
                    <a:lnTo>
                      <a:pt x="0" y="6899"/>
                    </a:lnTo>
                    <a:lnTo>
                      <a:pt x="0" y="6899"/>
                    </a:lnTo>
                    <a:close/>
                  </a:path>
                </a:pathLst>
              </a:custGeom>
              <a:grpFill/>
              <a:ln w="2026" cap="flat">
                <a:noFill/>
                <a:prstDash val="solid"/>
                <a:miter/>
              </a:ln>
            </p:spPr>
            <p:txBody>
              <a:bodyPr rtlCol="0" anchor="ctr"/>
              <a:lstStyle/>
              <a:p>
                <a:pPr defTabSz="914377">
                  <a:defRPr/>
                </a:pPr>
                <a:endParaRPr lang="es-ES">
                  <a:solidFill>
                    <a:prstClr val="black"/>
                  </a:solidFill>
                  <a:latin typeface="Aptos" panose="02110004020202020204"/>
                </a:endParaRPr>
              </a:p>
            </p:txBody>
          </p:sp>
          <p:sp>
            <p:nvSpPr>
              <p:cNvPr id="24" name="Forma libre: forma 15">
                <a:extLst>
                  <a:ext uri="{FF2B5EF4-FFF2-40B4-BE49-F238E27FC236}">
                    <a16:creationId xmlns:a16="http://schemas.microsoft.com/office/drawing/2014/main" id="{945EDEDE-FFDE-CD0C-B0CD-528AA72EE239}"/>
                  </a:ext>
                </a:extLst>
              </p:cNvPr>
              <p:cNvSpPr/>
              <p:nvPr/>
            </p:nvSpPr>
            <p:spPr>
              <a:xfrm>
                <a:off x="1261732" y="527560"/>
                <a:ext cx="44035" cy="56210"/>
              </a:xfrm>
              <a:custGeom>
                <a:avLst/>
                <a:gdLst>
                  <a:gd name="connsiteX0" fmla="*/ 21307 w 44035"/>
                  <a:gd name="connsiteY0" fmla="*/ 48905 h 56210"/>
                  <a:gd name="connsiteX1" fmla="*/ 21307 w 44035"/>
                  <a:gd name="connsiteY1" fmla="*/ 56211 h 56210"/>
                  <a:gd name="connsiteX2" fmla="*/ 0 w 44035"/>
                  <a:gd name="connsiteY2" fmla="*/ 56211 h 56210"/>
                  <a:gd name="connsiteX3" fmla="*/ 0 w 44035"/>
                  <a:gd name="connsiteY3" fmla="*/ 48905 h 56210"/>
                  <a:gd name="connsiteX4" fmla="*/ 6697 w 44035"/>
                  <a:gd name="connsiteY4" fmla="*/ 48905 h 56210"/>
                  <a:gd name="connsiteX5" fmla="*/ 6697 w 44035"/>
                  <a:gd name="connsiteY5" fmla="*/ 6899 h 56210"/>
                  <a:gd name="connsiteX6" fmla="*/ 0 w 44035"/>
                  <a:gd name="connsiteY6" fmla="*/ 6899 h 56210"/>
                  <a:gd name="connsiteX7" fmla="*/ 0 w 44035"/>
                  <a:gd name="connsiteY7" fmla="*/ 0 h 56210"/>
                  <a:gd name="connsiteX8" fmla="*/ 22525 w 44035"/>
                  <a:gd name="connsiteY8" fmla="*/ 0 h 56210"/>
                  <a:gd name="connsiteX9" fmla="*/ 44035 w 44035"/>
                  <a:gd name="connsiteY9" fmla="*/ 17249 h 56210"/>
                  <a:gd name="connsiteX10" fmla="*/ 22525 w 44035"/>
                  <a:gd name="connsiteY10" fmla="*/ 34700 h 56210"/>
                  <a:gd name="connsiteX11" fmla="*/ 14611 w 44035"/>
                  <a:gd name="connsiteY11" fmla="*/ 34700 h 56210"/>
                  <a:gd name="connsiteX12" fmla="*/ 14611 w 44035"/>
                  <a:gd name="connsiteY12" fmla="*/ 48905 h 56210"/>
                  <a:gd name="connsiteX13" fmla="*/ 21307 w 44035"/>
                  <a:gd name="connsiteY13" fmla="*/ 48905 h 56210"/>
                  <a:gd name="connsiteX14" fmla="*/ 21307 w 44035"/>
                  <a:gd name="connsiteY14" fmla="*/ 48905 h 56210"/>
                  <a:gd name="connsiteX15" fmla="*/ 21307 w 44035"/>
                  <a:gd name="connsiteY15" fmla="*/ 28004 h 56210"/>
                  <a:gd name="connsiteX16" fmla="*/ 35512 w 44035"/>
                  <a:gd name="connsiteY16" fmla="*/ 17452 h 56210"/>
                  <a:gd name="connsiteX17" fmla="*/ 21307 w 44035"/>
                  <a:gd name="connsiteY17" fmla="*/ 6899 h 56210"/>
                  <a:gd name="connsiteX18" fmla="*/ 14611 w 44035"/>
                  <a:gd name="connsiteY18" fmla="*/ 6899 h 56210"/>
                  <a:gd name="connsiteX19" fmla="*/ 14611 w 44035"/>
                  <a:gd name="connsiteY19" fmla="*/ 28004 h 56210"/>
                  <a:gd name="connsiteX20" fmla="*/ 21307 w 44035"/>
                  <a:gd name="connsiteY20" fmla="*/ 28004 h 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35" h="56210">
                    <a:moveTo>
                      <a:pt x="21307" y="48905"/>
                    </a:moveTo>
                    <a:lnTo>
                      <a:pt x="21307" y="56211"/>
                    </a:lnTo>
                    <a:lnTo>
                      <a:pt x="0" y="56211"/>
                    </a:lnTo>
                    <a:lnTo>
                      <a:pt x="0" y="48905"/>
                    </a:lnTo>
                    <a:lnTo>
                      <a:pt x="6697" y="48905"/>
                    </a:lnTo>
                    <a:lnTo>
                      <a:pt x="6697" y="6899"/>
                    </a:lnTo>
                    <a:lnTo>
                      <a:pt x="0" y="6899"/>
                    </a:lnTo>
                    <a:lnTo>
                      <a:pt x="0" y="0"/>
                    </a:lnTo>
                    <a:lnTo>
                      <a:pt x="22525" y="0"/>
                    </a:lnTo>
                    <a:cubicBezTo>
                      <a:pt x="37136" y="0"/>
                      <a:pt x="44035" y="5073"/>
                      <a:pt x="44035" y="17249"/>
                    </a:cubicBezTo>
                    <a:cubicBezTo>
                      <a:pt x="44035" y="29424"/>
                      <a:pt x="37136" y="34700"/>
                      <a:pt x="22525" y="34700"/>
                    </a:cubicBezTo>
                    <a:lnTo>
                      <a:pt x="14611" y="34700"/>
                    </a:lnTo>
                    <a:lnTo>
                      <a:pt x="14611" y="48905"/>
                    </a:lnTo>
                    <a:lnTo>
                      <a:pt x="21307" y="48905"/>
                    </a:lnTo>
                    <a:lnTo>
                      <a:pt x="21307" y="48905"/>
                    </a:lnTo>
                    <a:close/>
                    <a:moveTo>
                      <a:pt x="21307" y="28004"/>
                    </a:moveTo>
                    <a:cubicBezTo>
                      <a:pt x="30845" y="28004"/>
                      <a:pt x="35512" y="25569"/>
                      <a:pt x="35512" y="17452"/>
                    </a:cubicBezTo>
                    <a:cubicBezTo>
                      <a:pt x="35512" y="9335"/>
                      <a:pt x="30845" y="6899"/>
                      <a:pt x="21307" y="6899"/>
                    </a:cubicBezTo>
                    <a:lnTo>
                      <a:pt x="14611" y="6899"/>
                    </a:lnTo>
                    <a:lnTo>
                      <a:pt x="14611" y="28004"/>
                    </a:lnTo>
                    <a:lnTo>
                      <a:pt x="21307" y="28004"/>
                    </a:lnTo>
                    <a:close/>
                  </a:path>
                </a:pathLst>
              </a:custGeom>
              <a:grpFill/>
              <a:ln w="2026" cap="flat">
                <a:noFill/>
                <a:prstDash val="solid"/>
                <a:miter/>
              </a:ln>
            </p:spPr>
            <p:txBody>
              <a:bodyPr rtlCol="0" anchor="ctr"/>
              <a:lstStyle/>
              <a:p>
                <a:pPr defTabSz="914377">
                  <a:defRPr/>
                </a:pPr>
                <a:endParaRPr lang="es-ES">
                  <a:solidFill>
                    <a:prstClr val="black"/>
                  </a:solidFill>
                  <a:latin typeface="Aptos" panose="02110004020202020204"/>
                </a:endParaRPr>
              </a:p>
            </p:txBody>
          </p:sp>
        </p:grpSp>
      </p:grpSp>
    </p:spTree>
    <p:extLst>
      <p:ext uri="{BB962C8B-B14F-4D97-AF65-F5344CB8AC3E}">
        <p14:creationId xmlns:p14="http://schemas.microsoft.com/office/powerpoint/2010/main" val="7166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entr" presetSubtype="0" fill="hold" grpId="0" nodeType="afterEffect">
                                  <p:stCondLst>
                                    <p:cond delay="0"/>
                                  </p:stCondLst>
                                  <p:childTnLst>
                                    <p:set>
                                      <p:cBhvr>
                                        <p:cTn id="6" dur="1000" fill="hold">
                                          <p:stCondLst>
                                            <p:cond delay="0"/>
                                          </p:stCondLst>
                                        </p:cTn>
                                        <p:tgtEl>
                                          <p:spTgt spid="8"/>
                                        </p:tgtEl>
                                        <p:attrNameLst>
                                          <p:attrName>style.visibility</p:attrName>
                                        </p:attrNameLst>
                                      </p:cBhvr>
                                      <p:to>
                                        <p:strVal val="visible"/>
                                      </p:to>
                                    </p:set>
                                    <p:anim to="" calcmode="lin" valueType="num">
                                      <p:cBhvr>
                                        <p:cTn id="7" dur="1000" fill="hold">
                                          <p:stCondLst>
                                            <p:cond delay="0"/>
                                          </p:stCondLst>
                                        </p:cTn>
                                        <p:tgtEl>
                                          <p:spTgt spid="8"/>
                                        </p:tgtEl>
                                        <p:attrNameLst>
                                          <p:attrName>ppt_x</p:attrName>
                                        </p:attrNameLst>
                                      </p:cBhvr>
                                      <p:tavLst>
                                        <p:tav tm="0" fmla="#ppt_x-#ppt_w*1.2*((1.5-1.5*$)^3-(1.5-1.5*$)^2)">
                                          <p:val>
                                            <p:strVal val="0"/>
                                          </p:val>
                                        </p:tav>
                                        <p:tav tm="100000">
                                          <p:val>
                                            <p:strVal val="1"/>
                                          </p:val>
                                        </p:tav>
                                      </p:tavLst>
                                    </p:anim>
                                    <p:anim to="" calcmode="lin" valueType="num">
                                      <p:cBhvr>
                                        <p:cTn id="8" dur="1000" fill="hold">
                                          <p:stCondLst>
                                            <p:cond delay="0"/>
                                          </p:stCondLst>
                                        </p:cTn>
                                        <p:tgtEl>
                                          <p:spTgt spid="8"/>
                                        </p:tgtEl>
                                        <p:attrNameLst>
                                          <p:attrName>ppt_h</p:attrName>
                                        </p:attrNameLst>
                                      </p:cBhvr>
                                      <p:tavLst>
                                        <p:tav tm="0" fmla="#ppt_h/2*($)^6">
                                          <p:val>
                                            <p:strVal val="0"/>
                                          </p:val>
                                        </p:tav>
                                        <p:tav tm="50000" fmla="#ppt_h-#ppt_h/2*(2-$)^6">
                                          <p:val>
                                            <p:strVal val="1"/>
                                          </p:val>
                                        </p:tav>
                                        <p:tav tm="100000">
                                          <p:val>
                                            <p:strVal val="2"/>
                                          </p:val>
                                        </p:tav>
                                      </p:tavLst>
                                    </p:anim>
                                    <p:anim to="" calcmode="lin" valueType="num">
                                      <p:cBhvr>
                                        <p:cTn id="9" dur="1000" fill="hold">
                                          <p:stCondLst>
                                            <p:cond delay="0"/>
                                          </p:stCondLst>
                                        </p:cTn>
                                        <p:tgtEl>
                                          <p:spTgt spid="8"/>
                                        </p:tgtEl>
                                        <p:attrNameLst>
                                          <p:attrName>ppt_w</p:attrName>
                                        </p:attrNameLst>
                                      </p:cBhvr>
                                      <p:tavLst>
                                        <p:tav tm="0" fmla="#ppt_w/2*($)^6">
                                          <p:val>
                                            <p:strVal val="0"/>
                                          </p:val>
                                        </p:tav>
                                        <p:tav tm="50000" fmla="#ppt_w-#ppt_w/2*(2-$)^6">
                                          <p:val>
                                            <p:strVal val="1"/>
                                          </p:val>
                                        </p:tav>
                                        <p:tav tm="100000">
                                          <p:val>
                                            <p:strVal val="2"/>
                                          </p:val>
                                        </p:tav>
                                      </p:tavLst>
                                    </p:anim>
                                  </p:childTnLst>
                                </p:cTn>
                              </p:par>
                              <p:par>
                                <p:cTn id="10" presetID="0" presetClass="entr" presetSubtype="0" fill="hold" grpId="0" nodeType="withEffect">
                                  <p:stCondLst>
                                    <p:cond delay="100"/>
                                  </p:stCondLst>
                                  <p:childTnLst>
                                    <p:set>
                                      <p:cBhvr>
                                        <p:cTn id="11" dur="1000" fill="hold">
                                          <p:stCondLst>
                                            <p:cond delay="0"/>
                                          </p:stCondLst>
                                        </p:cTn>
                                        <p:tgtEl>
                                          <p:spTgt spid="9"/>
                                        </p:tgtEl>
                                        <p:attrNameLst>
                                          <p:attrName>style.visibility</p:attrName>
                                        </p:attrNameLst>
                                      </p:cBhvr>
                                      <p:to>
                                        <p:strVal val="visible"/>
                                      </p:to>
                                    </p:set>
                                    <p:anim to="" calcmode="lin" valueType="num">
                                      <p:cBhvr>
                                        <p:cTn id="12" dur="1000" fill="hold">
                                          <p:stCondLst>
                                            <p:cond delay="0"/>
                                          </p:stCondLst>
                                        </p:cTn>
                                        <p:tgtEl>
                                          <p:spTgt spid="9"/>
                                        </p:tgtEl>
                                        <p:attrNameLst>
                                          <p:attrName>ppt_x</p:attrName>
                                        </p:attrNameLst>
                                      </p:cBhvr>
                                      <p:tavLst>
                                        <p:tav tm="0" fmla="#ppt_x-#ppt_w*1.2*((1.5-1.5*$)^3-(1.5-1.5*$)^2)">
                                          <p:val>
                                            <p:strVal val="0"/>
                                          </p:val>
                                        </p:tav>
                                        <p:tav tm="100000">
                                          <p:val>
                                            <p:strVal val="1"/>
                                          </p:val>
                                        </p:tav>
                                      </p:tavLst>
                                    </p:anim>
                                    <p:anim to="" calcmode="lin" valueType="num">
                                      <p:cBhvr>
                                        <p:cTn id="13" dur="1000" fill="hold">
                                          <p:stCondLst>
                                            <p:cond delay="0"/>
                                          </p:stCondLst>
                                        </p:cTn>
                                        <p:tgtEl>
                                          <p:spTgt spid="9"/>
                                        </p:tgtEl>
                                        <p:attrNameLst>
                                          <p:attrName>ppt_h</p:attrName>
                                        </p:attrNameLst>
                                      </p:cBhvr>
                                      <p:tavLst>
                                        <p:tav tm="0" fmla="#ppt_h/2*($)^6">
                                          <p:val>
                                            <p:strVal val="0"/>
                                          </p:val>
                                        </p:tav>
                                        <p:tav tm="50000" fmla="#ppt_h-#ppt_h/2*(2-$)^6">
                                          <p:val>
                                            <p:strVal val="1"/>
                                          </p:val>
                                        </p:tav>
                                        <p:tav tm="100000">
                                          <p:val>
                                            <p:strVal val="2"/>
                                          </p:val>
                                        </p:tav>
                                      </p:tavLst>
                                    </p:anim>
                                    <p:anim to="" calcmode="lin" valueType="num">
                                      <p:cBhvr>
                                        <p:cTn id="14" dur="1000" fill="hold">
                                          <p:stCondLst>
                                            <p:cond delay="0"/>
                                          </p:stCondLst>
                                        </p:cTn>
                                        <p:tgtEl>
                                          <p:spTgt spid="9"/>
                                        </p:tgtEl>
                                        <p:attrNameLst>
                                          <p:attrName>ppt_w</p:attrName>
                                        </p:attrNameLst>
                                      </p:cBhvr>
                                      <p:tavLst>
                                        <p:tav tm="0" fmla="#ppt_w/2*($)^6">
                                          <p:val>
                                            <p:strVal val="0"/>
                                          </p:val>
                                        </p:tav>
                                        <p:tav tm="50000" fmla="#ppt_w-#ppt_w/2*(2-$)^6">
                                          <p:val>
                                            <p:strVal val="1"/>
                                          </p:val>
                                        </p:tav>
                                        <p:tav tm="100000">
                                          <p:val>
                                            <p:strVal val="2"/>
                                          </p:val>
                                        </p:tav>
                                      </p:tavLst>
                                    </p:anim>
                                  </p:childTnLst>
                                </p:cTn>
                              </p:par>
                            </p:childTnLst>
                          </p:cTn>
                        </p:par>
                        <p:par>
                          <p:cTn id="15" fill="hold">
                            <p:stCondLst>
                              <p:cond delay="1100"/>
                            </p:stCondLst>
                            <p:childTnLst>
                              <p:par>
                                <p:cTn id="16" presetID="53" presetClass="entr" presetSubtype="16"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27FAF-57B1-4398-13E7-5FE7F19DBEEA}"/>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208EF386-9BD0-FCEA-7B74-A72869AA2406}"/>
              </a:ext>
            </a:extLst>
          </p:cNvPr>
          <p:cNvSpPr>
            <a:spLocks noGrp="1"/>
          </p:cNvSpPr>
          <p:nvPr>
            <p:ph type="title"/>
          </p:nvPr>
        </p:nvSpPr>
        <p:spPr>
          <a:xfrm>
            <a:off x="1425592" y="1022985"/>
            <a:ext cx="9419579" cy="662097"/>
          </a:xfrm>
        </p:spPr>
        <p:txBody>
          <a:bodyPr/>
          <a:lstStyle/>
          <a:p>
            <a:pPr lvl="0"/>
            <a:r>
              <a:rPr lang="en-US" altLang="ru-UA">
                <a:solidFill>
                  <a:srgbClr val="364354"/>
                </a:solidFill>
                <a:latin typeface="Roboto Black" panose="02000000000000000000"/>
                <a:ea typeface="Inter" panose="020B0502030000000004" pitchFamily="34" charset="0"/>
              </a:rPr>
              <a:t>Ciberseguridad y Servicios </a:t>
            </a:r>
            <a:r>
              <a:rPr lang="en-US" altLang="ru-UA" err="1">
                <a:solidFill>
                  <a:srgbClr val="364354"/>
                </a:solidFill>
                <a:latin typeface="Roboto Black" panose="02000000000000000000"/>
                <a:ea typeface="Inter" panose="020B0502030000000004" pitchFamily="34" charset="0"/>
              </a:rPr>
              <a:t>Gestionados</a:t>
            </a:r>
            <a:br>
              <a:rPr lang="en-US" altLang="ru-UA">
                <a:gradFill>
                  <a:gsLst>
                    <a:gs pos="5000">
                      <a:schemeClr val="accent1"/>
                    </a:gs>
                    <a:gs pos="100000">
                      <a:schemeClr val="accent5"/>
                    </a:gs>
                  </a:gsLst>
                  <a:lin ang="2700000" scaled="0"/>
                </a:gradFill>
                <a:latin typeface="Roboto Black" panose="02000000000000000000"/>
                <a:ea typeface="Inter" panose="020B0502030000000004" pitchFamily="34" charset="0"/>
              </a:rPr>
            </a:br>
            <a:endParaRPr lang="es-ES"/>
          </a:p>
        </p:txBody>
      </p:sp>
      <p:pic>
        <p:nvPicPr>
          <p:cNvPr id="7" name="Imagen 6">
            <a:extLst>
              <a:ext uri="{FF2B5EF4-FFF2-40B4-BE49-F238E27FC236}">
                <a16:creationId xmlns:a16="http://schemas.microsoft.com/office/drawing/2014/main" id="{D20E200F-D240-9E5E-696A-45F40364C2B2}"/>
              </a:ext>
            </a:extLst>
          </p:cNvPr>
          <p:cNvPicPr>
            <a:picLocks noChangeAspect="1"/>
          </p:cNvPicPr>
          <p:nvPr/>
        </p:nvPicPr>
        <p:blipFill>
          <a:blip r:embed="rId2"/>
          <a:srcRect/>
          <a:stretch/>
        </p:blipFill>
        <p:spPr>
          <a:xfrm>
            <a:off x="2854001" y="1876967"/>
            <a:ext cx="6484017" cy="4574451"/>
          </a:xfrm>
          <a:prstGeom prst="rect">
            <a:avLst/>
          </a:prstGeom>
        </p:spPr>
      </p:pic>
    </p:spTree>
    <p:extLst>
      <p:ext uri="{BB962C8B-B14F-4D97-AF65-F5344CB8AC3E}">
        <p14:creationId xmlns:p14="http://schemas.microsoft.com/office/powerpoint/2010/main" val="5217248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0491313-D21E-C8C4-EE3B-784ED160008B}"/>
              </a:ext>
            </a:extLst>
          </p:cNvPr>
          <p:cNvPicPr>
            <a:picLocks noChangeAspect="1"/>
          </p:cNvPicPr>
          <p:nvPr/>
        </p:nvPicPr>
        <p:blipFill>
          <a:blip r:embed="rId2"/>
          <a:srcRect l="26334" t="22370" r="7916" b="8889"/>
          <a:stretch>
            <a:fillRect/>
          </a:stretch>
        </p:blipFill>
        <p:spPr>
          <a:xfrm>
            <a:off x="1046489" y="691845"/>
            <a:ext cx="10485121" cy="6166155"/>
          </a:xfrm>
          <a:prstGeom prst="rect">
            <a:avLst/>
          </a:prstGeom>
        </p:spPr>
      </p:pic>
    </p:spTree>
    <p:extLst>
      <p:ext uri="{BB962C8B-B14F-4D97-AF65-F5344CB8AC3E}">
        <p14:creationId xmlns:p14="http://schemas.microsoft.com/office/powerpoint/2010/main" val="18305668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DC9D025-6D92-EA74-D607-1B6D13353B41}"/>
              </a:ext>
            </a:extLst>
          </p:cNvPr>
          <p:cNvSpPr txBox="1"/>
          <p:nvPr/>
        </p:nvSpPr>
        <p:spPr>
          <a:xfrm>
            <a:off x="8813260" y="5448296"/>
            <a:ext cx="3029676" cy="923330"/>
          </a:xfrm>
          <a:prstGeom prst="rect">
            <a:avLst/>
          </a:prstGeom>
          <a:noFill/>
        </p:spPr>
        <p:txBody>
          <a:bodyPr wrap="none" rtlCol="0">
            <a:spAutoFit/>
          </a:bodyPr>
          <a:lstStyle/>
          <a:p>
            <a:pPr defTabSz="914377">
              <a:defRPr/>
            </a:pPr>
            <a:r>
              <a:rPr lang="es-ES" dirty="0">
                <a:solidFill>
                  <a:prstClr val="black"/>
                </a:solidFill>
                <a:latin typeface="Aptos" panose="02110004020202020204"/>
                <a:hlinkClick r:id="rId2">
                  <a:extLst>
                    <a:ext uri="{A12FA001-AC4F-418D-AE19-62706E023703}">
                      <ahyp:hlinkClr xmlns:ahyp="http://schemas.microsoft.com/office/drawing/2018/hyperlinkcolor" val="tx"/>
                    </a:ext>
                  </a:extLst>
                </a:hlinkClick>
              </a:rPr>
              <a:t>josep.sanchez@nunsys.com</a:t>
            </a:r>
            <a:endParaRPr lang="es-ES" dirty="0">
              <a:solidFill>
                <a:prstClr val="black"/>
              </a:solidFill>
              <a:latin typeface="Aptos" panose="02110004020202020204"/>
            </a:endParaRPr>
          </a:p>
          <a:p>
            <a:pPr defTabSz="914377">
              <a:defRPr/>
            </a:pPr>
            <a:r>
              <a:rPr lang="es-ES" dirty="0">
                <a:solidFill>
                  <a:prstClr val="black"/>
                </a:solidFill>
                <a:latin typeface="Aptos" panose="02110004020202020204"/>
                <a:hlinkClick r:id="rId3">
                  <a:extLst>
                    <a:ext uri="{A12FA001-AC4F-418D-AE19-62706E023703}">
                      <ahyp:hlinkClr xmlns:ahyp="http://schemas.microsoft.com/office/drawing/2018/hyperlinkcolor" val="tx"/>
                    </a:ext>
                  </a:extLst>
                </a:hlinkClick>
              </a:rPr>
              <a:t>rafael.perez@nunsys.com</a:t>
            </a:r>
            <a:endParaRPr lang="es-ES" dirty="0">
              <a:solidFill>
                <a:prstClr val="black"/>
              </a:solidFill>
              <a:latin typeface="Aptos" panose="02110004020202020204"/>
            </a:endParaRPr>
          </a:p>
          <a:p>
            <a:pPr defTabSz="914377">
              <a:defRPr/>
            </a:pPr>
            <a:endParaRPr lang="es-ES" dirty="0">
              <a:solidFill>
                <a:prstClr val="black"/>
              </a:solidFill>
              <a:latin typeface="Aptos" panose="02110004020202020204"/>
            </a:endParaRPr>
          </a:p>
        </p:txBody>
      </p:sp>
    </p:spTree>
    <p:extLst>
      <p:ext uri="{BB962C8B-B14F-4D97-AF65-F5344CB8AC3E}">
        <p14:creationId xmlns:p14="http://schemas.microsoft.com/office/powerpoint/2010/main" val="1430548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46C58-3FCD-A115-6925-93FB2F1051C2}"/>
            </a:ext>
          </a:extLst>
        </p:cNvPr>
        <p:cNvGrpSpPr/>
        <p:nvPr/>
      </p:nvGrpSpPr>
      <p:grpSpPr>
        <a:xfrm>
          <a:off x="0" y="0"/>
          <a:ext cx="0" cy="0"/>
          <a:chOff x="0" y="0"/>
          <a:chExt cx="0" cy="0"/>
        </a:xfrm>
      </p:grpSpPr>
      <p:grpSp>
        <p:nvGrpSpPr>
          <p:cNvPr id="82" name="Group 81">
            <a:extLst>
              <a:ext uri="{FF2B5EF4-FFF2-40B4-BE49-F238E27FC236}">
                <a16:creationId xmlns:a16="http://schemas.microsoft.com/office/drawing/2014/main" id="{94DCB270-BDF8-11D5-B060-201719E228CA}"/>
              </a:ext>
            </a:extLst>
          </p:cNvPr>
          <p:cNvGrpSpPr/>
          <p:nvPr/>
        </p:nvGrpSpPr>
        <p:grpSpPr>
          <a:xfrm>
            <a:off x="6701675" y="1232655"/>
            <a:ext cx="5033135" cy="601532"/>
            <a:chOff x="8891886" y="6298549"/>
            <a:chExt cx="2711833" cy="252613"/>
          </a:xfrm>
        </p:grpSpPr>
        <p:sp>
          <p:nvSpPr>
            <p:cNvPr id="83" name="TextBox 82">
              <a:extLst>
                <a:ext uri="{FF2B5EF4-FFF2-40B4-BE49-F238E27FC236}">
                  <a16:creationId xmlns:a16="http://schemas.microsoft.com/office/drawing/2014/main" id="{0560C066-E998-CAB6-C487-546C63723A19}"/>
                </a:ext>
              </a:extLst>
            </p:cNvPr>
            <p:cNvSpPr txBox="1"/>
            <p:nvPr/>
          </p:nvSpPr>
          <p:spPr>
            <a:xfrm>
              <a:off x="8891886" y="6347912"/>
              <a:ext cx="2334729" cy="129251"/>
            </a:xfrm>
            <a:prstGeom prst="rect">
              <a:avLst/>
            </a:prstGeom>
            <a:noFill/>
          </p:spPr>
          <p:txBody>
            <a:bodyPr wrap="square" lIns="0" tIns="0" rIns="0" bIns="0" rtlCol="0">
              <a:spAutoFit/>
            </a:bodyPr>
            <a:lstStyle/>
            <a:p>
              <a:pPr algn="r" defTabSz="914377">
                <a:defRPr/>
              </a:pPr>
              <a:r>
                <a:rPr lang="en-CA" sz="2000" dirty="0">
                  <a:solidFill>
                    <a:srgbClr val="000000"/>
                  </a:solidFill>
                  <a:latin typeface="Segoe UI"/>
                </a:rPr>
                <a:t>Enabled by Azure Arc</a:t>
              </a:r>
            </a:p>
          </p:txBody>
        </p:sp>
        <p:pic>
          <p:nvPicPr>
            <p:cNvPr id="84" name="Picture 83">
              <a:extLst>
                <a:ext uri="{FF2B5EF4-FFF2-40B4-BE49-F238E27FC236}">
                  <a16:creationId xmlns:a16="http://schemas.microsoft.com/office/drawing/2014/main" id="{A9C3EA32-E810-CA50-9C6A-BAC4E80768B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351106" y="6298549"/>
              <a:ext cx="252613" cy="252613"/>
            </a:xfrm>
            <a:prstGeom prst="rect">
              <a:avLst/>
            </a:prstGeom>
            <a:noFill/>
          </p:spPr>
        </p:pic>
      </p:grpSp>
      <p:grpSp>
        <p:nvGrpSpPr>
          <p:cNvPr id="136" name="Group 135">
            <a:extLst>
              <a:ext uri="{FF2B5EF4-FFF2-40B4-BE49-F238E27FC236}">
                <a16:creationId xmlns:a16="http://schemas.microsoft.com/office/drawing/2014/main" id="{CBC0E506-B6D9-926C-5838-407C9E3B39E2}"/>
              </a:ext>
            </a:extLst>
          </p:cNvPr>
          <p:cNvGrpSpPr/>
          <p:nvPr/>
        </p:nvGrpSpPr>
        <p:grpSpPr>
          <a:xfrm>
            <a:off x="457200" y="1928813"/>
            <a:ext cx="11282363" cy="4471987"/>
            <a:chOff x="457200" y="1928813"/>
            <a:chExt cx="11282362" cy="4471986"/>
          </a:xfrm>
        </p:grpSpPr>
        <p:grpSp>
          <p:nvGrpSpPr>
            <p:cNvPr id="104" name="Group 103">
              <a:extLst>
                <a:ext uri="{FF2B5EF4-FFF2-40B4-BE49-F238E27FC236}">
                  <a16:creationId xmlns:a16="http://schemas.microsoft.com/office/drawing/2014/main" id="{5BE72BBC-3D75-DD71-618F-38061F26F912}"/>
                </a:ext>
              </a:extLst>
            </p:cNvPr>
            <p:cNvGrpSpPr/>
            <p:nvPr/>
          </p:nvGrpSpPr>
          <p:grpSpPr>
            <a:xfrm>
              <a:off x="457200" y="1928813"/>
              <a:ext cx="11282362" cy="4471986"/>
              <a:chOff x="457200" y="1928813"/>
              <a:chExt cx="11282362" cy="4471986"/>
            </a:xfrm>
          </p:grpSpPr>
          <p:sp>
            <p:nvSpPr>
              <p:cNvPr id="88" name="Rectangle: Rounded Corners 87">
                <a:extLst>
                  <a:ext uri="{FF2B5EF4-FFF2-40B4-BE49-F238E27FC236}">
                    <a16:creationId xmlns:a16="http://schemas.microsoft.com/office/drawing/2014/main" id="{9941DA45-0EA8-F451-B1B2-C8FA735609D4}"/>
                  </a:ext>
                  <a:ext uri="{C183D7F6-B498-43B3-948B-1728B52AA6E4}">
                    <adec:decorative xmlns:adec="http://schemas.microsoft.com/office/drawing/2017/decorative" val="1"/>
                  </a:ext>
                </a:extLst>
              </p:cNvPr>
              <p:cNvSpPr>
                <a:spLocks/>
              </p:cNvSpPr>
              <p:nvPr/>
            </p:nvSpPr>
            <p:spPr>
              <a:xfrm>
                <a:off x="457200" y="1928813"/>
                <a:ext cx="11282362" cy="4471986"/>
              </a:xfrm>
              <a:prstGeom prst="roundRect">
                <a:avLst>
                  <a:gd name="adj" fmla="val 0"/>
                </a:avLst>
              </a:prstGeom>
              <a:solidFill>
                <a:schemeClr val="bg1">
                  <a:lumMod val="95000"/>
                </a:schemeClr>
              </a:solidFill>
              <a:ln w="19050" cap="flat">
                <a:noFill/>
                <a:prstDash val="solid"/>
                <a:miter/>
              </a:ln>
              <a:effectLst/>
            </p:spPr>
            <p:txBody>
              <a:bodyPr rot="0" spcFirstLastPara="0" vertOverflow="overflow" horzOverflow="overflow" vert="horz" wrap="square" lIns="91440" tIns="457200" rIns="91440" bIns="45720" numCol="1" spcCol="0" rtlCol="0" fromWordArt="0" anchor="ctr" anchorCtr="0" forceAA="0" compatLnSpc="1">
                <a:prstTxWarp prst="textNoShape">
                  <a:avLst/>
                </a:prstTxWarp>
                <a:normAutofit/>
              </a:bodyPr>
              <a:lstStyle/>
              <a:p>
                <a:pPr algn="ctr" defTabSz="914377">
                  <a:defRPr/>
                </a:pPr>
                <a:endParaRPr lang="en-US" sz="2000">
                  <a:solidFill>
                    <a:srgbClr val="000000"/>
                  </a:solidFill>
                  <a:latin typeface="Segoe UI"/>
                  <a:cs typeface="Segoe Sans Display Semibold" pitchFamily="2" charset="0"/>
                </a:endParaRPr>
              </a:p>
            </p:txBody>
          </p:sp>
          <p:grpSp>
            <p:nvGrpSpPr>
              <p:cNvPr id="5" name="Group 4">
                <a:extLst>
                  <a:ext uri="{FF2B5EF4-FFF2-40B4-BE49-F238E27FC236}">
                    <a16:creationId xmlns:a16="http://schemas.microsoft.com/office/drawing/2014/main" id="{AF352415-BC65-782F-BCA0-5E3CDAD3AF2F}"/>
                  </a:ext>
                </a:extLst>
              </p:cNvPr>
              <p:cNvGrpSpPr/>
              <p:nvPr/>
            </p:nvGrpSpPr>
            <p:grpSpPr>
              <a:xfrm>
                <a:off x="746742" y="4212067"/>
                <a:ext cx="10654496" cy="215444"/>
                <a:chOff x="746742" y="6180535"/>
                <a:chExt cx="10654496" cy="215444"/>
              </a:xfrm>
            </p:grpSpPr>
            <p:cxnSp>
              <p:nvCxnSpPr>
                <p:cNvPr id="6" name="Straight Connector 5">
                  <a:extLst>
                    <a:ext uri="{FF2B5EF4-FFF2-40B4-BE49-F238E27FC236}">
                      <a16:creationId xmlns:a16="http://schemas.microsoft.com/office/drawing/2014/main" id="{6206FD63-DE49-C4F1-CC47-28A49C9983EC}"/>
                    </a:ext>
                  </a:extLst>
                </p:cNvPr>
                <p:cNvCxnSpPr>
                  <a:cxnSpLocks/>
                  <a:stCxn id="7" idx="3"/>
                </p:cNvCxnSpPr>
                <p:nvPr/>
              </p:nvCxnSpPr>
              <p:spPr>
                <a:xfrm>
                  <a:off x="8306542" y="6288257"/>
                  <a:ext cx="3094696" cy="2"/>
                </a:xfrm>
                <a:prstGeom prst="line">
                  <a:avLst/>
                </a:prstGeom>
                <a:ln>
                  <a:solidFill>
                    <a:schemeClr val="tx1"/>
                  </a:solidFill>
                  <a:headEnd type="none" w="lg" len="sm"/>
                  <a:tailEnd type="arrow" w="lg" len="sm"/>
                </a:ln>
              </p:spPr>
              <p:style>
                <a:lnRef idx="1">
                  <a:schemeClr val="accent3"/>
                </a:lnRef>
                <a:fillRef idx="0">
                  <a:schemeClr val="accent3"/>
                </a:fillRef>
                <a:effectRef idx="0">
                  <a:schemeClr val="accent3"/>
                </a:effectRef>
                <a:fontRef idx="minor">
                  <a:schemeClr val="tx1"/>
                </a:fontRef>
              </p:style>
            </p:cxnSp>
            <p:sp>
              <p:nvSpPr>
                <p:cNvPr id="7" name="TextBox 6">
                  <a:extLst>
                    <a:ext uri="{FF2B5EF4-FFF2-40B4-BE49-F238E27FC236}">
                      <a16:creationId xmlns:a16="http://schemas.microsoft.com/office/drawing/2014/main" id="{9D44199E-183C-015B-8FD8-C424FB08BFEF}"/>
                    </a:ext>
                  </a:extLst>
                </p:cNvPr>
                <p:cNvSpPr txBox="1">
                  <a:spLocks/>
                </p:cNvSpPr>
                <p:nvPr/>
              </p:nvSpPr>
              <p:spPr>
                <a:xfrm>
                  <a:off x="3888503" y="6180535"/>
                  <a:ext cx="4418040" cy="215444"/>
                </a:xfrm>
                <a:prstGeom prst="rect">
                  <a:avLst/>
                </a:prstGeom>
                <a:noFill/>
              </p:spPr>
              <p:txBody>
                <a:bodyPr wrap="square" lIns="0" tIns="0" rIns="0" bIns="0" rtlCol="0" anchor="ctr">
                  <a:spAutoFit/>
                </a:bodyPr>
                <a:lstStyle/>
                <a:p>
                  <a:pPr algn="ctr" defTabSz="932719">
                    <a:spcBef>
                      <a:spcPct val="0"/>
                    </a:spcBef>
                    <a:spcAft>
                      <a:spcPts val="1500"/>
                    </a:spcAft>
                    <a:buSzPct val="90000"/>
                    <a:defRPr/>
                  </a:pPr>
                  <a:r>
                    <a:rPr lang="en-US" sz="1400" kern="1000">
                      <a:ln w="3175">
                        <a:noFill/>
                      </a:ln>
                      <a:solidFill>
                        <a:srgbClr val="000000"/>
                      </a:solidFill>
                      <a:latin typeface="Segoe UI"/>
                      <a:cs typeface="Segoe Sans Text" pitchFamily="2" charset="0"/>
                    </a:rPr>
                    <a:t>Azure Services across your infrastructure</a:t>
                  </a:r>
                </a:p>
              </p:txBody>
            </p:sp>
            <p:cxnSp>
              <p:nvCxnSpPr>
                <p:cNvPr id="8" name="Straight Connector 7">
                  <a:extLst>
                    <a:ext uri="{FF2B5EF4-FFF2-40B4-BE49-F238E27FC236}">
                      <a16:creationId xmlns:a16="http://schemas.microsoft.com/office/drawing/2014/main" id="{CA64D1B7-A49E-1615-2226-A21BECC76561}"/>
                    </a:ext>
                  </a:extLst>
                </p:cNvPr>
                <p:cNvCxnSpPr>
                  <a:cxnSpLocks/>
                  <a:stCxn id="7" idx="1"/>
                </p:cNvCxnSpPr>
                <p:nvPr/>
              </p:nvCxnSpPr>
              <p:spPr>
                <a:xfrm flipH="1">
                  <a:off x="746742" y="6288257"/>
                  <a:ext cx="3141761" cy="2"/>
                </a:xfrm>
                <a:prstGeom prst="line">
                  <a:avLst/>
                </a:prstGeom>
                <a:ln>
                  <a:solidFill>
                    <a:schemeClr val="tx1"/>
                  </a:solidFill>
                  <a:headEnd type="none" w="lg" len="sm"/>
                  <a:tailEnd type="arrow" w="lg" len="sm"/>
                </a:ln>
              </p:spPr>
              <p:style>
                <a:lnRef idx="1">
                  <a:schemeClr val="accent3"/>
                </a:lnRef>
                <a:fillRef idx="0">
                  <a:schemeClr val="accent3"/>
                </a:fillRef>
                <a:effectRef idx="0">
                  <a:schemeClr val="accent3"/>
                </a:effectRef>
                <a:fontRef idx="minor">
                  <a:schemeClr val="tx1"/>
                </a:fontRef>
              </p:style>
            </p:cxnSp>
          </p:grpSp>
          <p:sp>
            <p:nvSpPr>
              <p:cNvPr id="10" name="Rounded Rectangle 9">
                <a:extLst>
                  <a:ext uri="{FF2B5EF4-FFF2-40B4-BE49-F238E27FC236}">
                    <a16:creationId xmlns:a16="http://schemas.microsoft.com/office/drawing/2014/main" id="{320370E3-C3AD-C6EA-27B0-E9C6D8EBD565}"/>
                  </a:ext>
                </a:extLst>
              </p:cNvPr>
              <p:cNvSpPr/>
              <p:nvPr/>
            </p:nvSpPr>
            <p:spPr bwMode="auto">
              <a:xfrm>
                <a:off x="648402" y="2114369"/>
                <a:ext cx="3867746" cy="1964306"/>
              </a:xfrm>
              <a:prstGeom prst="roundRect">
                <a:avLst>
                  <a:gd name="adj" fmla="val 0"/>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932719">
                  <a:spcBef>
                    <a:spcPct val="20000"/>
                  </a:spcBef>
                  <a:buSzPct val="90000"/>
                  <a:defRPr/>
                </a:pPr>
                <a:endParaRPr lang="en-US" sz="800" b="1" kern="0" err="1">
                  <a:solidFill>
                    <a:prstClr val="black"/>
                  </a:solidFill>
                  <a:latin typeface="Segoe UI"/>
                  <a:cs typeface="Segoe UI Semibold" panose="020B0502040204020203" pitchFamily="34" charset="0"/>
                </a:endParaRPr>
              </a:p>
            </p:txBody>
          </p:sp>
          <p:sp>
            <p:nvSpPr>
              <p:cNvPr id="11" name="Rounded Rectangle 10">
                <a:extLst>
                  <a:ext uri="{FF2B5EF4-FFF2-40B4-BE49-F238E27FC236}">
                    <a16:creationId xmlns:a16="http://schemas.microsoft.com/office/drawing/2014/main" id="{0D8643F3-0E56-3728-1775-F1F318283B9D}"/>
                  </a:ext>
                </a:extLst>
              </p:cNvPr>
              <p:cNvSpPr/>
              <p:nvPr/>
            </p:nvSpPr>
            <p:spPr bwMode="auto">
              <a:xfrm>
                <a:off x="4687418" y="2114369"/>
                <a:ext cx="1855914" cy="1964306"/>
              </a:xfrm>
              <a:prstGeom prst="roundRect">
                <a:avLst>
                  <a:gd name="adj" fmla="val 0"/>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algn="ctr" defTabSz="932719">
                  <a:spcBef>
                    <a:spcPct val="20000"/>
                  </a:spcBef>
                  <a:buSzPct val="90000"/>
                  <a:defRPr/>
                </a:pPr>
                <a:endParaRPr lang="en-US" sz="700" b="1" kern="0" err="1">
                  <a:solidFill>
                    <a:prstClr val="black"/>
                  </a:solidFill>
                  <a:latin typeface="Segoe UI"/>
                  <a:cs typeface="Segoe UI Semibold" panose="020B0502040204020203" pitchFamily="34" charset="0"/>
                </a:endParaRPr>
              </a:p>
            </p:txBody>
          </p:sp>
          <p:sp>
            <p:nvSpPr>
              <p:cNvPr id="14" name="Rounded Rectangle 11">
                <a:extLst>
                  <a:ext uri="{FF2B5EF4-FFF2-40B4-BE49-F238E27FC236}">
                    <a16:creationId xmlns:a16="http://schemas.microsoft.com/office/drawing/2014/main" id="{420FFFF8-DA94-0BC6-C9D3-FE1C46B83800}"/>
                  </a:ext>
                </a:extLst>
              </p:cNvPr>
              <p:cNvSpPr/>
              <p:nvPr/>
            </p:nvSpPr>
            <p:spPr bwMode="auto">
              <a:xfrm>
                <a:off x="6714602" y="2114369"/>
                <a:ext cx="2733425" cy="1964306"/>
              </a:xfrm>
              <a:prstGeom prst="roundRect">
                <a:avLst>
                  <a:gd name="adj" fmla="val 0"/>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algn="ctr" defTabSz="932719">
                  <a:spcBef>
                    <a:spcPct val="20000"/>
                  </a:spcBef>
                  <a:buSzPct val="90000"/>
                  <a:defRPr/>
                </a:pPr>
                <a:endParaRPr lang="en-US" sz="800" b="1" kern="0" err="1">
                  <a:solidFill>
                    <a:prstClr val="black"/>
                  </a:solidFill>
                  <a:latin typeface="Segoe UI"/>
                  <a:cs typeface="Segoe UI Semibold" panose="020B0502040204020203" pitchFamily="34" charset="0"/>
                </a:endParaRPr>
              </a:p>
            </p:txBody>
          </p:sp>
          <p:sp>
            <p:nvSpPr>
              <p:cNvPr id="15" name="Rounded Rectangle 12">
                <a:extLst>
                  <a:ext uri="{FF2B5EF4-FFF2-40B4-BE49-F238E27FC236}">
                    <a16:creationId xmlns:a16="http://schemas.microsoft.com/office/drawing/2014/main" id="{39D0053F-D06B-EC16-BA38-0F9E1FC08B42}"/>
                  </a:ext>
                </a:extLst>
              </p:cNvPr>
              <p:cNvSpPr/>
              <p:nvPr/>
            </p:nvSpPr>
            <p:spPr bwMode="auto">
              <a:xfrm>
                <a:off x="9619297" y="2114369"/>
                <a:ext cx="1924301" cy="1964306"/>
              </a:xfrm>
              <a:prstGeom prst="roundRect">
                <a:avLst>
                  <a:gd name="adj" fmla="val 0"/>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algn="r" defTabSz="932719">
                  <a:spcBef>
                    <a:spcPct val="20000"/>
                  </a:spcBef>
                  <a:buSzPct val="90000"/>
                  <a:defRPr/>
                </a:pPr>
                <a:endParaRPr lang="en-US" sz="800" b="1" kern="0" err="1">
                  <a:solidFill>
                    <a:prstClr val="black"/>
                  </a:solidFill>
                  <a:latin typeface="Segoe UI"/>
                  <a:cs typeface="Segoe UI Semibold" panose="020B0502040204020203" pitchFamily="34" charset="0"/>
                </a:endParaRPr>
              </a:p>
            </p:txBody>
          </p:sp>
          <p:sp>
            <p:nvSpPr>
              <p:cNvPr id="16" name="TextBox 15">
                <a:extLst>
                  <a:ext uri="{FF2B5EF4-FFF2-40B4-BE49-F238E27FC236}">
                    <a16:creationId xmlns:a16="http://schemas.microsoft.com/office/drawing/2014/main" id="{8320B38C-58D9-ED8D-D498-E857F75A7FC9}"/>
                  </a:ext>
                </a:extLst>
              </p:cNvPr>
              <p:cNvSpPr txBox="1"/>
              <p:nvPr/>
            </p:nvSpPr>
            <p:spPr>
              <a:xfrm>
                <a:off x="1564539" y="2249480"/>
                <a:ext cx="2040238" cy="443711"/>
              </a:xfrm>
              <a:prstGeom prst="rect">
                <a:avLst/>
              </a:prstGeom>
              <a:noFill/>
            </p:spPr>
            <p:txBody>
              <a:bodyPr wrap="none" lIns="0" tIns="0" rIns="0" bIns="0" rtlCol="0">
                <a:spAutoFit/>
              </a:bodyPr>
              <a:lstStyle/>
              <a:p>
                <a:pPr algn="ctr">
                  <a:spcBef>
                    <a:spcPts val="61"/>
                  </a:spcBef>
                  <a:tabLst>
                    <a:tab pos="601840" algn="l"/>
                  </a:tabLst>
                  <a:defRPr/>
                </a:pPr>
                <a:r>
                  <a:rPr lang="es-ES" sz="1400" spc="-51" dirty="0">
                    <a:ln w="3175">
                      <a:noFill/>
                    </a:ln>
                    <a:solidFill>
                      <a:srgbClr val="00A3EF"/>
                    </a:solidFill>
                    <a:cs typeface="Segoe Sans Display Semilight"/>
                  </a:rPr>
                  <a:t>Gestión de la configuración </a:t>
                </a:r>
              </a:p>
              <a:p>
                <a:pPr algn="ctr">
                  <a:spcBef>
                    <a:spcPts val="61"/>
                  </a:spcBef>
                  <a:tabLst>
                    <a:tab pos="601840" algn="l"/>
                  </a:tabLst>
                  <a:defRPr/>
                </a:pPr>
                <a:r>
                  <a:rPr lang="es-ES" sz="1400" spc="-51" dirty="0">
                    <a:ln w="3175">
                      <a:noFill/>
                    </a:ln>
                    <a:solidFill>
                      <a:srgbClr val="00A3EF"/>
                    </a:solidFill>
                    <a:cs typeface="Segoe Sans Display Semilight"/>
                  </a:rPr>
                  <a:t>y gobernanza</a:t>
                </a:r>
              </a:p>
            </p:txBody>
          </p:sp>
          <p:sp>
            <p:nvSpPr>
              <p:cNvPr id="18" name="TextBox 17">
                <a:extLst>
                  <a:ext uri="{FF2B5EF4-FFF2-40B4-BE49-F238E27FC236}">
                    <a16:creationId xmlns:a16="http://schemas.microsoft.com/office/drawing/2014/main" id="{E497FB24-A96B-E3EE-3884-B7229AEFADC4}"/>
                  </a:ext>
                </a:extLst>
              </p:cNvPr>
              <p:cNvSpPr txBox="1"/>
              <p:nvPr/>
            </p:nvSpPr>
            <p:spPr>
              <a:xfrm>
                <a:off x="5012090" y="2249480"/>
                <a:ext cx="1206571" cy="430887"/>
              </a:xfrm>
              <a:prstGeom prst="rect">
                <a:avLst/>
              </a:prstGeom>
              <a:noFill/>
            </p:spPr>
            <p:txBody>
              <a:bodyPr wrap="square" lIns="0" tIns="0" rIns="0" bIns="0" rtlCol="0">
                <a:spAutoFit/>
              </a:bodyPr>
              <a:lstStyle/>
              <a:p>
                <a:pPr algn="ctr">
                  <a:spcBef>
                    <a:spcPts val="61"/>
                  </a:spcBef>
                  <a:tabLst>
                    <a:tab pos="601840" algn="l"/>
                  </a:tabLst>
                  <a:defRPr/>
                </a:pPr>
                <a:r>
                  <a:rPr lang="en-CA" sz="1400" spc="-51" dirty="0" err="1">
                    <a:ln w="3175">
                      <a:noFill/>
                    </a:ln>
                    <a:solidFill>
                      <a:srgbClr val="00A3EF"/>
                    </a:solidFill>
                    <a:cs typeface="Segoe Sans Display Semilight"/>
                  </a:rPr>
                  <a:t>Resiliencia</a:t>
                </a:r>
                <a:r>
                  <a:rPr lang="en-CA" sz="1400" spc="-51" dirty="0">
                    <a:ln w="3175">
                      <a:noFill/>
                    </a:ln>
                    <a:solidFill>
                      <a:srgbClr val="00A3EF"/>
                    </a:solidFill>
                    <a:cs typeface="Segoe Sans Display Semilight"/>
                  </a:rPr>
                  <a:t> y </a:t>
                </a:r>
                <a:r>
                  <a:rPr lang="en-CA" sz="1400" spc="-51" dirty="0" err="1">
                    <a:ln w="3175">
                      <a:noFill/>
                    </a:ln>
                    <a:solidFill>
                      <a:srgbClr val="00A3EF"/>
                    </a:solidFill>
                    <a:cs typeface="Segoe Sans Display Semilight"/>
                  </a:rPr>
                  <a:t>observabilidad</a:t>
                </a:r>
                <a:endParaRPr lang="en-CA" sz="1400" spc="-51" dirty="0">
                  <a:ln w="3175">
                    <a:noFill/>
                  </a:ln>
                  <a:solidFill>
                    <a:srgbClr val="00A3EF"/>
                  </a:solidFill>
                  <a:cs typeface="Segoe Sans Display Semilight"/>
                </a:endParaRPr>
              </a:p>
            </p:txBody>
          </p:sp>
          <p:sp>
            <p:nvSpPr>
              <p:cNvPr id="19" name="TextBox 18">
                <a:extLst>
                  <a:ext uri="{FF2B5EF4-FFF2-40B4-BE49-F238E27FC236}">
                    <a16:creationId xmlns:a16="http://schemas.microsoft.com/office/drawing/2014/main" id="{73ABAE01-68F4-3ECC-F2DB-C843293F66A7}"/>
                  </a:ext>
                </a:extLst>
              </p:cNvPr>
              <p:cNvSpPr txBox="1"/>
              <p:nvPr/>
            </p:nvSpPr>
            <p:spPr>
              <a:xfrm>
                <a:off x="7328098" y="2249480"/>
                <a:ext cx="1506432" cy="430887"/>
              </a:xfrm>
              <a:prstGeom prst="rect">
                <a:avLst/>
              </a:prstGeom>
              <a:noFill/>
            </p:spPr>
            <p:txBody>
              <a:bodyPr wrap="square" lIns="0" tIns="0" rIns="0" bIns="0" rtlCol="0">
                <a:spAutoFit/>
              </a:bodyPr>
              <a:lstStyle/>
              <a:p>
                <a:pPr algn="ctr">
                  <a:spcBef>
                    <a:spcPts val="61"/>
                  </a:spcBef>
                  <a:tabLst>
                    <a:tab pos="601840" algn="l"/>
                  </a:tabLst>
                  <a:defRPr/>
                </a:pPr>
                <a:r>
                  <a:rPr lang="en-CA" sz="1400" spc="-51" dirty="0" err="1">
                    <a:ln w="3175">
                      <a:noFill/>
                    </a:ln>
                    <a:solidFill>
                      <a:srgbClr val="00A3EF"/>
                    </a:solidFill>
                    <a:cs typeface="Segoe Sans Display Semilight"/>
                  </a:rPr>
                  <a:t>Seguridad</a:t>
                </a:r>
                <a:r>
                  <a:rPr lang="en-CA" sz="1400" spc="-51" dirty="0">
                    <a:ln w="3175">
                      <a:noFill/>
                    </a:ln>
                    <a:solidFill>
                      <a:srgbClr val="00A3EF"/>
                    </a:solidFill>
                    <a:cs typeface="Segoe Sans Display Semilight"/>
                  </a:rPr>
                  <a:t> y control </a:t>
                </a:r>
                <a:r>
                  <a:rPr lang="en-CA" sz="1400" spc="-51" dirty="0" err="1">
                    <a:ln w="3175">
                      <a:noFill/>
                    </a:ln>
                    <a:solidFill>
                      <a:srgbClr val="00A3EF"/>
                    </a:solidFill>
                    <a:cs typeface="Segoe Sans Display Semilight"/>
                  </a:rPr>
                  <a:t>integrados</a:t>
                </a:r>
                <a:endParaRPr lang="en-CA" sz="1400" spc="-51" dirty="0">
                  <a:ln w="3175">
                    <a:noFill/>
                  </a:ln>
                  <a:solidFill>
                    <a:srgbClr val="00A3EF"/>
                  </a:solidFill>
                  <a:cs typeface="Segoe Sans Display Semilight"/>
                </a:endParaRPr>
              </a:p>
            </p:txBody>
          </p:sp>
          <p:sp>
            <p:nvSpPr>
              <p:cNvPr id="20" name="TextBox 19">
                <a:extLst>
                  <a:ext uri="{FF2B5EF4-FFF2-40B4-BE49-F238E27FC236}">
                    <a16:creationId xmlns:a16="http://schemas.microsoft.com/office/drawing/2014/main" id="{B3C374D8-A4EA-7891-802E-EB60CB198900}"/>
                  </a:ext>
                </a:extLst>
              </p:cNvPr>
              <p:cNvSpPr txBox="1"/>
              <p:nvPr/>
            </p:nvSpPr>
            <p:spPr>
              <a:xfrm>
                <a:off x="9687203" y="2249480"/>
                <a:ext cx="1788488" cy="430887"/>
              </a:xfrm>
              <a:prstGeom prst="rect">
                <a:avLst/>
              </a:prstGeom>
              <a:noFill/>
            </p:spPr>
            <p:txBody>
              <a:bodyPr wrap="square" lIns="0" tIns="0" rIns="0" bIns="0" rtlCol="0">
                <a:spAutoFit/>
              </a:bodyPr>
              <a:lstStyle/>
              <a:p>
                <a:pPr algn="ctr">
                  <a:spcBef>
                    <a:spcPts val="61"/>
                  </a:spcBef>
                  <a:tabLst>
                    <a:tab pos="601840" algn="l"/>
                  </a:tabLst>
                  <a:defRPr/>
                </a:pPr>
                <a:r>
                  <a:rPr lang="es-ES" sz="1400" spc="-51" dirty="0">
                    <a:ln w="3175">
                      <a:noFill/>
                    </a:ln>
                    <a:solidFill>
                      <a:srgbClr val="00A3EF"/>
                    </a:solidFill>
                    <a:cs typeface="Segoe Sans Display Semilight"/>
                  </a:rPr>
                  <a:t>Asistente de Al, portal y herramientas</a:t>
                </a:r>
              </a:p>
            </p:txBody>
          </p:sp>
          <p:grpSp>
            <p:nvGrpSpPr>
              <p:cNvPr id="95" name="Group 94">
                <a:extLst>
                  <a:ext uri="{FF2B5EF4-FFF2-40B4-BE49-F238E27FC236}">
                    <a16:creationId xmlns:a16="http://schemas.microsoft.com/office/drawing/2014/main" id="{FDE060F0-8602-CB47-FBE6-A3B943B3AD66}"/>
                  </a:ext>
                </a:extLst>
              </p:cNvPr>
              <p:cNvGrpSpPr/>
              <p:nvPr/>
            </p:nvGrpSpPr>
            <p:grpSpPr>
              <a:xfrm>
                <a:off x="801975" y="2952604"/>
                <a:ext cx="3565363" cy="755824"/>
                <a:chOff x="796339" y="2952604"/>
                <a:chExt cx="3565363" cy="755824"/>
              </a:xfrm>
            </p:grpSpPr>
            <p:sp>
              <p:nvSpPr>
                <p:cNvPr id="21" name="TextBox 20">
                  <a:extLst>
                    <a:ext uri="{FF2B5EF4-FFF2-40B4-BE49-F238E27FC236}">
                      <a16:creationId xmlns:a16="http://schemas.microsoft.com/office/drawing/2014/main" id="{305149EA-CC29-0E22-E72F-2824250FA329}"/>
                    </a:ext>
                  </a:extLst>
                </p:cNvPr>
                <p:cNvSpPr txBox="1"/>
                <p:nvPr/>
              </p:nvSpPr>
              <p:spPr>
                <a:xfrm>
                  <a:off x="796339" y="3399689"/>
                  <a:ext cx="696797"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Azure Update Manager</a:t>
                  </a:r>
                </a:p>
              </p:txBody>
            </p:sp>
            <p:sp>
              <p:nvSpPr>
                <p:cNvPr id="23" name="TextBox 22">
                  <a:extLst>
                    <a:ext uri="{FF2B5EF4-FFF2-40B4-BE49-F238E27FC236}">
                      <a16:creationId xmlns:a16="http://schemas.microsoft.com/office/drawing/2014/main" id="{B3FD8DDA-1827-99F2-2BDC-DB9F8D209EC6}"/>
                    </a:ext>
                  </a:extLst>
                </p:cNvPr>
                <p:cNvSpPr txBox="1"/>
                <p:nvPr/>
              </p:nvSpPr>
              <p:spPr>
                <a:xfrm>
                  <a:off x="1724290" y="3399689"/>
                  <a:ext cx="758212"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Configuration Management</a:t>
                  </a:r>
                </a:p>
              </p:txBody>
            </p:sp>
            <p:sp>
              <p:nvSpPr>
                <p:cNvPr id="25" name="TextBox 24">
                  <a:extLst>
                    <a:ext uri="{FF2B5EF4-FFF2-40B4-BE49-F238E27FC236}">
                      <a16:creationId xmlns:a16="http://schemas.microsoft.com/office/drawing/2014/main" id="{2688C8CD-AC2F-260B-072E-C20720B433C8}"/>
                    </a:ext>
                  </a:extLst>
                </p:cNvPr>
                <p:cNvSpPr txBox="1"/>
                <p:nvPr/>
              </p:nvSpPr>
              <p:spPr>
                <a:xfrm>
                  <a:off x="2913650" y="3399689"/>
                  <a:ext cx="312848"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Azure</a:t>
                  </a:r>
                  <a:br>
                    <a:rPr lang="en-CA" sz="900">
                      <a:solidFill>
                        <a:srgbClr val="000000"/>
                      </a:solidFill>
                      <a:latin typeface="Segoe UI"/>
                    </a:rPr>
                  </a:br>
                  <a:r>
                    <a:rPr lang="en-CA" sz="900">
                      <a:solidFill>
                        <a:srgbClr val="000000"/>
                      </a:solidFill>
                      <a:latin typeface="Segoe UI"/>
                    </a:rPr>
                    <a:t>Policy</a:t>
                  </a:r>
                </a:p>
              </p:txBody>
            </p:sp>
            <p:cxnSp>
              <p:nvCxnSpPr>
                <p:cNvPr id="28" name="Straight Connector 27">
                  <a:extLst>
                    <a:ext uri="{FF2B5EF4-FFF2-40B4-BE49-F238E27FC236}">
                      <a16:creationId xmlns:a16="http://schemas.microsoft.com/office/drawing/2014/main" id="{CB699BEB-3503-887C-9738-58D39FA09EBB}"/>
                    </a:ext>
                  </a:extLst>
                </p:cNvPr>
                <p:cNvCxnSpPr>
                  <a:cxnSpLocks/>
                </p:cNvCxnSpPr>
                <p:nvPr/>
              </p:nvCxnSpPr>
              <p:spPr>
                <a:xfrm>
                  <a:off x="1618910" y="3362689"/>
                  <a:ext cx="0" cy="345739"/>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594FDD0-CDAE-5252-B3BA-57E2A322CE06}"/>
                    </a:ext>
                  </a:extLst>
                </p:cNvPr>
                <p:cNvCxnSpPr>
                  <a:cxnSpLocks/>
                </p:cNvCxnSpPr>
                <p:nvPr/>
              </p:nvCxnSpPr>
              <p:spPr>
                <a:xfrm>
                  <a:off x="2584656" y="3362093"/>
                  <a:ext cx="0" cy="345739"/>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825D314-B368-AC2E-38FE-AA4E87FDD64C}"/>
                    </a:ext>
                  </a:extLst>
                </p:cNvPr>
                <p:cNvCxnSpPr>
                  <a:cxnSpLocks/>
                </p:cNvCxnSpPr>
                <p:nvPr/>
              </p:nvCxnSpPr>
              <p:spPr>
                <a:xfrm>
                  <a:off x="3550402" y="3362093"/>
                  <a:ext cx="0" cy="345739"/>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2" name="Graphic 31">
                  <a:extLst>
                    <a:ext uri="{FF2B5EF4-FFF2-40B4-BE49-F238E27FC236}">
                      <a16:creationId xmlns:a16="http://schemas.microsoft.com/office/drawing/2014/main" id="{3F12EAA6-FC6D-16D1-D23A-791A25769BF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9470" y="2980014"/>
                  <a:ext cx="280084" cy="280084"/>
                </a:xfrm>
                <a:prstGeom prst="rect">
                  <a:avLst/>
                </a:prstGeom>
              </p:spPr>
            </p:pic>
            <p:pic>
              <p:nvPicPr>
                <p:cNvPr id="33" name="Graphic 32">
                  <a:extLst>
                    <a:ext uri="{FF2B5EF4-FFF2-40B4-BE49-F238E27FC236}">
                      <a16:creationId xmlns:a16="http://schemas.microsoft.com/office/drawing/2014/main" id="{5431A776-0A29-2442-C6D1-623569096E4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13650" y="2965238"/>
                  <a:ext cx="309636" cy="309636"/>
                </a:xfrm>
                <a:prstGeom prst="rect">
                  <a:avLst/>
                </a:prstGeom>
              </p:spPr>
            </p:pic>
            <p:pic>
              <p:nvPicPr>
                <p:cNvPr id="40" name="Picture 2">
                  <a:extLst>
                    <a:ext uri="{FF2B5EF4-FFF2-40B4-BE49-F238E27FC236}">
                      <a16:creationId xmlns:a16="http://schemas.microsoft.com/office/drawing/2014/main" id="{52B5FCDA-FB79-F099-628C-4093F06A4BF1}"/>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32235" y="2981915"/>
                  <a:ext cx="342322" cy="308091"/>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5154F1A4-A015-355F-8C7C-7875C6AFA263}"/>
                    </a:ext>
                  </a:extLst>
                </p:cNvPr>
                <p:cNvSpPr txBox="1"/>
                <p:nvPr/>
              </p:nvSpPr>
              <p:spPr>
                <a:xfrm>
                  <a:off x="3657505" y="3399689"/>
                  <a:ext cx="704197"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Inventory Management</a:t>
                  </a:r>
                </a:p>
              </p:txBody>
            </p:sp>
            <p:pic>
              <p:nvPicPr>
                <p:cNvPr id="41" name="Picture 2">
                  <a:extLst>
                    <a:ext uri="{FF2B5EF4-FFF2-40B4-BE49-F238E27FC236}">
                      <a16:creationId xmlns:a16="http://schemas.microsoft.com/office/drawing/2014/main" id="{5BC3848F-29E6-71D7-435A-33C3E8B3787D}"/>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41806" y="2952604"/>
                  <a:ext cx="342803" cy="295145"/>
                </a:xfrm>
                <a:prstGeom prst="rect">
                  <a:avLst/>
                </a:prstGeom>
                <a:noFill/>
                <a:extLst>
                  <a:ext uri="{909E8E84-426E-40DD-AFC4-6F175D3DCCD1}">
                    <a14:hiddenFill xmlns:a14="http://schemas.microsoft.com/office/drawing/2010/main">
                      <a:solidFill>
                        <a:srgbClr val="FFFFFF"/>
                      </a:solidFill>
                    </a14:hiddenFill>
                  </a:ext>
                </a:extLst>
              </p:spPr>
            </p:pic>
          </p:grpSp>
          <p:sp>
            <p:nvSpPr>
              <p:cNvPr id="42" name="TextBox 41">
                <a:extLst>
                  <a:ext uri="{FF2B5EF4-FFF2-40B4-BE49-F238E27FC236}">
                    <a16:creationId xmlns:a16="http://schemas.microsoft.com/office/drawing/2014/main" id="{79A085D4-5BA8-9217-9A2E-F10B6F34206F}"/>
                  </a:ext>
                </a:extLst>
              </p:cNvPr>
              <p:cNvSpPr txBox="1"/>
              <p:nvPr/>
            </p:nvSpPr>
            <p:spPr>
              <a:xfrm>
                <a:off x="5454630" y="2827480"/>
                <a:ext cx="704199"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Azure Monitor</a:t>
                </a:r>
              </a:p>
            </p:txBody>
          </p:sp>
          <p:pic>
            <p:nvPicPr>
              <p:cNvPr id="43" name="Graphic 42">
                <a:extLst>
                  <a:ext uri="{FF2B5EF4-FFF2-40B4-BE49-F238E27FC236}">
                    <a16:creationId xmlns:a16="http://schemas.microsoft.com/office/drawing/2014/main" id="{FC093FA9-3269-0579-8285-644312902F0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193858" y="2827479"/>
                <a:ext cx="276999" cy="276999"/>
              </a:xfrm>
              <a:prstGeom prst="rect">
                <a:avLst/>
              </a:prstGeom>
            </p:spPr>
          </p:pic>
          <p:pic>
            <p:nvPicPr>
              <p:cNvPr id="48" name="Graphic 47">
                <a:extLst>
                  <a:ext uri="{FF2B5EF4-FFF2-40B4-BE49-F238E27FC236}">
                    <a16:creationId xmlns:a16="http://schemas.microsoft.com/office/drawing/2014/main" id="{6E67E5F5-D208-01C9-8DD6-CC9F5C2BB72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078130" y="3394484"/>
                <a:ext cx="188407" cy="188407"/>
              </a:xfrm>
              <a:prstGeom prst="rect">
                <a:avLst/>
              </a:prstGeom>
            </p:spPr>
          </p:pic>
          <p:cxnSp>
            <p:nvCxnSpPr>
              <p:cNvPr id="49" name="Straight Connector 48">
                <a:extLst>
                  <a:ext uri="{FF2B5EF4-FFF2-40B4-BE49-F238E27FC236}">
                    <a16:creationId xmlns:a16="http://schemas.microsoft.com/office/drawing/2014/main" id="{B80BBB7A-5EF7-6809-8B2E-2E3C3907BB4D}"/>
                  </a:ext>
                </a:extLst>
              </p:cNvPr>
              <p:cNvCxnSpPr>
                <a:cxnSpLocks/>
              </p:cNvCxnSpPr>
              <p:nvPr/>
            </p:nvCxnSpPr>
            <p:spPr>
              <a:xfrm rot="5400000">
                <a:off x="5615374" y="2483919"/>
                <a:ext cx="0" cy="1531111"/>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CED3D80-A542-6958-DC54-5511C29DFCCE}"/>
                  </a:ext>
                </a:extLst>
              </p:cNvPr>
              <p:cNvSpPr txBox="1"/>
              <p:nvPr/>
            </p:nvSpPr>
            <p:spPr>
              <a:xfrm>
                <a:off x="4820234" y="3664777"/>
                <a:ext cx="704199"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Chaos </a:t>
                </a:r>
                <a:br>
                  <a:rPr lang="en-CA" sz="900">
                    <a:solidFill>
                      <a:srgbClr val="000000"/>
                    </a:solidFill>
                    <a:latin typeface="Segoe UI"/>
                  </a:rPr>
                </a:br>
                <a:r>
                  <a:rPr lang="en-CA" sz="900">
                    <a:solidFill>
                      <a:srgbClr val="000000"/>
                    </a:solidFill>
                    <a:latin typeface="Segoe UI"/>
                  </a:rPr>
                  <a:t>Studio</a:t>
                </a:r>
              </a:p>
            </p:txBody>
          </p:sp>
          <p:sp>
            <p:nvSpPr>
              <p:cNvPr id="51" name="TextBox 50">
                <a:extLst>
                  <a:ext uri="{FF2B5EF4-FFF2-40B4-BE49-F238E27FC236}">
                    <a16:creationId xmlns:a16="http://schemas.microsoft.com/office/drawing/2014/main" id="{5D4CA5EF-CC89-80CA-592D-C09567758393}"/>
                  </a:ext>
                </a:extLst>
              </p:cNvPr>
              <p:cNvSpPr txBox="1"/>
              <p:nvPr/>
            </p:nvSpPr>
            <p:spPr>
              <a:xfrm>
                <a:off x="5707618" y="3664777"/>
                <a:ext cx="704199"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Site </a:t>
                </a:r>
                <a:br>
                  <a:rPr lang="en-CA" sz="900">
                    <a:solidFill>
                      <a:srgbClr val="000000"/>
                    </a:solidFill>
                    <a:latin typeface="Segoe UI"/>
                  </a:rPr>
                </a:br>
                <a:r>
                  <a:rPr lang="en-CA" sz="900">
                    <a:solidFill>
                      <a:srgbClr val="000000"/>
                    </a:solidFill>
                    <a:latin typeface="Segoe UI"/>
                  </a:rPr>
                  <a:t>Recovery</a:t>
                </a:r>
              </a:p>
            </p:txBody>
          </p:sp>
          <p:pic>
            <p:nvPicPr>
              <p:cNvPr id="52" name="Picture 2">
                <a:extLst>
                  <a:ext uri="{FF2B5EF4-FFF2-40B4-BE49-F238E27FC236}">
                    <a16:creationId xmlns:a16="http://schemas.microsoft.com/office/drawing/2014/main" id="{0BA68A11-4AA1-61B7-5265-D592A4DA8350}"/>
                  </a:ext>
                </a:extLst>
              </p:cNvPr>
              <p:cNvPicPr>
                <a:picLocks noChangeAspect="1" noChangeArrowheads="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40076" y="3378851"/>
                <a:ext cx="259614" cy="219673"/>
              </a:xfrm>
              <a:prstGeom prst="rect">
                <a:avLst/>
              </a:prstGeom>
              <a:noFill/>
              <a:extLst>
                <a:ext uri="{909E8E84-426E-40DD-AFC4-6F175D3DCCD1}">
                  <a14:hiddenFill xmlns:a14="http://schemas.microsoft.com/office/drawing/2010/main">
                    <a:solidFill>
                      <a:srgbClr val="FFFFFF"/>
                    </a:solidFill>
                  </a14:hiddenFill>
                </a:ext>
              </a:extLst>
            </p:spPr>
          </p:pic>
          <p:pic>
            <p:nvPicPr>
              <p:cNvPr id="53" name="Graphic 52">
                <a:extLst>
                  <a:ext uri="{FF2B5EF4-FFF2-40B4-BE49-F238E27FC236}">
                    <a16:creationId xmlns:a16="http://schemas.microsoft.com/office/drawing/2014/main" id="{3192C9A0-88D5-74A7-27A5-612AC5AF3EE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896648" y="2912530"/>
                <a:ext cx="369332" cy="369332"/>
              </a:xfrm>
              <a:prstGeom prst="rect">
                <a:avLst/>
              </a:prstGeom>
            </p:spPr>
          </p:pic>
          <p:sp>
            <p:nvSpPr>
              <p:cNvPr id="54" name="TextBox 53">
                <a:extLst>
                  <a:ext uri="{FF2B5EF4-FFF2-40B4-BE49-F238E27FC236}">
                    <a16:creationId xmlns:a16="http://schemas.microsoft.com/office/drawing/2014/main" id="{4EF0FF31-B7D9-54EC-8282-DF8CA2794EFD}"/>
                  </a:ext>
                </a:extLst>
              </p:cNvPr>
              <p:cNvSpPr txBox="1"/>
              <p:nvPr/>
            </p:nvSpPr>
            <p:spPr>
              <a:xfrm>
                <a:off x="7476165" y="3376535"/>
                <a:ext cx="1210299"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Microsoft Defender</a:t>
                </a:r>
                <a:br>
                  <a:rPr lang="en-CA" sz="900">
                    <a:solidFill>
                      <a:srgbClr val="000000"/>
                    </a:solidFill>
                    <a:latin typeface="Segoe UI"/>
                  </a:rPr>
                </a:br>
                <a:r>
                  <a:rPr lang="en-CA" sz="900">
                    <a:solidFill>
                      <a:srgbClr val="000000"/>
                    </a:solidFill>
                    <a:latin typeface="Segoe UI"/>
                  </a:rPr>
                  <a:t>for Cloud</a:t>
                </a:r>
              </a:p>
            </p:txBody>
          </p:sp>
          <p:sp>
            <p:nvSpPr>
              <p:cNvPr id="55" name="TextBox 54">
                <a:extLst>
                  <a:ext uri="{FF2B5EF4-FFF2-40B4-BE49-F238E27FC236}">
                    <a16:creationId xmlns:a16="http://schemas.microsoft.com/office/drawing/2014/main" id="{DB21D3AD-367D-9209-CD84-5BC3335618DD}"/>
                  </a:ext>
                </a:extLst>
              </p:cNvPr>
              <p:cNvSpPr txBox="1"/>
              <p:nvPr/>
            </p:nvSpPr>
            <p:spPr>
              <a:xfrm>
                <a:off x="10423649" y="2820240"/>
                <a:ext cx="704199"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Copilot</a:t>
                </a:r>
                <a:br>
                  <a:rPr lang="en-CA" sz="900">
                    <a:solidFill>
                      <a:srgbClr val="000000"/>
                    </a:solidFill>
                    <a:latin typeface="Segoe UI"/>
                  </a:rPr>
                </a:br>
                <a:r>
                  <a:rPr lang="en-CA" sz="900">
                    <a:solidFill>
                      <a:srgbClr val="000000"/>
                    </a:solidFill>
                    <a:latin typeface="Segoe UI"/>
                  </a:rPr>
                  <a:t>in Azure</a:t>
                </a:r>
              </a:p>
            </p:txBody>
          </p:sp>
          <p:sp>
            <p:nvSpPr>
              <p:cNvPr id="57" name="TextBox 56">
                <a:extLst>
                  <a:ext uri="{FF2B5EF4-FFF2-40B4-BE49-F238E27FC236}">
                    <a16:creationId xmlns:a16="http://schemas.microsoft.com/office/drawing/2014/main" id="{8015822E-F68B-55EC-E524-CDE77FF5632A}"/>
                  </a:ext>
                </a:extLst>
              </p:cNvPr>
              <p:cNvSpPr txBox="1"/>
              <p:nvPr/>
            </p:nvSpPr>
            <p:spPr>
              <a:xfrm>
                <a:off x="9770499" y="3664777"/>
                <a:ext cx="704199" cy="2769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Azure </a:t>
                </a:r>
                <a:br>
                  <a:rPr lang="en-CA" sz="900">
                    <a:solidFill>
                      <a:srgbClr val="000000"/>
                    </a:solidFill>
                    <a:latin typeface="Segoe UI"/>
                  </a:rPr>
                </a:br>
                <a:r>
                  <a:rPr lang="en-CA" sz="900">
                    <a:solidFill>
                      <a:srgbClr val="000000"/>
                    </a:solidFill>
                    <a:latin typeface="Segoe UI"/>
                  </a:rPr>
                  <a:t>Portal</a:t>
                </a:r>
              </a:p>
            </p:txBody>
          </p:sp>
          <p:sp>
            <p:nvSpPr>
              <p:cNvPr id="58" name="TextBox 57">
                <a:extLst>
                  <a:ext uri="{FF2B5EF4-FFF2-40B4-BE49-F238E27FC236}">
                    <a16:creationId xmlns:a16="http://schemas.microsoft.com/office/drawing/2014/main" id="{A3705DC6-8F3C-6211-59E3-F240B6468DA0}"/>
                  </a:ext>
                </a:extLst>
              </p:cNvPr>
              <p:cNvSpPr txBox="1"/>
              <p:nvPr/>
            </p:nvSpPr>
            <p:spPr>
              <a:xfrm>
                <a:off x="10702723" y="3664777"/>
                <a:ext cx="704199" cy="276999"/>
              </a:xfrm>
              <a:prstGeom prst="rect">
                <a:avLst/>
              </a:prstGeom>
              <a:noFill/>
            </p:spPr>
            <p:txBody>
              <a:bodyPr wrap="square" lIns="0" tIns="0" rIns="0" bIns="0" rtlCol="0">
                <a:spAutoFit/>
              </a:bodyPr>
              <a:lstStyle/>
              <a:p>
                <a:pPr algn="ctr" defTabSz="914377">
                  <a:defRPr/>
                </a:pPr>
                <a:r>
                  <a:rPr lang="en-CA" sz="900" err="1">
                    <a:solidFill>
                      <a:srgbClr val="000000"/>
                    </a:solidFill>
                    <a:latin typeface="Segoe UI"/>
                  </a:rPr>
                  <a:t>Powershell</a:t>
                </a:r>
                <a:r>
                  <a:rPr lang="en-CA" sz="900">
                    <a:solidFill>
                      <a:srgbClr val="000000"/>
                    </a:solidFill>
                    <a:latin typeface="Segoe UI"/>
                  </a:rPr>
                  <a:t> and CLI</a:t>
                </a:r>
              </a:p>
            </p:txBody>
          </p:sp>
          <p:pic>
            <p:nvPicPr>
              <p:cNvPr id="59" name="Graphic 58">
                <a:extLst>
                  <a:ext uri="{FF2B5EF4-FFF2-40B4-BE49-F238E27FC236}">
                    <a16:creationId xmlns:a16="http://schemas.microsoft.com/office/drawing/2014/main" id="{9632B447-6083-3B4F-D2ED-739F3A09F18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026964" y="3393053"/>
                <a:ext cx="191268" cy="191268"/>
              </a:xfrm>
              <a:prstGeom prst="rect">
                <a:avLst/>
              </a:prstGeom>
            </p:spPr>
          </p:pic>
          <p:pic>
            <p:nvPicPr>
              <p:cNvPr id="60" name="Graphic 59">
                <a:extLst>
                  <a:ext uri="{FF2B5EF4-FFF2-40B4-BE49-F238E27FC236}">
                    <a16:creationId xmlns:a16="http://schemas.microsoft.com/office/drawing/2014/main" id="{6BA51AE3-280C-0BC8-AE21-0FC1D9844A5E}"/>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960874" y="3394739"/>
                <a:ext cx="187896" cy="187896"/>
              </a:xfrm>
              <a:prstGeom prst="rect">
                <a:avLst/>
              </a:prstGeom>
            </p:spPr>
          </p:pic>
          <p:pic>
            <p:nvPicPr>
              <p:cNvPr id="61" name="Picture 2" descr="Microsoft Copilot Logo Free Download... · LobeHub">
                <a:extLst>
                  <a:ext uri="{FF2B5EF4-FFF2-40B4-BE49-F238E27FC236}">
                    <a16:creationId xmlns:a16="http://schemas.microsoft.com/office/drawing/2014/main" id="{95C0D20C-BF8E-6B02-F4AF-28E85FBFF14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47661" y="2820521"/>
                <a:ext cx="276436" cy="276436"/>
              </a:xfrm>
              <a:prstGeom prst="rect">
                <a:avLst/>
              </a:prstGeom>
              <a:noFill/>
              <a:extLst>
                <a:ext uri="{909E8E84-426E-40DD-AFC4-6F175D3DCCD1}">
                  <a14:hiddenFill xmlns:a14="http://schemas.microsoft.com/office/drawing/2010/main">
                    <a:solidFill>
                      <a:srgbClr val="FFFFFF"/>
                    </a:solidFill>
                  </a14:hiddenFill>
                </a:ext>
              </a:extLst>
            </p:spPr>
          </p:pic>
          <p:sp>
            <p:nvSpPr>
              <p:cNvPr id="63" name="Rounded Rectangle 13">
                <a:extLst>
                  <a:ext uri="{FF2B5EF4-FFF2-40B4-BE49-F238E27FC236}">
                    <a16:creationId xmlns:a16="http://schemas.microsoft.com/office/drawing/2014/main" id="{2998624B-6D25-7D1E-BF1B-2342A3F73C0C}"/>
                  </a:ext>
                </a:extLst>
              </p:cNvPr>
              <p:cNvSpPr/>
              <p:nvPr/>
            </p:nvSpPr>
            <p:spPr bwMode="auto">
              <a:xfrm>
                <a:off x="653164" y="4586016"/>
                <a:ext cx="3510943" cy="1609320"/>
              </a:xfrm>
              <a:prstGeom prst="roundRect">
                <a:avLst>
                  <a:gd name="adj" fmla="val 0"/>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932719">
                  <a:spcBef>
                    <a:spcPct val="20000"/>
                  </a:spcBef>
                  <a:buSzPct val="90000"/>
                  <a:defRPr/>
                </a:pPr>
                <a:endParaRPr lang="en-US" sz="800" b="1" kern="0" err="1">
                  <a:solidFill>
                    <a:prstClr val="black"/>
                  </a:solidFill>
                  <a:latin typeface="Segoe UI"/>
                  <a:cs typeface="Segoe UI Semibold" panose="020B0502040204020203" pitchFamily="34" charset="0"/>
                </a:endParaRPr>
              </a:p>
            </p:txBody>
          </p:sp>
          <p:sp>
            <p:nvSpPr>
              <p:cNvPr id="64" name="Rounded Rectangle 14">
                <a:extLst>
                  <a:ext uri="{FF2B5EF4-FFF2-40B4-BE49-F238E27FC236}">
                    <a16:creationId xmlns:a16="http://schemas.microsoft.com/office/drawing/2014/main" id="{ECD26CB6-4BD3-1C3F-DE10-91C46AF88DE8}"/>
                  </a:ext>
                </a:extLst>
              </p:cNvPr>
              <p:cNvSpPr/>
              <p:nvPr/>
            </p:nvSpPr>
            <p:spPr bwMode="auto">
              <a:xfrm>
                <a:off x="4342910" y="4586016"/>
                <a:ext cx="3510943" cy="1609320"/>
              </a:xfrm>
              <a:prstGeom prst="roundRect">
                <a:avLst>
                  <a:gd name="adj" fmla="val 0"/>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932719">
                  <a:spcBef>
                    <a:spcPct val="20000"/>
                  </a:spcBef>
                  <a:buSzPct val="90000"/>
                  <a:defRPr/>
                </a:pPr>
                <a:endParaRPr lang="en-US" sz="800" b="1" kern="0" err="1">
                  <a:solidFill>
                    <a:prstClr val="black"/>
                  </a:solidFill>
                  <a:latin typeface="Segoe UI"/>
                  <a:cs typeface="Segoe UI Semibold" panose="020B0502040204020203" pitchFamily="34" charset="0"/>
                </a:endParaRPr>
              </a:p>
            </p:txBody>
          </p:sp>
          <p:sp>
            <p:nvSpPr>
              <p:cNvPr id="65" name="Rounded Rectangle 16">
                <a:extLst>
                  <a:ext uri="{FF2B5EF4-FFF2-40B4-BE49-F238E27FC236}">
                    <a16:creationId xmlns:a16="http://schemas.microsoft.com/office/drawing/2014/main" id="{1335CAC7-0CC5-7BFB-F0FA-9E4E2BC6DC12}"/>
                  </a:ext>
                </a:extLst>
              </p:cNvPr>
              <p:cNvSpPr/>
              <p:nvPr/>
            </p:nvSpPr>
            <p:spPr bwMode="auto">
              <a:xfrm>
                <a:off x="8032655" y="4586016"/>
                <a:ext cx="3510943" cy="1609315"/>
              </a:xfrm>
              <a:prstGeom prst="roundRect">
                <a:avLst>
                  <a:gd name="adj" fmla="val 0"/>
                </a:avLst>
              </a:prstGeom>
              <a:noFill/>
              <a:ln w="9525" cap="flat" cmpd="sng" algn="ctr">
                <a:solidFill>
                  <a:schemeClr val="tx1"/>
                </a:solidFill>
                <a:prstDash val="solid"/>
                <a:headEnd type="none" w="med" len="med"/>
                <a:tailEnd type="none" w="med" len="med"/>
              </a:ln>
              <a:effectLst/>
            </p:spPr>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algn="r" defTabSz="932719">
                  <a:spcBef>
                    <a:spcPct val="20000"/>
                  </a:spcBef>
                  <a:buSzPct val="90000"/>
                  <a:defRPr/>
                </a:pPr>
                <a:endParaRPr lang="en-US" sz="800" b="1" kern="0" err="1">
                  <a:solidFill>
                    <a:prstClr val="black"/>
                  </a:solidFill>
                  <a:latin typeface="Segoe UI"/>
                  <a:cs typeface="Segoe UI Semibold" panose="020B0502040204020203" pitchFamily="34" charset="0"/>
                </a:endParaRPr>
              </a:p>
            </p:txBody>
          </p:sp>
          <p:sp>
            <p:nvSpPr>
              <p:cNvPr id="66" name="TextBox 65">
                <a:extLst>
                  <a:ext uri="{FF2B5EF4-FFF2-40B4-BE49-F238E27FC236}">
                    <a16:creationId xmlns:a16="http://schemas.microsoft.com/office/drawing/2014/main" id="{6BB65400-A141-B25E-CDDF-10460003BA91}"/>
                  </a:ext>
                </a:extLst>
              </p:cNvPr>
              <p:cNvSpPr txBox="1"/>
              <p:nvPr/>
            </p:nvSpPr>
            <p:spPr>
              <a:xfrm>
                <a:off x="2198546" y="4730637"/>
                <a:ext cx="420179" cy="215444"/>
              </a:xfrm>
              <a:prstGeom prst="rect">
                <a:avLst/>
              </a:prstGeom>
              <a:noFill/>
            </p:spPr>
            <p:txBody>
              <a:bodyPr wrap="none" lIns="0" tIns="0" rIns="0" bIns="0" rtlCol="0">
                <a:spAutoFit/>
              </a:bodyPr>
              <a:lstStyle/>
              <a:p>
                <a:pPr algn="ctr" defTabSz="914377">
                  <a:spcBef>
                    <a:spcPts val="61"/>
                  </a:spcBef>
                  <a:tabLst>
                    <a:tab pos="601840" algn="l"/>
                  </a:tabLst>
                  <a:defRPr/>
                </a:pPr>
                <a:r>
                  <a:rPr lang="en-CA" sz="1400" spc="-51">
                    <a:ln w="3175">
                      <a:noFill/>
                    </a:ln>
                    <a:solidFill>
                      <a:srgbClr val="00A3EF"/>
                    </a:solidFill>
                    <a:latin typeface="Segoe UI"/>
                    <a:cs typeface="Segoe Sans Display Semilight"/>
                  </a:rPr>
                  <a:t>Azure</a:t>
                </a:r>
              </a:p>
            </p:txBody>
          </p:sp>
          <p:sp>
            <p:nvSpPr>
              <p:cNvPr id="67" name="TextBox 66">
                <a:extLst>
                  <a:ext uri="{FF2B5EF4-FFF2-40B4-BE49-F238E27FC236}">
                    <a16:creationId xmlns:a16="http://schemas.microsoft.com/office/drawing/2014/main" id="{48F025ED-DC46-BEC4-873F-BAE4AEE655C7}"/>
                  </a:ext>
                </a:extLst>
              </p:cNvPr>
              <p:cNvSpPr txBox="1"/>
              <p:nvPr/>
            </p:nvSpPr>
            <p:spPr>
              <a:xfrm>
                <a:off x="5495096" y="4730637"/>
                <a:ext cx="1206571" cy="215444"/>
              </a:xfrm>
              <a:prstGeom prst="rect">
                <a:avLst/>
              </a:prstGeom>
              <a:noFill/>
            </p:spPr>
            <p:txBody>
              <a:bodyPr wrap="square" lIns="0" tIns="0" rIns="0" bIns="0" rtlCol="0">
                <a:spAutoFit/>
              </a:bodyPr>
              <a:lstStyle/>
              <a:p>
                <a:pPr algn="ctr" defTabSz="914377">
                  <a:spcBef>
                    <a:spcPts val="61"/>
                  </a:spcBef>
                  <a:tabLst>
                    <a:tab pos="601840" algn="l"/>
                  </a:tabLst>
                  <a:defRPr/>
                </a:pPr>
                <a:r>
                  <a:rPr lang="en-CA" sz="1400" spc="-51">
                    <a:ln w="3175">
                      <a:noFill/>
                    </a:ln>
                    <a:solidFill>
                      <a:srgbClr val="00A3EF"/>
                    </a:solidFill>
                    <a:latin typeface="Segoe UI"/>
                    <a:cs typeface="Segoe Sans Display Semilight"/>
                  </a:rPr>
                  <a:t>Multi-cloud</a:t>
                </a:r>
              </a:p>
            </p:txBody>
          </p:sp>
          <p:sp>
            <p:nvSpPr>
              <p:cNvPr id="68" name="TextBox 67">
                <a:extLst>
                  <a:ext uri="{FF2B5EF4-FFF2-40B4-BE49-F238E27FC236}">
                    <a16:creationId xmlns:a16="http://schemas.microsoft.com/office/drawing/2014/main" id="{1E17293F-9740-7D69-E615-AEFF4518B71F}"/>
                  </a:ext>
                </a:extLst>
              </p:cNvPr>
              <p:cNvSpPr txBox="1"/>
              <p:nvPr/>
            </p:nvSpPr>
            <p:spPr>
              <a:xfrm>
                <a:off x="9034910" y="4730637"/>
                <a:ext cx="1506432" cy="215444"/>
              </a:xfrm>
              <a:prstGeom prst="rect">
                <a:avLst/>
              </a:prstGeom>
              <a:noFill/>
            </p:spPr>
            <p:txBody>
              <a:bodyPr wrap="square" lIns="0" tIns="0" rIns="0" bIns="0" rtlCol="0">
                <a:spAutoFit/>
              </a:bodyPr>
              <a:lstStyle/>
              <a:p>
                <a:pPr algn="ctr" defTabSz="914377">
                  <a:spcBef>
                    <a:spcPts val="61"/>
                  </a:spcBef>
                  <a:tabLst>
                    <a:tab pos="601840" algn="l"/>
                  </a:tabLst>
                  <a:defRPr/>
                </a:pPr>
                <a:r>
                  <a:rPr lang="en-CA" sz="1400" spc="-51">
                    <a:ln w="3175">
                      <a:noFill/>
                    </a:ln>
                    <a:solidFill>
                      <a:srgbClr val="00A3EF"/>
                    </a:solidFill>
                    <a:latin typeface="Segoe UI"/>
                    <a:cs typeface="Segoe Sans Display Semilight"/>
                  </a:rPr>
                  <a:t>On-premises</a:t>
                </a:r>
              </a:p>
            </p:txBody>
          </p:sp>
          <p:pic>
            <p:nvPicPr>
              <p:cNvPr id="69" name="Picture 68" descr="A black background with white spots&#10;&#10;AI-generated content may be incorrect.">
                <a:extLst>
                  <a:ext uri="{FF2B5EF4-FFF2-40B4-BE49-F238E27FC236}">
                    <a16:creationId xmlns:a16="http://schemas.microsoft.com/office/drawing/2014/main" id="{E7355599-4C55-7CDC-6BC5-9966749D1B45}"/>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a:xfrm>
                <a:off x="941717" y="5351650"/>
                <a:ext cx="786082" cy="263428"/>
              </a:xfrm>
              <a:prstGeom prst="rect">
                <a:avLst/>
              </a:prstGeom>
            </p:spPr>
          </p:pic>
          <p:pic>
            <p:nvPicPr>
              <p:cNvPr id="70" name="Graphic 69">
                <a:extLst>
                  <a:ext uri="{FF2B5EF4-FFF2-40B4-BE49-F238E27FC236}">
                    <a16:creationId xmlns:a16="http://schemas.microsoft.com/office/drawing/2014/main" id="{38A6390D-B97B-3C73-79D6-34CC18DE19BD}"/>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2077513" y="5304666"/>
                <a:ext cx="357396" cy="357396"/>
              </a:xfrm>
              <a:prstGeom prst="rect">
                <a:avLst/>
              </a:prstGeom>
            </p:spPr>
          </p:pic>
          <p:pic>
            <p:nvPicPr>
              <p:cNvPr id="71" name="Picture 4">
                <a:extLst>
                  <a:ext uri="{FF2B5EF4-FFF2-40B4-BE49-F238E27FC236}">
                    <a16:creationId xmlns:a16="http://schemas.microsoft.com/office/drawing/2014/main" id="{6CAD0370-16C7-AFEE-9315-66D9C2C8A3D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84623" y="5309769"/>
                <a:ext cx="357396" cy="347190"/>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6" descr="Linux Logo, symbol, meaning, history, PNG, brand">
                <a:extLst>
                  <a:ext uri="{FF2B5EF4-FFF2-40B4-BE49-F238E27FC236}">
                    <a16:creationId xmlns:a16="http://schemas.microsoft.com/office/drawing/2014/main" id="{989069DA-A7B2-4753-0364-C9D5ACC60831}"/>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28419" t="5235" r="28435" b="2962"/>
              <a:stretch>
                <a:fillRect/>
              </a:stretch>
            </p:blipFill>
            <p:spPr bwMode="auto">
              <a:xfrm>
                <a:off x="3539340" y="5311227"/>
                <a:ext cx="287650" cy="344274"/>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8" descr="Logo Google Cloud Icon Vector Png - SimilarPNG">
                <a:extLst>
                  <a:ext uri="{FF2B5EF4-FFF2-40B4-BE49-F238E27FC236}">
                    <a16:creationId xmlns:a16="http://schemas.microsoft.com/office/drawing/2014/main" id="{C41FA224-558E-1EE2-BF70-11424B5BEBE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909927" y="5131181"/>
                <a:ext cx="376908" cy="308438"/>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10" descr="Oracle-Logo - EQUITEK">
                <a:extLst>
                  <a:ext uri="{FF2B5EF4-FFF2-40B4-BE49-F238E27FC236}">
                    <a16:creationId xmlns:a16="http://schemas.microsoft.com/office/drawing/2014/main" id="{FF4525A9-351B-F7FA-B24C-A49D6829FBB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10158" y="5149685"/>
                <a:ext cx="993140" cy="255526"/>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a:extLst>
                  <a:ext uri="{FF2B5EF4-FFF2-40B4-BE49-F238E27FC236}">
                    <a16:creationId xmlns:a16="http://schemas.microsoft.com/office/drawing/2014/main" id="{9858EA14-5414-B2C2-C48F-0F3A2C6F6017}"/>
                  </a:ext>
                </a:extLst>
              </p:cNvPr>
              <p:cNvSpPr txBox="1"/>
              <p:nvPr/>
            </p:nvSpPr>
            <p:spPr>
              <a:xfrm>
                <a:off x="8780040" y="5690300"/>
                <a:ext cx="584440" cy="1384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Azure Local</a:t>
                </a:r>
              </a:p>
            </p:txBody>
          </p:sp>
          <p:sp>
            <p:nvSpPr>
              <p:cNvPr id="75" name="TextBox 74">
                <a:extLst>
                  <a:ext uri="{FF2B5EF4-FFF2-40B4-BE49-F238E27FC236}">
                    <a16:creationId xmlns:a16="http://schemas.microsoft.com/office/drawing/2014/main" id="{B6AE6129-B818-44A9-11CF-E01050433583}"/>
                  </a:ext>
                </a:extLst>
              </p:cNvPr>
              <p:cNvSpPr txBox="1"/>
              <p:nvPr/>
            </p:nvSpPr>
            <p:spPr>
              <a:xfrm>
                <a:off x="10171510" y="5690300"/>
                <a:ext cx="941888" cy="138499"/>
              </a:xfrm>
              <a:prstGeom prst="rect">
                <a:avLst/>
              </a:prstGeom>
              <a:noFill/>
            </p:spPr>
            <p:txBody>
              <a:bodyPr wrap="square" lIns="0" tIns="0" rIns="0" bIns="0" rtlCol="0">
                <a:spAutoFit/>
              </a:bodyPr>
              <a:lstStyle/>
              <a:p>
                <a:pPr algn="ctr" defTabSz="914377">
                  <a:defRPr/>
                </a:pPr>
                <a:r>
                  <a:rPr lang="en-CA" sz="900">
                    <a:solidFill>
                      <a:srgbClr val="000000"/>
                    </a:solidFill>
                    <a:latin typeface="Segoe UI"/>
                  </a:rPr>
                  <a:t>Microsoft Hyper-V</a:t>
                </a:r>
              </a:p>
            </p:txBody>
          </p:sp>
          <p:pic>
            <p:nvPicPr>
              <p:cNvPr id="76" name="Picture 12" descr="VMware | Arrow Education">
                <a:extLst>
                  <a:ext uri="{FF2B5EF4-FFF2-40B4-BE49-F238E27FC236}">
                    <a16:creationId xmlns:a16="http://schemas.microsoft.com/office/drawing/2014/main" id="{14887484-6927-3133-6627-2F251CA8238B}"/>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481172" y="5235701"/>
                <a:ext cx="852905" cy="252428"/>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14">
                <a:extLst>
                  <a:ext uri="{FF2B5EF4-FFF2-40B4-BE49-F238E27FC236}">
                    <a16:creationId xmlns:a16="http://schemas.microsoft.com/office/drawing/2014/main" id="{78C70903-937E-924D-A0E9-3A208AF96E6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143059" y="5312261"/>
                <a:ext cx="998790" cy="125630"/>
              </a:xfrm>
              <a:prstGeom prst="rect">
                <a:avLst/>
              </a:prstGeom>
              <a:noFill/>
              <a:extLst>
                <a:ext uri="{909E8E84-426E-40DD-AFC4-6F175D3DCCD1}">
                  <a14:hiddenFill xmlns:a14="http://schemas.microsoft.com/office/drawing/2010/main">
                    <a:solidFill>
                      <a:srgbClr val="FFFFFF"/>
                    </a:solidFill>
                  </a14:hiddenFill>
                </a:ext>
              </a:extLst>
            </p:spPr>
          </p:pic>
          <p:cxnSp>
            <p:nvCxnSpPr>
              <p:cNvPr id="78" name="Straight Connector 77">
                <a:extLst>
                  <a:ext uri="{FF2B5EF4-FFF2-40B4-BE49-F238E27FC236}">
                    <a16:creationId xmlns:a16="http://schemas.microsoft.com/office/drawing/2014/main" id="{8CDDB123-F732-3794-BE9B-D455C5925726}"/>
                  </a:ext>
                </a:extLst>
              </p:cNvPr>
              <p:cNvCxnSpPr>
                <a:cxnSpLocks/>
              </p:cNvCxnSpPr>
              <p:nvPr/>
            </p:nvCxnSpPr>
            <p:spPr>
              <a:xfrm>
                <a:off x="9788126" y="5186399"/>
                <a:ext cx="0" cy="709300"/>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79" name="Picture 16">
                <a:extLst>
                  <a:ext uri="{FF2B5EF4-FFF2-40B4-BE49-F238E27FC236}">
                    <a16:creationId xmlns:a16="http://schemas.microsoft.com/office/drawing/2014/main" id="{BDFC334A-1736-6467-941E-A18021679B48}"/>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803542" y="5150564"/>
                <a:ext cx="450327" cy="269672"/>
              </a:xfrm>
              <a:prstGeom prst="rect">
                <a:avLst/>
              </a:prstGeom>
              <a:noFill/>
              <a:extLst>
                <a:ext uri="{909E8E84-426E-40DD-AFC4-6F175D3DCCD1}">
                  <a14:hiddenFill xmlns:a14="http://schemas.microsoft.com/office/drawing/2010/main">
                    <a:solidFill>
                      <a:srgbClr val="FFFFFF"/>
                    </a:solidFill>
                  </a14:hiddenFill>
                </a:ext>
              </a:extLst>
            </p:spPr>
          </p:pic>
          <p:cxnSp>
            <p:nvCxnSpPr>
              <p:cNvPr id="97" name="Straight Connector 96">
                <a:extLst>
                  <a:ext uri="{FF2B5EF4-FFF2-40B4-BE49-F238E27FC236}">
                    <a16:creationId xmlns:a16="http://schemas.microsoft.com/office/drawing/2014/main" id="{83631ECE-EBF8-D8F4-9C37-71DD75270D94}"/>
                  </a:ext>
                </a:extLst>
              </p:cNvPr>
              <p:cNvCxnSpPr>
                <a:cxnSpLocks/>
              </p:cNvCxnSpPr>
              <p:nvPr/>
            </p:nvCxnSpPr>
            <p:spPr>
              <a:xfrm rot="5400000">
                <a:off x="10581448" y="2483918"/>
                <a:ext cx="0" cy="1531111"/>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CEC0F6F-80E8-ABC3-9181-E92F4449204E}"/>
                  </a:ext>
                </a:extLst>
              </p:cNvPr>
              <p:cNvCxnSpPr>
                <a:cxnSpLocks/>
              </p:cNvCxnSpPr>
              <p:nvPr/>
            </p:nvCxnSpPr>
            <p:spPr>
              <a:xfrm>
                <a:off x="5615375" y="3367161"/>
                <a:ext cx="0" cy="597659"/>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9DC0F6E7-7010-F83E-9B3D-7D2766F5881C}"/>
                  </a:ext>
                </a:extLst>
              </p:cNvPr>
              <p:cNvCxnSpPr>
                <a:cxnSpLocks/>
              </p:cNvCxnSpPr>
              <p:nvPr/>
            </p:nvCxnSpPr>
            <p:spPr>
              <a:xfrm>
                <a:off x="10581447" y="3367160"/>
                <a:ext cx="0" cy="597659"/>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102" name="Picture 101" descr="Partenaire de la transformation digitale entreprises | Orange Business">
                <a:extLst>
                  <a:ext uri="{FF2B5EF4-FFF2-40B4-BE49-F238E27FC236}">
                    <a16:creationId xmlns:a16="http://schemas.microsoft.com/office/drawing/2014/main" id="{69A9E22A-A8FA-7814-CAD7-C8C746C12154}"/>
                  </a:ext>
                </a:extLst>
              </p:cNvPr>
              <p:cNvPicPr>
                <a:picLocks noChangeAspect="1"/>
              </p:cNvPicPr>
              <p:nvPr/>
            </p:nvPicPr>
            <p:blipFill>
              <a:blip r:embed="rId24"/>
              <a:stretch>
                <a:fillRect/>
              </a:stretch>
            </p:blipFill>
            <p:spPr>
              <a:xfrm>
                <a:off x="5020612" y="5568526"/>
                <a:ext cx="1027073" cy="461759"/>
              </a:xfrm>
              <a:prstGeom prst="rect">
                <a:avLst/>
              </a:prstGeom>
            </p:spPr>
          </p:pic>
          <p:pic>
            <p:nvPicPr>
              <p:cNvPr id="103" name="Picture 102" descr="Delos Cloud –Über uns">
                <a:extLst>
                  <a:ext uri="{FF2B5EF4-FFF2-40B4-BE49-F238E27FC236}">
                    <a16:creationId xmlns:a16="http://schemas.microsoft.com/office/drawing/2014/main" id="{E3A3E3A6-F595-AABF-7C40-696BB9CF07A0}"/>
                  </a:ext>
                </a:extLst>
              </p:cNvPr>
              <p:cNvPicPr>
                <a:picLocks noChangeAspect="1"/>
              </p:cNvPicPr>
              <p:nvPr/>
            </p:nvPicPr>
            <p:blipFill>
              <a:blip r:embed="rId25"/>
              <a:srcRect t="20402" b="19272"/>
              <a:stretch>
                <a:fillRect/>
              </a:stretch>
            </p:blipFill>
            <p:spPr>
              <a:xfrm>
                <a:off x="6355348" y="5592912"/>
                <a:ext cx="751380" cy="453278"/>
              </a:xfrm>
              <a:prstGeom prst="rect">
                <a:avLst/>
              </a:prstGeom>
            </p:spPr>
          </p:pic>
        </p:grpSp>
        <p:pic>
          <p:nvPicPr>
            <p:cNvPr id="2" name="Picture 1">
              <a:extLst>
                <a:ext uri="{FF2B5EF4-FFF2-40B4-BE49-F238E27FC236}">
                  <a16:creationId xmlns:a16="http://schemas.microsoft.com/office/drawing/2014/main" id="{C593AD39-1051-1C99-0431-1B0904848B48}"/>
                </a:ext>
                <a:ext uri="{C183D7F6-B498-43B3-948B-1728B52AA6E4}">
                  <adec:decorative xmlns:adec="http://schemas.microsoft.com/office/drawing/2017/decorative" val="1"/>
                </a:ext>
              </a:extLst>
            </p:cNvPr>
            <p:cNvPicPr>
              <a:picLocks noChangeAspect="1"/>
            </p:cNvPicPr>
            <p:nvPr/>
          </p:nvPicPr>
          <p:blipFill>
            <a:blip r:embed="rId26"/>
            <a:stretch>
              <a:fillRect/>
            </a:stretch>
          </p:blipFill>
          <p:spPr>
            <a:xfrm>
              <a:off x="8484428" y="5653901"/>
              <a:ext cx="247169" cy="224365"/>
            </a:xfrm>
            <a:prstGeom prst="rect">
              <a:avLst/>
            </a:prstGeom>
          </p:spPr>
        </p:pic>
      </p:grpSp>
      <p:sp>
        <p:nvSpPr>
          <p:cNvPr id="3" name="Title 2">
            <a:extLst>
              <a:ext uri="{FF2B5EF4-FFF2-40B4-BE49-F238E27FC236}">
                <a16:creationId xmlns:a16="http://schemas.microsoft.com/office/drawing/2014/main" id="{985EA1E0-9E20-55FE-AAE3-95D2B1E941F9}"/>
              </a:ext>
            </a:extLst>
          </p:cNvPr>
          <p:cNvSpPr>
            <a:spLocks noGrp="1"/>
          </p:cNvSpPr>
          <p:nvPr>
            <p:ph type="title"/>
          </p:nvPr>
        </p:nvSpPr>
        <p:spPr>
          <a:xfrm>
            <a:off x="588964" y="457209"/>
            <a:ext cx="7640637" cy="1107996"/>
          </a:xfrm>
        </p:spPr>
        <p:txBody>
          <a:bodyPr/>
          <a:lstStyle/>
          <a:p>
            <a:pPr lvl="0"/>
            <a:r>
              <a:rPr lang="es-ES" dirty="0">
                <a:latin typeface="+mn-lt"/>
              </a:rPr>
              <a:t>Plataforma coherente de gestión y desarrollo de infraestructuras</a:t>
            </a:r>
            <a:endParaRPr lang="en-CA" dirty="0">
              <a:latin typeface="+mn-lt"/>
            </a:endParaRPr>
          </a:p>
        </p:txBody>
      </p:sp>
    </p:spTree>
    <p:extLst>
      <p:ext uri="{BB962C8B-B14F-4D97-AF65-F5344CB8AC3E}">
        <p14:creationId xmlns:p14="http://schemas.microsoft.com/office/powerpoint/2010/main" val="20550558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500"/>
                                        <p:tgtEl>
                                          <p:spTgt spid="82"/>
                                        </p:tgtEl>
                                      </p:cBhvr>
                                    </p:animEffect>
                                  </p:childTnLst>
                                </p:cTn>
                              </p:par>
                              <p:par>
                                <p:cTn id="8" presetID="42" presetClass="path" presetSubtype="0" decel="100000" fill="hold" nodeType="withEffect">
                                  <p:stCondLst>
                                    <p:cond delay="100"/>
                                  </p:stCondLst>
                                  <p:childTnLst>
                                    <p:animMotion origin="layout" path="M -8.33333E-7 -2.59259E-6 L -8.33333E-7 0.03542 " pathEditMode="relative" rAng="0" ptsTypes="AA">
                                      <p:cBhvr>
                                        <p:cTn id="9" dur="700" spd="-100000" fill="hold"/>
                                        <p:tgtEl>
                                          <p:spTgt spid="82"/>
                                        </p:tgtEl>
                                        <p:attrNameLst>
                                          <p:attrName>ppt_x</p:attrName>
                                          <p:attrName>ppt_y</p:attrName>
                                        </p:attrNameLst>
                                      </p:cBhvr>
                                      <p:rCtr x="0" y="1759"/>
                                    </p:animMotion>
                                  </p:childTnLst>
                                </p:cTn>
                              </p:par>
                              <p:par>
                                <p:cTn id="10" presetID="10" presetClass="entr" presetSubtype="0" fill="hold" nodeType="withEffect">
                                  <p:stCondLst>
                                    <p:cond delay="100"/>
                                  </p:stCondLst>
                                  <p:childTnLst>
                                    <p:set>
                                      <p:cBhvr>
                                        <p:cTn id="11" dur="1" fill="hold">
                                          <p:stCondLst>
                                            <p:cond delay="0"/>
                                          </p:stCondLst>
                                        </p:cTn>
                                        <p:tgtEl>
                                          <p:spTgt spid="136"/>
                                        </p:tgtEl>
                                        <p:attrNameLst>
                                          <p:attrName>style.visibility</p:attrName>
                                        </p:attrNameLst>
                                      </p:cBhvr>
                                      <p:to>
                                        <p:strVal val="visible"/>
                                      </p:to>
                                    </p:set>
                                    <p:animEffect transition="in" filter="fade">
                                      <p:cBhvr>
                                        <p:cTn id="12" dur="500"/>
                                        <p:tgtEl>
                                          <p:spTgt spid="136"/>
                                        </p:tgtEl>
                                      </p:cBhvr>
                                    </p:animEffect>
                                  </p:childTnLst>
                                </p:cTn>
                              </p:par>
                              <p:par>
                                <p:cTn id="13" presetID="42" presetClass="path" presetSubtype="0" decel="100000" fill="hold" nodeType="withEffect">
                                  <p:stCondLst>
                                    <p:cond delay="100"/>
                                  </p:stCondLst>
                                  <p:childTnLst>
                                    <p:animMotion origin="layout" path="M -2.08333E-7 4.07407E-6 L -2.08333E-7 0.03541 " pathEditMode="relative" rAng="0" ptsTypes="AA">
                                      <p:cBhvr>
                                        <p:cTn id="14" dur="700" spd="-100000" fill="hold"/>
                                        <p:tgtEl>
                                          <p:spTgt spid="136"/>
                                        </p:tgtEl>
                                        <p:attrNameLst>
                                          <p:attrName>ppt_x</p:attrName>
                                          <p:attrName>ppt_y</p:attrName>
                                        </p:attrNameLst>
                                      </p:cBhvr>
                                      <p:rCtr x="0" y="1759"/>
                                    </p:animMotion>
                                  </p:childTnLst>
                                </p:cTn>
                              </p:par>
                              <p:par>
                                <p:cTn id="15" presetID="10"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42" presetClass="path" presetSubtype="0" decel="100000" fill="hold" grpId="1" nodeType="withEffect">
                                  <p:stCondLst>
                                    <p:cond delay="0"/>
                                  </p:stCondLst>
                                  <p:childTnLst>
                                    <p:animMotion origin="layout" path="M -8.33333E-7 -2.59259E-6 L -8.33333E-7 0.03542 " pathEditMode="relative" rAng="0" ptsTypes="AA">
                                      <p:cBhvr>
                                        <p:cTn id="19" dur="700" spd="-100000" fill="hold"/>
                                        <p:tgtEl>
                                          <p:spTgt spid="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D36E9-AB39-793B-DAB9-80C854B55AF5}"/>
            </a:ext>
          </a:extLst>
        </p:cNvPr>
        <p:cNvGrpSpPr/>
        <p:nvPr/>
      </p:nvGrpSpPr>
      <p:grpSpPr>
        <a:xfrm>
          <a:off x="0" y="0"/>
          <a:ext cx="0" cy="0"/>
          <a:chOff x="0" y="0"/>
          <a:chExt cx="0" cy="0"/>
        </a:xfrm>
      </p:grpSpPr>
      <p:cxnSp>
        <p:nvCxnSpPr>
          <p:cNvPr id="8" name="Straight Arrow Connector 7">
            <a:extLst>
              <a:ext uri="{FF2B5EF4-FFF2-40B4-BE49-F238E27FC236}">
                <a16:creationId xmlns:a16="http://schemas.microsoft.com/office/drawing/2014/main" id="{44CAC47F-287D-E99B-BAFB-42B6C8AA5468}"/>
              </a:ext>
            </a:extLst>
          </p:cNvPr>
          <p:cNvCxnSpPr>
            <a:cxnSpLocks/>
          </p:cNvCxnSpPr>
          <p:nvPr/>
        </p:nvCxnSpPr>
        <p:spPr>
          <a:xfrm>
            <a:off x="1865094" y="5704115"/>
            <a:ext cx="835330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6350ACA1-234B-C9C8-8B76-32FE1878EF47}"/>
              </a:ext>
            </a:extLst>
          </p:cNvPr>
          <p:cNvSpPr/>
          <p:nvPr/>
        </p:nvSpPr>
        <p:spPr bwMode="auto">
          <a:xfrm>
            <a:off x="3252115" y="5495809"/>
            <a:ext cx="5621732" cy="376571"/>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defRPr/>
            </a:pPr>
            <a:endParaRPr lang="en-US" sz="2000" err="1">
              <a:solidFill>
                <a:srgbClr val="FFFFFF"/>
              </a:solidFill>
              <a:latin typeface="Segoe Sans Text"/>
              <a:ea typeface="Segoe UI" pitchFamily="34" charset="0"/>
              <a:cs typeface="Segoe UI" pitchFamily="34" charset="0"/>
            </a:endParaRPr>
          </a:p>
        </p:txBody>
      </p:sp>
      <p:sp>
        <p:nvSpPr>
          <p:cNvPr id="49" name="Title 48">
            <a:extLst>
              <a:ext uri="{FF2B5EF4-FFF2-40B4-BE49-F238E27FC236}">
                <a16:creationId xmlns:a16="http://schemas.microsoft.com/office/drawing/2014/main" id="{71AF9E2F-D0C5-DFEB-C229-11A595BDDF2A}"/>
              </a:ext>
            </a:extLst>
          </p:cNvPr>
          <p:cNvSpPr>
            <a:spLocks noGrp="1"/>
          </p:cNvSpPr>
          <p:nvPr>
            <p:ph type="title" idx="4294967295"/>
          </p:nvPr>
        </p:nvSpPr>
        <p:spPr>
          <a:xfrm>
            <a:off x="588263" y="-483107"/>
            <a:ext cx="11018520" cy="369332"/>
          </a:xfrm>
        </p:spPr>
        <p:txBody>
          <a:bodyPr/>
          <a:lstStyle/>
          <a:p>
            <a:r>
              <a:rPr lang="en-US" sz="2400" spc="0">
                <a:gradFill>
                  <a:gsLst>
                    <a:gs pos="10092">
                      <a:srgbClr val="000000"/>
                    </a:gs>
                    <a:gs pos="33028">
                      <a:srgbClr val="000000"/>
                    </a:gs>
                  </a:gsLst>
                  <a:path path="circle">
                    <a:fillToRect l="100000" t="100000"/>
                  </a:path>
                </a:gradFill>
                <a:cs typeface="Segoe Sans Display Semibold" pitchFamily="2" charset="0"/>
              </a:rPr>
              <a:t>How it works ?/ Under the hood</a:t>
            </a:r>
            <a:endParaRPr lang="en-US" sz="2400"/>
          </a:p>
        </p:txBody>
      </p:sp>
      <p:grpSp>
        <p:nvGrpSpPr>
          <p:cNvPr id="100" name="Group 99" descr="Azure Portal, CLI, Infra as Code, PowerShell&#10;&#10;&#10;&#10;">
            <a:extLst>
              <a:ext uri="{FF2B5EF4-FFF2-40B4-BE49-F238E27FC236}">
                <a16:creationId xmlns:a16="http://schemas.microsoft.com/office/drawing/2014/main" id="{8A550E91-5C8B-A8AF-2E75-368D36A2E65B}"/>
              </a:ext>
            </a:extLst>
          </p:cNvPr>
          <p:cNvGrpSpPr/>
          <p:nvPr/>
        </p:nvGrpSpPr>
        <p:grpSpPr>
          <a:xfrm>
            <a:off x="2804626" y="421501"/>
            <a:ext cx="6582767" cy="601780"/>
            <a:chOff x="2804617" y="495456"/>
            <a:chExt cx="6582766" cy="601780"/>
          </a:xfrm>
        </p:grpSpPr>
        <p:sp>
          <p:nvSpPr>
            <p:cNvPr id="9" name="Rectangle: Rounded Corners 8">
              <a:extLst>
                <a:ext uri="{FF2B5EF4-FFF2-40B4-BE49-F238E27FC236}">
                  <a16:creationId xmlns:a16="http://schemas.microsoft.com/office/drawing/2014/main" id="{270DC7BF-7C14-DDBF-D722-770A5999B034}"/>
                </a:ext>
                <a:ext uri="{C183D7F6-B498-43B3-948B-1728B52AA6E4}">
                  <adec:decorative xmlns:adec="http://schemas.microsoft.com/office/drawing/2017/decorative" val="1"/>
                </a:ext>
              </a:extLst>
            </p:cNvPr>
            <p:cNvSpPr/>
            <p:nvPr/>
          </p:nvSpPr>
          <p:spPr bwMode="auto">
            <a:xfrm>
              <a:off x="2804617" y="495456"/>
              <a:ext cx="6582766" cy="601780"/>
            </a:xfrm>
            <a:prstGeom prst="roundRect">
              <a:avLst>
                <a:gd name="adj" fmla="val 43350"/>
              </a:avLst>
            </a:prstGeom>
            <a:solidFill>
              <a:srgbClr val="222120">
                <a:alpha val="5000"/>
              </a:srgbClr>
            </a:solidFill>
            <a:ln>
              <a:noFill/>
            </a:ln>
          </p:spPr>
          <p:txBody>
            <a:bodyPr wrap="square" lIns="365760" tIns="0" rIns="0" bIns="27432" rtlCol="0" anchor="ctr" anchorCtr="0">
              <a:noAutofit/>
            </a:bodyPr>
            <a:lstStyle/>
            <a:p>
              <a:pPr algn="ctr" defTabSz="2275794" fontAlgn="base">
                <a:spcBef>
                  <a:spcPct val="0"/>
                </a:spcBef>
                <a:spcAft>
                  <a:spcPct val="0"/>
                </a:spcAft>
                <a:tabLst>
                  <a:tab pos="3701146" algn="l"/>
                </a:tabLst>
                <a:defRPr/>
              </a:pPr>
              <a:endParaRPr lang="en-US" sz="6000" b="1">
                <a:ln w="3175">
                  <a:noFill/>
                </a:ln>
                <a:gradFill>
                  <a:gsLst>
                    <a:gs pos="53147">
                      <a:srgbClr val="FFFFFF"/>
                    </a:gs>
                    <a:gs pos="28000">
                      <a:srgbClr val="FFFFFF"/>
                    </a:gs>
                  </a:gsLst>
                  <a:path path="circle">
                    <a:fillToRect l="100000" b="100000"/>
                  </a:path>
                </a:gradFill>
                <a:latin typeface="Segoe UI Variable Display Semib" pitchFamily="2" charset="0"/>
                <a:cs typeface="Segoe UI" pitchFamily="34" charset="0"/>
              </a:endParaRPr>
            </a:p>
          </p:txBody>
        </p:sp>
        <p:sp>
          <p:nvSpPr>
            <p:cNvPr id="2" name="TextBox 1">
              <a:extLst>
                <a:ext uri="{FF2B5EF4-FFF2-40B4-BE49-F238E27FC236}">
                  <a16:creationId xmlns:a16="http://schemas.microsoft.com/office/drawing/2014/main" id="{7C228044-7D6C-5A78-AA5E-DF01DF1F9808}"/>
                </a:ext>
                <a:ext uri="{C183D7F6-B498-43B3-948B-1728B52AA6E4}">
                  <adec:decorative xmlns:adec="http://schemas.microsoft.com/office/drawing/2017/decorative" val="1"/>
                </a:ext>
              </a:extLst>
            </p:cNvPr>
            <p:cNvSpPr txBox="1"/>
            <p:nvPr/>
          </p:nvSpPr>
          <p:spPr>
            <a:xfrm>
              <a:off x="3458628" y="688624"/>
              <a:ext cx="1089128" cy="215444"/>
            </a:xfrm>
            <a:prstGeom prst="rect">
              <a:avLst/>
            </a:prstGeom>
            <a:noFill/>
          </p:spPr>
          <p:txBody>
            <a:bodyPr wrap="square" lIns="0" tIns="0" rIns="0" bIns="0" rtlCol="0" anchor="ctr">
              <a:spAutoFit/>
            </a:bodyPr>
            <a:lstStyle/>
            <a:p>
              <a:pPr algn="ctr" defTabSz="552752">
                <a:spcBef>
                  <a:spcPct val="20000"/>
                </a:spcBef>
                <a:buSzPct val="90000"/>
                <a:defRPr/>
              </a:pPr>
              <a:r>
                <a:rPr lang="en-US" sz="1400" b="1">
                  <a:gradFill>
                    <a:gsLst>
                      <a:gs pos="0">
                        <a:srgbClr val="000000"/>
                      </a:gs>
                      <a:gs pos="99000">
                        <a:srgbClr val="000000"/>
                      </a:gs>
                    </a:gsLst>
                    <a:path path="circle">
                      <a:fillToRect r="100000" b="100000"/>
                    </a:path>
                  </a:gradFill>
                  <a:latin typeface="Segoe UI Variable Display Semibold" pitchFamily="2" charset="0"/>
                  <a:cs typeface="Segoe Sans Display Semibold"/>
                </a:rPr>
                <a:t>Azure Portal</a:t>
              </a:r>
            </a:p>
          </p:txBody>
        </p:sp>
        <p:sp>
          <p:nvSpPr>
            <p:cNvPr id="3" name="TextBox 2">
              <a:extLst>
                <a:ext uri="{FF2B5EF4-FFF2-40B4-BE49-F238E27FC236}">
                  <a16:creationId xmlns:a16="http://schemas.microsoft.com/office/drawing/2014/main" id="{D257A26E-CCD7-F479-97F1-1135F52D6180}"/>
                </a:ext>
                <a:ext uri="{C183D7F6-B498-43B3-948B-1728B52AA6E4}">
                  <adec:decorative xmlns:adec="http://schemas.microsoft.com/office/drawing/2017/decorative" val="1"/>
                </a:ext>
              </a:extLst>
            </p:cNvPr>
            <p:cNvSpPr txBox="1"/>
            <p:nvPr/>
          </p:nvSpPr>
          <p:spPr>
            <a:xfrm>
              <a:off x="6336181" y="688624"/>
              <a:ext cx="1145835" cy="215444"/>
            </a:xfrm>
            <a:prstGeom prst="rect">
              <a:avLst/>
            </a:prstGeom>
            <a:noFill/>
          </p:spPr>
          <p:txBody>
            <a:bodyPr wrap="square" lIns="0" tIns="0" rIns="0" bIns="0" rtlCol="0" anchor="ctr">
              <a:spAutoFit/>
            </a:bodyPr>
            <a:lstStyle/>
            <a:p>
              <a:pPr algn="ctr" defTabSz="552752">
                <a:spcBef>
                  <a:spcPct val="20000"/>
                </a:spcBef>
                <a:buSzPct val="90000"/>
                <a:defRPr/>
              </a:pPr>
              <a:r>
                <a:rPr lang="en-US" sz="1400" b="1">
                  <a:gradFill>
                    <a:gsLst>
                      <a:gs pos="0">
                        <a:srgbClr val="000000"/>
                      </a:gs>
                      <a:gs pos="99000">
                        <a:srgbClr val="000000"/>
                      </a:gs>
                    </a:gsLst>
                    <a:path path="circle">
                      <a:fillToRect r="100000" b="100000"/>
                    </a:path>
                  </a:gradFill>
                  <a:latin typeface="Segoe UI Variable Display Semibold" pitchFamily="2" charset="0"/>
                  <a:cs typeface="Segoe Sans Display Semibold"/>
                </a:rPr>
                <a:t>Infra as Code</a:t>
              </a:r>
            </a:p>
          </p:txBody>
        </p:sp>
        <p:sp>
          <p:nvSpPr>
            <p:cNvPr id="4" name="Rounded Rectangle 6">
              <a:extLst>
                <a:ext uri="{FF2B5EF4-FFF2-40B4-BE49-F238E27FC236}">
                  <a16:creationId xmlns:a16="http://schemas.microsoft.com/office/drawing/2014/main" id="{719ACA35-8C71-3280-575A-88147FD0260B}"/>
                </a:ext>
                <a:ext uri="{C183D7F6-B498-43B3-948B-1728B52AA6E4}">
                  <adec:decorative xmlns:adec="http://schemas.microsoft.com/office/drawing/2017/decorative" val="1"/>
                </a:ext>
              </a:extLst>
            </p:cNvPr>
            <p:cNvSpPr/>
            <p:nvPr/>
          </p:nvSpPr>
          <p:spPr bwMode="auto">
            <a:xfrm>
              <a:off x="7890690" y="688624"/>
              <a:ext cx="1009557" cy="215444"/>
            </a:xfrm>
            <a:prstGeom prst="rect">
              <a:avLst/>
            </a:prstGeom>
            <a:noFill/>
          </p:spPr>
          <p:txBody>
            <a:bodyPr wrap="square" lIns="0" tIns="0" rIns="0" bIns="0" rtlCol="0" anchor="ctr">
              <a:spAutoFit/>
            </a:bodyPr>
            <a:lstStyle/>
            <a:p>
              <a:pPr algn="ctr" defTabSz="552752">
                <a:spcBef>
                  <a:spcPct val="20000"/>
                </a:spcBef>
                <a:buSzPct val="90000"/>
                <a:defRPr/>
              </a:pPr>
              <a:r>
                <a:rPr lang="en-US" sz="1400" b="1">
                  <a:gradFill>
                    <a:gsLst>
                      <a:gs pos="0">
                        <a:srgbClr val="000000"/>
                      </a:gs>
                      <a:gs pos="99000">
                        <a:srgbClr val="000000"/>
                      </a:gs>
                    </a:gsLst>
                    <a:path path="circle">
                      <a:fillToRect r="100000" b="100000"/>
                    </a:path>
                  </a:gradFill>
                  <a:latin typeface="Segoe UI Variable Display Semibold" pitchFamily="2" charset="0"/>
                  <a:cs typeface="Segoe Sans Display Semibold"/>
                </a:rPr>
                <a:t>PowerShell</a:t>
              </a:r>
            </a:p>
          </p:txBody>
        </p:sp>
        <p:sp>
          <p:nvSpPr>
            <p:cNvPr id="5" name="TextBox 4">
              <a:extLst>
                <a:ext uri="{FF2B5EF4-FFF2-40B4-BE49-F238E27FC236}">
                  <a16:creationId xmlns:a16="http://schemas.microsoft.com/office/drawing/2014/main" id="{12463EF7-BC06-AFAC-B22F-284B66BACB90}"/>
                </a:ext>
                <a:ext uri="{C183D7F6-B498-43B3-948B-1728B52AA6E4}">
                  <adec:decorative xmlns:adec="http://schemas.microsoft.com/office/drawing/2017/decorative" val="1"/>
                </a:ext>
              </a:extLst>
            </p:cNvPr>
            <p:cNvSpPr txBox="1"/>
            <p:nvPr/>
          </p:nvSpPr>
          <p:spPr>
            <a:xfrm>
              <a:off x="5339115" y="688624"/>
              <a:ext cx="516707" cy="215444"/>
            </a:xfrm>
            <a:prstGeom prst="rect">
              <a:avLst/>
            </a:prstGeom>
            <a:noFill/>
          </p:spPr>
          <p:txBody>
            <a:bodyPr wrap="square" lIns="0" tIns="0" rIns="0" bIns="0" rtlCol="0" anchor="ctr">
              <a:spAutoFit/>
            </a:bodyPr>
            <a:lstStyle/>
            <a:p>
              <a:pPr algn="ctr" defTabSz="552752">
                <a:spcBef>
                  <a:spcPct val="20000"/>
                </a:spcBef>
                <a:buSzPct val="90000"/>
                <a:defRPr/>
              </a:pPr>
              <a:r>
                <a:rPr lang="en-US" sz="1400" b="1">
                  <a:gradFill>
                    <a:gsLst>
                      <a:gs pos="0">
                        <a:srgbClr val="000000"/>
                      </a:gs>
                      <a:gs pos="99000">
                        <a:srgbClr val="000000"/>
                      </a:gs>
                    </a:gsLst>
                    <a:path path="circle">
                      <a:fillToRect r="100000" b="100000"/>
                    </a:path>
                  </a:gradFill>
                  <a:latin typeface="Segoe UI Variable Display Semibold" pitchFamily="2" charset="0"/>
                  <a:cs typeface="Segoe Sans Display Semibold"/>
                </a:rPr>
                <a:t>CLI</a:t>
              </a:r>
            </a:p>
          </p:txBody>
        </p:sp>
      </p:grpSp>
      <p:sp>
        <p:nvSpPr>
          <p:cNvPr id="87" name="CS box - replacement">
            <a:extLst>
              <a:ext uri="{FF2B5EF4-FFF2-40B4-BE49-F238E27FC236}">
                <a16:creationId xmlns:a16="http://schemas.microsoft.com/office/drawing/2014/main" id="{C32BC0F9-7846-81BF-931C-30A589E672AA}"/>
              </a:ext>
              <a:ext uri="{C183D7F6-B498-43B3-948B-1728B52AA6E4}">
                <adec:decorative xmlns:adec="http://schemas.microsoft.com/office/drawing/2017/decorative" val="1"/>
              </a:ext>
            </a:extLst>
          </p:cNvPr>
          <p:cNvSpPr>
            <a:spLocks/>
          </p:cNvSpPr>
          <p:nvPr/>
        </p:nvSpPr>
        <p:spPr bwMode="auto">
          <a:xfrm>
            <a:off x="1805556" y="1553942"/>
            <a:ext cx="8648048" cy="3453711"/>
          </a:xfrm>
          <a:prstGeom prst="roundRect">
            <a:avLst>
              <a:gd name="adj" fmla="val 7594"/>
            </a:avLst>
          </a:prstGeom>
          <a:ln w="19050" cap="rnd">
            <a:gradFill flip="none" rotWithShape="1">
              <a:gsLst>
                <a:gs pos="0">
                  <a:schemeClr val="accent3"/>
                </a:gs>
                <a:gs pos="100000">
                  <a:srgbClr val="8661C5"/>
                </a:gs>
                <a:gs pos="52000">
                  <a:schemeClr val="tx2"/>
                </a:gs>
              </a:gsLst>
              <a:path path="circle">
                <a:fillToRect r="100000" b="100000"/>
              </a:path>
              <a:tileRect l="-100000" t="-100000"/>
            </a:gradFill>
            <a:headEnd type="none" w="lg" len="med"/>
            <a:tailEnd type="arrow" w="lg" len="sm"/>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defRPr/>
            </a:pPr>
            <a:endParaRPr lang="en-CA" sz="1600">
              <a:solidFill>
                <a:srgbClr val="FFFFFF"/>
              </a:solidFill>
              <a:latin typeface="Segoe Sans Text"/>
              <a:cs typeface="Segoe UI" pitchFamily="34" charset="0"/>
            </a:endParaRPr>
          </a:p>
        </p:txBody>
      </p:sp>
      <p:sp>
        <p:nvSpPr>
          <p:cNvPr id="88" name="Title 1">
            <a:extLst>
              <a:ext uri="{FF2B5EF4-FFF2-40B4-BE49-F238E27FC236}">
                <a16:creationId xmlns:a16="http://schemas.microsoft.com/office/drawing/2014/main" id="{F9958602-444F-5D47-F328-1EC6C15D2393}"/>
              </a:ext>
            </a:extLst>
          </p:cNvPr>
          <p:cNvSpPr txBox="1">
            <a:spLocks/>
          </p:cNvSpPr>
          <p:nvPr/>
        </p:nvSpPr>
        <p:spPr>
          <a:xfrm>
            <a:off x="4186006" y="1325899"/>
            <a:ext cx="3820007" cy="387115"/>
          </a:xfrm>
          <a:prstGeom prst="rect">
            <a:avLst/>
          </a:prstGeom>
          <a:solidFill>
            <a:schemeClr val="bg1"/>
          </a:solidFill>
          <a:ln>
            <a:noFill/>
            <a:prstDash/>
          </a:ln>
          <a:effectLst/>
        </p:spPr>
        <p:txBody>
          <a:bodyPr rot="0" spcFirstLastPara="0" vertOverflow="overflow" horzOverflow="overflow" vert="horz" wrap="square" lIns="54187" tIns="0" rIns="54187" bIns="54187" numCol="1" spcCol="0" rtlCol="0" fromWordArt="0" anchor="ctr" anchorCtr="0" forceAA="0" compatLnSpc="1">
            <a:prstTxWarp prst="textNoShape">
              <a:avLst/>
            </a:prstTxWarp>
            <a:spAutoFit/>
          </a:bodyPr>
          <a:lstStyle>
            <a:defPPr>
              <a:defRPr lang="en-US"/>
            </a:defPPr>
            <a:lvl1pPr algn="ctr" defTabSz="2413689" rtl="0" eaLnBrk="1" fontAlgn="base" latinLnBrk="0" hangingPunct="1">
              <a:lnSpc>
                <a:spcPct val="100000"/>
              </a:lnSpc>
              <a:spcBef>
                <a:spcPct val="0"/>
              </a:spcBef>
              <a:spcAft>
                <a:spcPct val="0"/>
              </a:spcAft>
              <a:buNone/>
              <a:tabLst>
                <a:tab pos="2455604" algn="l"/>
              </a:tabLst>
              <a:defRPr lang="en-US" sz="11500" b="0" kern="1200" cap="none" spc="-50" baseline="0" dirty="0" smtClean="0">
                <a:ln w="3175">
                  <a:noFill/>
                </a:ln>
                <a:gradFill>
                  <a:gsLst>
                    <a:gs pos="94406">
                      <a:srgbClr val="FFFFFF">
                        <a:lumMod val="75000"/>
                        <a:lumOff val="25000"/>
                      </a:srgbClr>
                    </a:gs>
                    <a:gs pos="80000">
                      <a:srgbClr val="FFFFFF">
                        <a:lumMod val="75000"/>
                        <a:lumOff val="25000"/>
                      </a:srgbClr>
                    </a:gs>
                  </a:gsLst>
                  <a:path path="circle">
                    <a:fillToRect l="100000" t="100000"/>
                  </a:path>
                </a:gradFill>
                <a:effectLst/>
                <a:latin typeface="Segoe UI Variable Display Semib" pitchFamily="2" charset="0"/>
                <a:ea typeface="+mn-ea"/>
                <a:cs typeface="Segoe UI" pitchFamily="34" charset="0"/>
              </a:defRPr>
            </a:lvl1pPr>
          </a:lstStyle>
          <a:p>
            <a:pPr defTabSz="932270">
              <a:lnSpc>
                <a:spcPct val="90000"/>
              </a:lnSpc>
              <a:spcAft>
                <a:spcPts val="600"/>
              </a:spcAft>
              <a:tabLst/>
              <a:defRPr/>
            </a:pPr>
            <a:r>
              <a:rPr lang="en-US" sz="2400" spc="0">
                <a:solidFill>
                  <a:srgbClr val="000000"/>
                </a:solidFill>
                <a:latin typeface="Segoe Sans Text Semibold"/>
                <a:cs typeface="Segoe UI Semibold" panose="020B0502040204020203" pitchFamily="34" charset="0"/>
              </a:rPr>
              <a:t>Azure Resource Manager</a:t>
            </a:r>
          </a:p>
        </p:txBody>
      </p:sp>
      <p:grpSp>
        <p:nvGrpSpPr>
          <p:cNvPr id="22" name="Group 21" descr="Inventory and organization: Azure Resource Graph, Management Groups, Resource Groups, Service Groups, Tags&#10;">
            <a:extLst>
              <a:ext uri="{FF2B5EF4-FFF2-40B4-BE49-F238E27FC236}">
                <a16:creationId xmlns:a16="http://schemas.microsoft.com/office/drawing/2014/main" id="{551111AC-60F0-356A-7E44-5D3333C7A94C}"/>
              </a:ext>
            </a:extLst>
          </p:cNvPr>
          <p:cNvGrpSpPr/>
          <p:nvPr/>
        </p:nvGrpSpPr>
        <p:grpSpPr>
          <a:xfrm>
            <a:off x="1923792" y="1799520"/>
            <a:ext cx="4324321" cy="1220624"/>
            <a:chOff x="1923782" y="1799520"/>
            <a:chExt cx="4324321" cy="1220624"/>
          </a:xfrm>
        </p:grpSpPr>
        <p:sp>
          <p:nvSpPr>
            <p:cNvPr id="12" name="Rectangle: Rounded Corners 11">
              <a:extLst>
                <a:ext uri="{FF2B5EF4-FFF2-40B4-BE49-F238E27FC236}">
                  <a16:creationId xmlns:a16="http://schemas.microsoft.com/office/drawing/2014/main" id="{8E032DD4-460A-B356-F9C1-6181F203D231}"/>
                </a:ext>
                <a:ext uri="{C183D7F6-B498-43B3-948B-1728B52AA6E4}">
                  <adec:decorative xmlns:adec="http://schemas.microsoft.com/office/drawing/2017/decorative" val="1"/>
                </a:ext>
              </a:extLst>
            </p:cNvPr>
            <p:cNvSpPr/>
            <p:nvPr/>
          </p:nvSpPr>
          <p:spPr bwMode="auto">
            <a:xfrm>
              <a:off x="1923782" y="1799520"/>
              <a:ext cx="4146139" cy="1220624"/>
            </a:xfrm>
            <a:prstGeom prst="roundRect">
              <a:avLst>
                <a:gd name="adj" fmla="val 13804"/>
              </a:avLst>
            </a:prstGeom>
            <a:solidFill>
              <a:srgbClr val="222120">
                <a:alpha val="5000"/>
              </a:srgbClr>
            </a:solidFill>
            <a:ln>
              <a:noFill/>
            </a:ln>
          </p:spPr>
          <p:txBody>
            <a:bodyPr wrap="square" lIns="365760" tIns="0" rIns="0" bIns="27432" rtlCol="0" anchor="ctr" anchorCtr="0">
              <a:noAutofit/>
            </a:bodyPr>
            <a:lstStyle/>
            <a:p>
              <a:pPr algn="ctr" defTabSz="2275794" fontAlgn="base">
                <a:spcBef>
                  <a:spcPct val="0"/>
                </a:spcBef>
                <a:spcAft>
                  <a:spcPct val="0"/>
                </a:spcAft>
                <a:tabLst>
                  <a:tab pos="3701146" algn="l"/>
                </a:tabLst>
                <a:defRPr/>
              </a:pPr>
              <a:endParaRPr lang="en-US" sz="6000" b="1">
                <a:ln w="3175">
                  <a:noFill/>
                </a:ln>
                <a:gradFill>
                  <a:gsLst>
                    <a:gs pos="53147">
                      <a:srgbClr val="FFFFFF"/>
                    </a:gs>
                    <a:gs pos="28000">
                      <a:srgbClr val="FFFFFF"/>
                    </a:gs>
                  </a:gsLst>
                  <a:path path="circle">
                    <a:fillToRect l="100000" b="100000"/>
                  </a:path>
                </a:gradFill>
                <a:latin typeface="Segoe UI Variable Display Semib" pitchFamily="2" charset="0"/>
                <a:cs typeface="Segoe UI" pitchFamily="34" charset="0"/>
              </a:endParaRPr>
            </a:p>
          </p:txBody>
        </p:sp>
        <p:sp>
          <p:nvSpPr>
            <p:cNvPr id="35" name="TextBox 34">
              <a:extLst>
                <a:ext uri="{FF2B5EF4-FFF2-40B4-BE49-F238E27FC236}">
                  <a16:creationId xmlns:a16="http://schemas.microsoft.com/office/drawing/2014/main" id="{9D6FF543-EC48-040B-E4C1-594D27AADBE0}"/>
                </a:ext>
                <a:ext uri="{C183D7F6-B498-43B3-948B-1728B52AA6E4}">
                  <adec:decorative xmlns:adec="http://schemas.microsoft.com/office/drawing/2017/decorative" val="1"/>
                </a:ext>
              </a:extLst>
            </p:cNvPr>
            <p:cNvSpPr txBox="1"/>
            <p:nvPr/>
          </p:nvSpPr>
          <p:spPr>
            <a:xfrm>
              <a:off x="5076484" y="2560940"/>
              <a:ext cx="1171619"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Tags</a:t>
              </a:r>
            </a:p>
          </p:txBody>
        </p:sp>
        <p:sp>
          <p:nvSpPr>
            <p:cNvPr id="75" name="TextBox 74">
              <a:extLst>
                <a:ext uri="{FF2B5EF4-FFF2-40B4-BE49-F238E27FC236}">
                  <a16:creationId xmlns:a16="http://schemas.microsoft.com/office/drawing/2014/main" id="{5CC86C0F-BB9E-9737-C21D-CFF2EF066249}"/>
                </a:ext>
                <a:ext uri="{C183D7F6-B498-43B3-948B-1728B52AA6E4}">
                  <adec:decorative xmlns:adec="http://schemas.microsoft.com/office/drawing/2017/decorative" val="1"/>
                </a:ext>
              </a:extLst>
            </p:cNvPr>
            <p:cNvSpPr txBox="1"/>
            <p:nvPr/>
          </p:nvSpPr>
          <p:spPr>
            <a:xfrm>
              <a:off x="2016223" y="2560940"/>
              <a:ext cx="927959"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Azure Resource Graph </a:t>
              </a:r>
            </a:p>
          </p:txBody>
        </p:sp>
        <p:sp>
          <p:nvSpPr>
            <p:cNvPr id="77" name="TextBox 76">
              <a:extLst>
                <a:ext uri="{FF2B5EF4-FFF2-40B4-BE49-F238E27FC236}">
                  <a16:creationId xmlns:a16="http://schemas.microsoft.com/office/drawing/2014/main" id="{099234B3-F963-3407-0A8A-6A27885CCB6C}"/>
                </a:ext>
                <a:ext uri="{C183D7F6-B498-43B3-948B-1728B52AA6E4}">
                  <adec:decorative xmlns:adec="http://schemas.microsoft.com/office/drawing/2017/decorative" val="1"/>
                </a:ext>
              </a:extLst>
            </p:cNvPr>
            <p:cNvSpPr txBox="1"/>
            <p:nvPr/>
          </p:nvSpPr>
          <p:spPr>
            <a:xfrm>
              <a:off x="4495164" y="2560940"/>
              <a:ext cx="1017306"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Service </a:t>
              </a:r>
              <a:br>
                <a:rPr lang="en-US" sz="1000" spc="0">
                  <a:solidFill>
                    <a:srgbClr val="000000"/>
                  </a:solidFill>
                  <a:latin typeface="Segoe Sans Text"/>
                </a:rPr>
              </a:br>
              <a:r>
                <a:rPr lang="en-US" sz="1000" spc="0">
                  <a:solidFill>
                    <a:srgbClr val="000000"/>
                  </a:solidFill>
                  <a:latin typeface="Segoe Sans Text"/>
                </a:rPr>
                <a:t>Groups</a:t>
              </a:r>
            </a:p>
          </p:txBody>
        </p:sp>
        <p:sp>
          <p:nvSpPr>
            <p:cNvPr id="6" name="TextBox 5">
              <a:extLst>
                <a:ext uri="{FF2B5EF4-FFF2-40B4-BE49-F238E27FC236}">
                  <a16:creationId xmlns:a16="http://schemas.microsoft.com/office/drawing/2014/main" id="{74F6FA80-B56E-2A28-661E-21D2181194EE}"/>
                </a:ext>
                <a:ext uri="{C183D7F6-B498-43B3-948B-1728B52AA6E4}">
                  <adec:decorative xmlns:adec="http://schemas.microsoft.com/office/drawing/2017/decorative" val="1"/>
                </a:ext>
              </a:extLst>
            </p:cNvPr>
            <p:cNvSpPr txBox="1"/>
            <p:nvPr/>
          </p:nvSpPr>
          <p:spPr>
            <a:xfrm>
              <a:off x="2795571" y="1841191"/>
              <a:ext cx="2529000"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932472" fontAlgn="base">
                <a:lnSpc>
                  <a:spcPct val="90000"/>
                </a:lnSpc>
                <a:spcBef>
                  <a:spcPts val="600"/>
                </a:spcBef>
                <a:spcAft>
                  <a:spcPct val="0"/>
                </a:spcAft>
                <a:buClrTx/>
                <a:buSzTx/>
                <a:buFontTx/>
                <a:buNone/>
                <a:tabLst/>
                <a:defRPr kumimoji="0" sz="16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marL="457183" defTabSz="914367">
                <a:defRPr sz="1765">
                  <a:solidFill>
                    <a:schemeClr val="lt1"/>
                  </a:solidFill>
                </a:defRPr>
              </a:lvl2pPr>
              <a:lvl3pPr marL="914367" defTabSz="914367">
                <a:defRPr sz="1765">
                  <a:solidFill>
                    <a:schemeClr val="lt1"/>
                  </a:solidFill>
                </a:defRPr>
              </a:lvl3pPr>
              <a:lvl4pPr marL="1371550" defTabSz="914367">
                <a:defRPr sz="1765">
                  <a:solidFill>
                    <a:schemeClr val="lt1"/>
                  </a:solidFill>
                </a:defRPr>
              </a:lvl4pPr>
              <a:lvl5pPr marL="1828734" defTabSz="914367">
                <a:defRPr sz="1765">
                  <a:solidFill>
                    <a:schemeClr val="lt1"/>
                  </a:solidFill>
                </a:defRPr>
              </a:lvl5pPr>
              <a:lvl6pPr marL="2285918" defTabSz="914367">
                <a:defRPr sz="1765">
                  <a:solidFill>
                    <a:schemeClr val="lt1"/>
                  </a:solidFill>
                </a:defRPr>
              </a:lvl6pPr>
              <a:lvl7pPr marL="2743101" defTabSz="914367">
                <a:defRPr sz="1765">
                  <a:solidFill>
                    <a:schemeClr val="lt1"/>
                  </a:solidFill>
                </a:defRPr>
              </a:lvl7pPr>
              <a:lvl8pPr marL="3200284" defTabSz="914367">
                <a:defRPr sz="1765">
                  <a:solidFill>
                    <a:schemeClr val="lt1"/>
                  </a:solidFill>
                </a:defRPr>
              </a:lvl8pPr>
              <a:lvl9pPr marL="3657469" defTabSz="914367">
                <a:defRPr sz="1765">
                  <a:solidFill>
                    <a:schemeClr val="lt1"/>
                  </a:solidFill>
                </a:defRPr>
              </a:lvl9pPr>
            </a:lstStyle>
            <a:p>
              <a:pPr lvl="0" algn="ctr">
                <a:lnSpc>
                  <a:spcPct val="100000"/>
                </a:lnSpc>
                <a:defRPr/>
              </a:pPr>
              <a:r>
                <a:rPr lang="en-US" sz="1400" b="1" spc="-51" dirty="0" err="1">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Inventario</a:t>
              </a:r>
              <a:r>
                <a:rPr lang="en-US" sz="1400" b="1" spc="-51" dirty="0">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 y </a:t>
              </a:r>
              <a:r>
                <a:rPr lang="en-US" sz="1400" b="1" spc="-51" dirty="0" err="1">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organización</a:t>
              </a:r>
              <a:endParaRPr lang="en-US" sz="1400" b="1" spc="-51" dirty="0">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endParaRPr>
            </a:p>
          </p:txBody>
        </p:sp>
        <p:pic>
          <p:nvPicPr>
            <p:cNvPr id="29" name="Graphic 28">
              <a:extLst>
                <a:ext uri="{FF2B5EF4-FFF2-40B4-BE49-F238E27FC236}">
                  <a16:creationId xmlns:a16="http://schemas.microsoft.com/office/drawing/2014/main" id="{4936C1EF-662F-5750-0682-3D16297BA1F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87738" y="2222095"/>
              <a:ext cx="349110" cy="300977"/>
            </a:xfrm>
            <a:prstGeom prst="rect">
              <a:avLst/>
            </a:prstGeom>
          </p:spPr>
        </p:pic>
        <p:pic>
          <p:nvPicPr>
            <p:cNvPr id="30" name="Graphic 29">
              <a:extLst>
                <a:ext uri="{FF2B5EF4-FFF2-40B4-BE49-F238E27FC236}">
                  <a16:creationId xmlns:a16="http://schemas.microsoft.com/office/drawing/2014/main" id="{20547EAD-2AC0-A2AD-DE01-F34CDE47A7D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00281" y="2222577"/>
              <a:ext cx="370737" cy="284514"/>
            </a:xfrm>
            <a:prstGeom prst="rect">
              <a:avLst/>
            </a:prstGeom>
          </p:spPr>
        </p:pic>
        <p:pic>
          <p:nvPicPr>
            <p:cNvPr id="60" name="Graphic 59">
              <a:extLst>
                <a:ext uri="{FF2B5EF4-FFF2-40B4-BE49-F238E27FC236}">
                  <a16:creationId xmlns:a16="http://schemas.microsoft.com/office/drawing/2014/main" id="{B5C46D2C-FE0E-CCE3-6BF6-16629D353EE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41101" y="2217938"/>
              <a:ext cx="278203" cy="278203"/>
            </a:xfrm>
            <a:prstGeom prst="rect">
              <a:avLst/>
            </a:prstGeom>
          </p:spPr>
        </p:pic>
        <p:pic>
          <p:nvPicPr>
            <p:cNvPr id="11" name="Graphic 10">
              <a:extLst>
                <a:ext uri="{FF2B5EF4-FFF2-40B4-BE49-F238E27FC236}">
                  <a16:creationId xmlns:a16="http://schemas.microsoft.com/office/drawing/2014/main" id="{E14A0513-9DD9-9698-97E7-7F441344538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41811" y="2197584"/>
              <a:ext cx="317374" cy="317374"/>
            </a:xfrm>
            <a:prstGeom prst="rect">
              <a:avLst/>
            </a:prstGeom>
          </p:spPr>
        </p:pic>
        <p:sp>
          <p:nvSpPr>
            <p:cNvPr id="21" name="TextBox 20">
              <a:extLst>
                <a:ext uri="{FF2B5EF4-FFF2-40B4-BE49-F238E27FC236}">
                  <a16:creationId xmlns:a16="http://schemas.microsoft.com/office/drawing/2014/main" id="{6853828F-227D-8D14-2A0B-A2C829BBD003}"/>
                </a:ext>
                <a:ext uri="{C183D7F6-B498-43B3-948B-1728B52AA6E4}">
                  <adec:decorative xmlns:adec="http://schemas.microsoft.com/office/drawing/2017/decorative" val="1"/>
                </a:ext>
              </a:extLst>
            </p:cNvPr>
            <p:cNvSpPr txBox="1"/>
            <p:nvPr/>
          </p:nvSpPr>
          <p:spPr>
            <a:xfrm>
              <a:off x="2820745" y="2560940"/>
              <a:ext cx="1171619"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Management Groups </a:t>
              </a:r>
            </a:p>
          </p:txBody>
        </p:sp>
        <p:pic>
          <p:nvPicPr>
            <p:cNvPr id="23" name="Graphic 22">
              <a:extLst>
                <a:ext uri="{FF2B5EF4-FFF2-40B4-BE49-F238E27FC236}">
                  <a16:creationId xmlns:a16="http://schemas.microsoft.com/office/drawing/2014/main" id="{595F843C-9AC8-0F56-3A2B-76BC9DF5CAC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067772" y="2216063"/>
              <a:ext cx="312699" cy="312699"/>
            </a:xfrm>
            <a:prstGeom prst="rect">
              <a:avLst/>
            </a:prstGeom>
          </p:spPr>
        </p:pic>
        <p:sp>
          <p:nvSpPr>
            <p:cNvPr id="24" name="TextBox 23">
              <a:extLst>
                <a:ext uri="{FF2B5EF4-FFF2-40B4-BE49-F238E27FC236}">
                  <a16:creationId xmlns:a16="http://schemas.microsoft.com/office/drawing/2014/main" id="{4B37F244-DA3B-DDC0-63F4-AA90E494394B}"/>
                </a:ext>
                <a:ext uri="{C183D7F6-B498-43B3-948B-1728B52AA6E4}">
                  <adec:decorative xmlns:adec="http://schemas.microsoft.com/office/drawing/2017/decorative" val="1"/>
                </a:ext>
              </a:extLst>
            </p:cNvPr>
            <p:cNvSpPr txBox="1"/>
            <p:nvPr/>
          </p:nvSpPr>
          <p:spPr>
            <a:xfrm>
              <a:off x="3774941" y="2560940"/>
              <a:ext cx="910472"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Resource Groups </a:t>
              </a:r>
            </a:p>
          </p:txBody>
        </p:sp>
      </p:grpSp>
      <p:grpSp>
        <p:nvGrpSpPr>
          <p:cNvPr id="98" name="Group 97" descr="Configuration management: Azure Update Manager, Machine Configuration, Azure Policy&#10;">
            <a:extLst>
              <a:ext uri="{FF2B5EF4-FFF2-40B4-BE49-F238E27FC236}">
                <a16:creationId xmlns:a16="http://schemas.microsoft.com/office/drawing/2014/main" id="{17F30F39-2D08-CDC7-75BD-2A574BC9AD43}"/>
              </a:ext>
            </a:extLst>
          </p:cNvPr>
          <p:cNvGrpSpPr/>
          <p:nvPr/>
        </p:nvGrpSpPr>
        <p:grpSpPr>
          <a:xfrm>
            <a:off x="6165499" y="1803193"/>
            <a:ext cx="4142232" cy="1342275"/>
            <a:chOff x="6165498" y="1779946"/>
            <a:chExt cx="4142232" cy="1342274"/>
          </a:xfrm>
        </p:grpSpPr>
        <p:sp>
          <p:nvSpPr>
            <p:cNvPr id="70" name="Rectangle: Rounded Corners 69">
              <a:extLst>
                <a:ext uri="{FF2B5EF4-FFF2-40B4-BE49-F238E27FC236}">
                  <a16:creationId xmlns:a16="http://schemas.microsoft.com/office/drawing/2014/main" id="{34D4DDEB-BB16-2F9F-528B-353D772C075C}"/>
                </a:ext>
                <a:ext uri="{C183D7F6-B498-43B3-948B-1728B52AA6E4}">
                  <adec:decorative xmlns:adec="http://schemas.microsoft.com/office/drawing/2017/decorative" val="1"/>
                </a:ext>
              </a:extLst>
            </p:cNvPr>
            <p:cNvSpPr/>
            <p:nvPr/>
          </p:nvSpPr>
          <p:spPr bwMode="auto">
            <a:xfrm>
              <a:off x="6165498" y="1779946"/>
              <a:ext cx="4142232" cy="1220624"/>
            </a:xfrm>
            <a:prstGeom prst="roundRect">
              <a:avLst>
                <a:gd name="adj" fmla="val 13804"/>
              </a:avLst>
            </a:prstGeom>
            <a:solidFill>
              <a:srgbClr val="222120">
                <a:alpha val="5000"/>
              </a:srgbClr>
            </a:solidFill>
            <a:ln>
              <a:noFill/>
            </a:ln>
          </p:spPr>
          <p:txBody>
            <a:bodyPr wrap="square" lIns="365760" tIns="0" rIns="0" bIns="27432" rtlCol="0" anchor="ctr" anchorCtr="0">
              <a:noAutofit/>
            </a:bodyPr>
            <a:lstStyle/>
            <a:p>
              <a:pPr algn="ctr" defTabSz="2275794" fontAlgn="base">
                <a:spcBef>
                  <a:spcPct val="0"/>
                </a:spcBef>
                <a:spcAft>
                  <a:spcPct val="0"/>
                </a:spcAft>
                <a:tabLst>
                  <a:tab pos="3701146" algn="l"/>
                </a:tabLst>
                <a:defRPr/>
              </a:pPr>
              <a:endParaRPr lang="en-US" sz="6000" b="1">
                <a:ln w="3175">
                  <a:noFill/>
                </a:ln>
                <a:gradFill>
                  <a:gsLst>
                    <a:gs pos="53147">
                      <a:srgbClr val="FFFFFF"/>
                    </a:gs>
                    <a:gs pos="28000">
                      <a:srgbClr val="FFFFFF"/>
                    </a:gs>
                  </a:gsLst>
                  <a:path path="circle">
                    <a:fillToRect l="100000" b="100000"/>
                  </a:path>
                </a:gradFill>
                <a:latin typeface="Segoe UI Variable Display Semib" pitchFamily="2" charset="0"/>
                <a:cs typeface="Segoe UI" pitchFamily="34" charset="0"/>
              </a:endParaRPr>
            </a:p>
          </p:txBody>
        </p:sp>
        <p:pic>
          <p:nvPicPr>
            <p:cNvPr id="66" name="Graphic 65">
              <a:extLst>
                <a:ext uri="{FF2B5EF4-FFF2-40B4-BE49-F238E27FC236}">
                  <a16:creationId xmlns:a16="http://schemas.microsoft.com/office/drawing/2014/main" id="{5E7E0318-6390-92E0-7DF6-55F4D68CD56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96910" y="2179455"/>
              <a:ext cx="301126" cy="298870"/>
            </a:xfrm>
            <a:prstGeom prst="rect">
              <a:avLst/>
            </a:prstGeom>
          </p:spPr>
        </p:pic>
        <p:sp>
          <p:nvSpPr>
            <p:cNvPr id="67" name="TextBox 66">
              <a:extLst>
                <a:ext uri="{FF2B5EF4-FFF2-40B4-BE49-F238E27FC236}">
                  <a16:creationId xmlns:a16="http://schemas.microsoft.com/office/drawing/2014/main" id="{B6FC3448-EFE4-B262-FA6C-057AFAA3E840}"/>
                </a:ext>
                <a:ext uri="{C183D7F6-B498-43B3-948B-1728B52AA6E4}">
                  <adec:decorative xmlns:adec="http://schemas.microsoft.com/office/drawing/2017/decorative" val="1"/>
                </a:ext>
              </a:extLst>
            </p:cNvPr>
            <p:cNvSpPr txBox="1"/>
            <p:nvPr/>
          </p:nvSpPr>
          <p:spPr>
            <a:xfrm>
              <a:off x="6466539" y="2575059"/>
              <a:ext cx="1161867"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Azure Update Manager </a:t>
              </a:r>
            </a:p>
          </p:txBody>
        </p:sp>
        <p:pic>
          <p:nvPicPr>
            <p:cNvPr id="68" name="Graphic 67">
              <a:extLst>
                <a:ext uri="{FF2B5EF4-FFF2-40B4-BE49-F238E27FC236}">
                  <a16:creationId xmlns:a16="http://schemas.microsoft.com/office/drawing/2014/main" id="{7114D25B-77ED-4F9C-4454-F6050EBA77D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103769" y="2187023"/>
              <a:ext cx="291700" cy="310037"/>
            </a:xfrm>
            <a:prstGeom prst="rect">
              <a:avLst/>
            </a:prstGeom>
          </p:spPr>
        </p:pic>
        <p:sp>
          <p:nvSpPr>
            <p:cNvPr id="69" name="TextBox 68">
              <a:extLst>
                <a:ext uri="{FF2B5EF4-FFF2-40B4-BE49-F238E27FC236}">
                  <a16:creationId xmlns:a16="http://schemas.microsoft.com/office/drawing/2014/main" id="{31E8FC13-656E-E550-7633-891AF33EBC2F}"/>
                </a:ext>
                <a:ext uri="{C183D7F6-B498-43B3-948B-1728B52AA6E4}">
                  <adec:decorative xmlns:adec="http://schemas.microsoft.com/office/drawing/2017/decorative" val="1"/>
                </a:ext>
              </a:extLst>
            </p:cNvPr>
            <p:cNvSpPr txBox="1"/>
            <p:nvPr/>
          </p:nvSpPr>
          <p:spPr>
            <a:xfrm>
              <a:off x="7625400" y="2579271"/>
              <a:ext cx="1248437"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Machine Configuration</a:t>
              </a:r>
            </a:p>
          </p:txBody>
        </p:sp>
        <p:pic>
          <p:nvPicPr>
            <p:cNvPr id="73" name="Graphic 72">
              <a:extLst>
                <a:ext uri="{FF2B5EF4-FFF2-40B4-BE49-F238E27FC236}">
                  <a16:creationId xmlns:a16="http://schemas.microsoft.com/office/drawing/2014/main" id="{A3114AB5-EECC-9514-95FF-B864830E536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247736" y="2161892"/>
              <a:ext cx="369164" cy="333997"/>
            </a:xfrm>
            <a:prstGeom prst="rect">
              <a:avLst/>
            </a:prstGeom>
          </p:spPr>
        </p:pic>
        <p:sp>
          <p:nvSpPr>
            <p:cNvPr id="74" name="TextBox 73">
              <a:extLst>
                <a:ext uri="{FF2B5EF4-FFF2-40B4-BE49-F238E27FC236}">
                  <a16:creationId xmlns:a16="http://schemas.microsoft.com/office/drawing/2014/main" id="{DC655C6D-0CB5-DD95-577C-8B23246106CF}"/>
                </a:ext>
                <a:ext uri="{C183D7F6-B498-43B3-948B-1728B52AA6E4}">
                  <adec:decorative xmlns:adec="http://schemas.microsoft.com/office/drawing/2017/decorative" val="1"/>
                </a:ext>
              </a:extLst>
            </p:cNvPr>
            <p:cNvSpPr txBox="1"/>
            <p:nvPr/>
          </p:nvSpPr>
          <p:spPr>
            <a:xfrm>
              <a:off x="9064992" y="2585110"/>
              <a:ext cx="734653"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Azure </a:t>
              </a:r>
              <a:br>
                <a:rPr lang="en-US" sz="1000" spc="0">
                  <a:solidFill>
                    <a:srgbClr val="000000"/>
                  </a:solidFill>
                  <a:latin typeface="Segoe Sans Text"/>
                </a:rPr>
              </a:br>
              <a:r>
                <a:rPr lang="en-US" sz="1000" spc="0">
                  <a:solidFill>
                    <a:srgbClr val="000000"/>
                  </a:solidFill>
                  <a:latin typeface="Segoe Sans Text"/>
                </a:rPr>
                <a:t>Policy</a:t>
              </a:r>
            </a:p>
          </p:txBody>
        </p:sp>
        <p:sp>
          <p:nvSpPr>
            <p:cNvPr id="10" name="TextBox 9">
              <a:extLst>
                <a:ext uri="{FF2B5EF4-FFF2-40B4-BE49-F238E27FC236}">
                  <a16:creationId xmlns:a16="http://schemas.microsoft.com/office/drawing/2014/main" id="{00D0BC13-070B-50F4-5653-96EFA288B1B7}"/>
                </a:ext>
                <a:ext uri="{C183D7F6-B498-43B3-948B-1728B52AA6E4}">
                  <adec:decorative xmlns:adec="http://schemas.microsoft.com/office/drawing/2017/decorative" val="1"/>
                </a:ext>
              </a:extLst>
            </p:cNvPr>
            <p:cNvSpPr txBox="1"/>
            <p:nvPr/>
          </p:nvSpPr>
          <p:spPr>
            <a:xfrm>
              <a:off x="6607193" y="1841190"/>
              <a:ext cx="3103587"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932472" fontAlgn="base">
                <a:lnSpc>
                  <a:spcPct val="90000"/>
                </a:lnSpc>
                <a:spcBef>
                  <a:spcPts val="600"/>
                </a:spcBef>
                <a:spcAft>
                  <a:spcPct val="0"/>
                </a:spcAft>
                <a:buClrTx/>
                <a:buSzTx/>
                <a:buFontTx/>
                <a:buNone/>
                <a:tabLst/>
                <a:defRPr kumimoji="0" sz="16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marL="457183" defTabSz="914367">
                <a:defRPr sz="1765">
                  <a:solidFill>
                    <a:schemeClr val="lt1"/>
                  </a:solidFill>
                </a:defRPr>
              </a:lvl2pPr>
              <a:lvl3pPr marL="914367" defTabSz="914367">
                <a:defRPr sz="1765">
                  <a:solidFill>
                    <a:schemeClr val="lt1"/>
                  </a:solidFill>
                </a:defRPr>
              </a:lvl3pPr>
              <a:lvl4pPr marL="1371550" defTabSz="914367">
                <a:defRPr sz="1765">
                  <a:solidFill>
                    <a:schemeClr val="lt1"/>
                  </a:solidFill>
                </a:defRPr>
              </a:lvl4pPr>
              <a:lvl5pPr marL="1828734" defTabSz="914367">
                <a:defRPr sz="1765">
                  <a:solidFill>
                    <a:schemeClr val="lt1"/>
                  </a:solidFill>
                </a:defRPr>
              </a:lvl5pPr>
              <a:lvl6pPr marL="2285918" defTabSz="914367">
                <a:defRPr sz="1765">
                  <a:solidFill>
                    <a:schemeClr val="lt1"/>
                  </a:solidFill>
                </a:defRPr>
              </a:lvl6pPr>
              <a:lvl7pPr marL="2743101" defTabSz="914367">
                <a:defRPr sz="1765">
                  <a:solidFill>
                    <a:schemeClr val="lt1"/>
                  </a:solidFill>
                </a:defRPr>
              </a:lvl7pPr>
              <a:lvl8pPr marL="3200284" defTabSz="914367">
                <a:defRPr sz="1765">
                  <a:solidFill>
                    <a:schemeClr val="lt1"/>
                  </a:solidFill>
                </a:defRPr>
              </a:lvl8pPr>
              <a:lvl9pPr marL="3657469" defTabSz="914367">
                <a:defRPr sz="1765">
                  <a:solidFill>
                    <a:schemeClr val="lt1"/>
                  </a:solidFill>
                </a:defRPr>
              </a:lvl9pPr>
            </a:lstStyle>
            <a:p>
              <a:pPr lvl="0" algn="ctr">
                <a:lnSpc>
                  <a:spcPct val="100000"/>
                </a:lnSpc>
                <a:defRPr/>
              </a:pPr>
              <a:r>
                <a:rPr lang="en-US" sz="1400" b="1" spc="-51" dirty="0" err="1">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Gestión</a:t>
              </a:r>
              <a:r>
                <a:rPr lang="en-US" sz="1400" b="1" spc="-51" dirty="0">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 de la </a:t>
              </a:r>
              <a:r>
                <a:rPr lang="en-US" sz="1400" b="1" spc="-51" dirty="0" err="1">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configuración</a:t>
              </a:r>
              <a:endParaRPr lang="en-US" sz="1400" b="1" spc="-51" dirty="0">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endParaRPr>
            </a:p>
          </p:txBody>
        </p:sp>
        <p:sp>
          <p:nvSpPr>
            <p:cNvPr id="26" name="AutoShape 2">
              <a:extLst>
                <a:ext uri="{FF2B5EF4-FFF2-40B4-BE49-F238E27FC236}">
                  <a16:creationId xmlns:a16="http://schemas.microsoft.com/office/drawing/2014/main" id="{23B681F0-423C-16AC-B5F7-B0B761F93CF9}"/>
                </a:ext>
                <a:ext uri="{C183D7F6-B498-43B3-948B-1728B52AA6E4}">
                  <adec:decorative xmlns:adec="http://schemas.microsoft.com/office/drawing/2017/decorative" val="1"/>
                </a:ext>
              </a:extLst>
            </p:cNvPr>
            <p:cNvSpPr>
              <a:spLocks noChangeAspect="1" noChangeArrowheads="1"/>
            </p:cNvSpPr>
            <p:nvPr/>
          </p:nvSpPr>
          <p:spPr bwMode="auto">
            <a:xfrm>
              <a:off x="6987148" y="2799737"/>
              <a:ext cx="322483" cy="3224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44">
                <a:defRPr/>
              </a:pPr>
              <a:endParaRPr lang="en-US" sz="1765">
                <a:solidFill>
                  <a:srgbClr val="000000"/>
                </a:solidFill>
                <a:latin typeface="Segoe Sans Text"/>
              </a:endParaRPr>
            </a:p>
          </p:txBody>
        </p:sp>
      </p:grpSp>
      <p:grpSp>
        <p:nvGrpSpPr>
          <p:cNvPr id="96" name="Group 95" descr="Security &amp; observability: Microsoft  Entra ID, Microsoft Defender, Microsoft Sentinel, Azure Monitor">
            <a:extLst>
              <a:ext uri="{FF2B5EF4-FFF2-40B4-BE49-F238E27FC236}">
                <a16:creationId xmlns:a16="http://schemas.microsoft.com/office/drawing/2014/main" id="{4F571247-BF53-A843-9913-1F808CF0FB9E}"/>
              </a:ext>
            </a:extLst>
          </p:cNvPr>
          <p:cNvGrpSpPr/>
          <p:nvPr/>
        </p:nvGrpSpPr>
        <p:grpSpPr>
          <a:xfrm>
            <a:off x="1931327" y="3093219"/>
            <a:ext cx="4142232" cy="1220624"/>
            <a:chOff x="1931326" y="3093218"/>
            <a:chExt cx="4142232" cy="1220624"/>
          </a:xfrm>
        </p:grpSpPr>
        <p:sp>
          <p:nvSpPr>
            <p:cNvPr id="13" name="Rectangle: Rounded Corners 12">
              <a:extLst>
                <a:ext uri="{FF2B5EF4-FFF2-40B4-BE49-F238E27FC236}">
                  <a16:creationId xmlns:a16="http://schemas.microsoft.com/office/drawing/2014/main" id="{B9F8F904-40C7-8DC3-58BF-50E47F7BE0C8}"/>
                </a:ext>
                <a:ext uri="{C183D7F6-B498-43B3-948B-1728B52AA6E4}">
                  <adec:decorative xmlns:adec="http://schemas.microsoft.com/office/drawing/2017/decorative" val="1"/>
                </a:ext>
              </a:extLst>
            </p:cNvPr>
            <p:cNvSpPr/>
            <p:nvPr/>
          </p:nvSpPr>
          <p:spPr bwMode="auto">
            <a:xfrm>
              <a:off x="1931326" y="3093218"/>
              <a:ext cx="4142232" cy="1220624"/>
            </a:xfrm>
            <a:prstGeom prst="roundRect">
              <a:avLst>
                <a:gd name="adj" fmla="val 13804"/>
              </a:avLst>
            </a:prstGeom>
            <a:solidFill>
              <a:srgbClr val="222120">
                <a:alpha val="5000"/>
              </a:srgbClr>
            </a:solidFill>
            <a:ln>
              <a:noFill/>
            </a:ln>
          </p:spPr>
          <p:txBody>
            <a:bodyPr wrap="square" lIns="365760" tIns="0" rIns="0" bIns="27432" rtlCol="0" anchor="ctr" anchorCtr="0">
              <a:noAutofit/>
            </a:bodyPr>
            <a:lstStyle/>
            <a:p>
              <a:pPr algn="ctr" defTabSz="2275794" fontAlgn="base">
                <a:spcBef>
                  <a:spcPct val="0"/>
                </a:spcBef>
                <a:spcAft>
                  <a:spcPct val="0"/>
                </a:spcAft>
                <a:tabLst>
                  <a:tab pos="3701146" algn="l"/>
                </a:tabLst>
                <a:defRPr/>
              </a:pPr>
              <a:endParaRPr lang="en-US" sz="6000" b="1">
                <a:ln w="3175">
                  <a:noFill/>
                </a:ln>
                <a:gradFill>
                  <a:gsLst>
                    <a:gs pos="53147">
                      <a:srgbClr val="FFFFFF"/>
                    </a:gs>
                    <a:gs pos="28000">
                      <a:srgbClr val="FFFFFF"/>
                    </a:gs>
                  </a:gsLst>
                  <a:path path="circle">
                    <a:fillToRect l="100000" b="100000"/>
                  </a:path>
                </a:gradFill>
                <a:latin typeface="Segoe UI Variable Display Semib" pitchFamily="2" charset="0"/>
                <a:cs typeface="Segoe UI" pitchFamily="34" charset="0"/>
              </a:endParaRPr>
            </a:p>
          </p:txBody>
        </p:sp>
        <p:sp>
          <p:nvSpPr>
            <p:cNvPr id="14" name="TextBox 13">
              <a:extLst>
                <a:ext uri="{FF2B5EF4-FFF2-40B4-BE49-F238E27FC236}">
                  <a16:creationId xmlns:a16="http://schemas.microsoft.com/office/drawing/2014/main" id="{CC7CF5D2-C250-2A4F-7EF7-19010E1B687D}"/>
                </a:ext>
                <a:ext uri="{C183D7F6-B498-43B3-948B-1728B52AA6E4}">
                  <adec:decorative xmlns:adec="http://schemas.microsoft.com/office/drawing/2017/decorative" val="1"/>
                </a:ext>
              </a:extLst>
            </p:cNvPr>
            <p:cNvSpPr txBox="1"/>
            <p:nvPr/>
          </p:nvSpPr>
          <p:spPr>
            <a:xfrm>
              <a:off x="2897001" y="3137189"/>
              <a:ext cx="2264305"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932472" fontAlgn="base">
                <a:lnSpc>
                  <a:spcPct val="90000"/>
                </a:lnSpc>
                <a:spcBef>
                  <a:spcPts val="600"/>
                </a:spcBef>
                <a:spcAft>
                  <a:spcPct val="0"/>
                </a:spcAft>
                <a:buClrTx/>
                <a:buSzTx/>
                <a:buFontTx/>
                <a:buNone/>
                <a:tabLst/>
                <a:defRPr kumimoji="0" sz="16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marL="457183" defTabSz="914367">
                <a:defRPr sz="1765">
                  <a:solidFill>
                    <a:schemeClr val="lt1"/>
                  </a:solidFill>
                </a:defRPr>
              </a:lvl2pPr>
              <a:lvl3pPr marL="914367" defTabSz="914367">
                <a:defRPr sz="1765">
                  <a:solidFill>
                    <a:schemeClr val="lt1"/>
                  </a:solidFill>
                </a:defRPr>
              </a:lvl3pPr>
              <a:lvl4pPr marL="1371550" defTabSz="914367">
                <a:defRPr sz="1765">
                  <a:solidFill>
                    <a:schemeClr val="lt1"/>
                  </a:solidFill>
                </a:defRPr>
              </a:lvl4pPr>
              <a:lvl5pPr marL="1828734" defTabSz="914367">
                <a:defRPr sz="1765">
                  <a:solidFill>
                    <a:schemeClr val="lt1"/>
                  </a:solidFill>
                </a:defRPr>
              </a:lvl5pPr>
              <a:lvl6pPr marL="2285918" defTabSz="914367">
                <a:defRPr sz="1765">
                  <a:solidFill>
                    <a:schemeClr val="lt1"/>
                  </a:solidFill>
                </a:defRPr>
              </a:lvl6pPr>
              <a:lvl7pPr marL="2743101" defTabSz="914367">
                <a:defRPr sz="1765">
                  <a:solidFill>
                    <a:schemeClr val="lt1"/>
                  </a:solidFill>
                </a:defRPr>
              </a:lvl7pPr>
              <a:lvl8pPr marL="3200284" defTabSz="914367">
                <a:defRPr sz="1765">
                  <a:solidFill>
                    <a:schemeClr val="lt1"/>
                  </a:solidFill>
                </a:defRPr>
              </a:lvl8pPr>
              <a:lvl9pPr marL="3657469" defTabSz="914367">
                <a:defRPr sz="1765">
                  <a:solidFill>
                    <a:schemeClr val="lt1"/>
                  </a:solidFill>
                </a:defRPr>
              </a:lvl9pPr>
            </a:lstStyle>
            <a:p>
              <a:pPr lvl="0" algn="ctr">
                <a:lnSpc>
                  <a:spcPct val="100000"/>
                </a:lnSpc>
                <a:defRPr/>
              </a:pPr>
              <a:r>
                <a:rPr lang="en-US" sz="1400" b="1" spc="-51" dirty="0" err="1">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Seguridad</a:t>
              </a:r>
              <a:r>
                <a:rPr lang="en-US" sz="1400" b="1" spc="-51" dirty="0">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 y </a:t>
              </a:r>
              <a:r>
                <a:rPr lang="en-US" sz="1400" b="1" spc="-51" dirty="0" err="1">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observabilidad</a:t>
              </a:r>
              <a:endParaRPr lang="en-US" sz="1400" b="1" spc="-51" dirty="0">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endParaRPr>
            </a:p>
          </p:txBody>
        </p:sp>
        <p:pic>
          <p:nvPicPr>
            <p:cNvPr id="15" name="Graphic 14">
              <a:extLst>
                <a:ext uri="{FF2B5EF4-FFF2-40B4-BE49-F238E27FC236}">
                  <a16:creationId xmlns:a16="http://schemas.microsoft.com/office/drawing/2014/main" id="{F8C4CB99-BEBE-8B54-6E81-C0AA2B77042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51708" y="3471392"/>
              <a:ext cx="313519" cy="313520"/>
            </a:xfrm>
            <a:prstGeom prst="rect">
              <a:avLst/>
            </a:prstGeom>
            <a:effectLst/>
          </p:spPr>
        </p:pic>
        <p:pic>
          <p:nvPicPr>
            <p:cNvPr id="16" name="Graphic 15">
              <a:extLst>
                <a:ext uri="{FF2B5EF4-FFF2-40B4-BE49-F238E27FC236}">
                  <a16:creationId xmlns:a16="http://schemas.microsoft.com/office/drawing/2014/main" id="{0190C048-B87C-A706-A800-39D15A992CB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392129" y="3504446"/>
              <a:ext cx="325814" cy="325814"/>
            </a:xfrm>
            <a:prstGeom prst="rect">
              <a:avLst/>
            </a:prstGeom>
          </p:spPr>
        </p:pic>
        <p:pic>
          <p:nvPicPr>
            <p:cNvPr id="17" name="Graphic 16">
              <a:extLst>
                <a:ext uri="{FF2B5EF4-FFF2-40B4-BE49-F238E27FC236}">
                  <a16:creationId xmlns:a16="http://schemas.microsoft.com/office/drawing/2014/main" id="{94804517-510C-F468-58DA-49ED5E17E1D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179858" y="3439456"/>
              <a:ext cx="325917" cy="325917"/>
            </a:xfrm>
            <a:prstGeom prst="rect">
              <a:avLst/>
            </a:prstGeom>
            <a:effectLst/>
          </p:spPr>
        </p:pic>
        <p:sp>
          <p:nvSpPr>
            <p:cNvPr id="18" name="TextBox 17">
              <a:extLst>
                <a:ext uri="{FF2B5EF4-FFF2-40B4-BE49-F238E27FC236}">
                  <a16:creationId xmlns:a16="http://schemas.microsoft.com/office/drawing/2014/main" id="{A56AD97C-C799-9855-17CC-87643061EDD7}"/>
                </a:ext>
                <a:ext uri="{C183D7F6-B498-43B3-948B-1728B52AA6E4}">
                  <adec:decorative xmlns:adec="http://schemas.microsoft.com/office/drawing/2017/decorative" val="1"/>
                </a:ext>
              </a:extLst>
            </p:cNvPr>
            <p:cNvSpPr txBox="1"/>
            <p:nvPr/>
          </p:nvSpPr>
          <p:spPr>
            <a:xfrm>
              <a:off x="2268159" y="3877459"/>
              <a:ext cx="717770"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Microsoft  Entra ID</a:t>
              </a:r>
            </a:p>
          </p:txBody>
        </p:sp>
        <p:sp>
          <p:nvSpPr>
            <p:cNvPr id="19" name="TextBox 18">
              <a:extLst>
                <a:ext uri="{FF2B5EF4-FFF2-40B4-BE49-F238E27FC236}">
                  <a16:creationId xmlns:a16="http://schemas.microsoft.com/office/drawing/2014/main" id="{B7E6B52C-60C0-77ED-CF93-BD115CD9078C}"/>
                </a:ext>
                <a:ext uri="{C183D7F6-B498-43B3-948B-1728B52AA6E4}">
                  <adec:decorative xmlns:adec="http://schemas.microsoft.com/office/drawing/2017/decorative" val="1"/>
                </a:ext>
              </a:extLst>
            </p:cNvPr>
            <p:cNvSpPr txBox="1"/>
            <p:nvPr/>
          </p:nvSpPr>
          <p:spPr>
            <a:xfrm>
              <a:off x="3201829" y="3854656"/>
              <a:ext cx="717770"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Microsoft</a:t>
              </a:r>
              <a:br>
                <a:rPr lang="en-US" sz="1000" spc="0">
                  <a:solidFill>
                    <a:srgbClr val="000000"/>
                  </a:solidFill>
                  <a:latin typeface="Segoe Sans Text"/>
                </a:rPr>
              </a:br>
              <a:r>
                <a:rPr lang="en-US" sz="1000" spc="0">
                  <a:solidFill>
                    <a:srgbClr val="000000"/>
                  </a:solidFill>
                  <a:latin typeface="Segoe Sans Text"/>
                </a:rPr>
                <a:t>Defender</a:t>
              </a:r>
            </a:p>
          </p:txBody>
        </p:sp>
        <p:sp>
          <p:nvSpPr>
            <p:cNvPr id="20" name="TextBox 19">
              <a:extLst>
                <a:ext uri="{FF2B5EF4-FFF2-40B4-BE49-F238E27FC236}">
                  <a16:creationId xmlns:a16="http://schemas.microsoft.com/office/drawing/2014/main" id="{7AD33ABC-AE9B-5839-9573-2DF517D8497A}"/>
                </a:ext>
                <a:ext uri="{C183D7F6-B498-43B3-948B-1728B52AA6E4}">
                  <adec:decorative xmlns:adec="http://schemas.microsoft.com/office/drawing/2017/decorative" val="1"/>
                </a:ext>
              </a:extLst>
            </p:cNvPr>
            <p:cNvSpPr txBox="1"/>
            <p:nvPr/>
          </p:nvSpPr>
          <p:spPr>
            <a:xfrm>
              <a:off x="4967890" y="3822306"/>
              <a:ext cx="717770"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Azure Monitor</a:t>
              </a:r>
            </a:p>
          </p:txBody>
        </p:sp>
        <p:sp>
          <p:nvSpPr>
            <p:cNvPr id="37" name="TextBox 36">
              <a:extLst>
                <a:ext uri="{FF2B5EF4-FFF2-40B4-BE49-F238E27FC236}">
                  <a16:creationId xmlns:a16="http://schemas.microsoft.com/office/drawing/2014/main" id="{9EB2F4A1-2F17-46F6-5B0C-5F332942E566}"/>
                </a:ext>
                <a:ext uri="{C183D7F6-B498-43B3-948B-1728B52AA6E4}">
                  <adec:decorative xmlns:adec="http://schemas.microsoft.com/office/drawing/2017/decorative" val="1"/>
                </a:ext>
              </a:extLst>
            </p:cNvPr>
            <p:cNvSpPr txBox="1"/>
            <p:nvPr/>
          </p:nvSpPr>
          <p:spPr>
            <a:xfrm>
              <a:off x="3963909" y="3840798"/>
              <a:ext cx="967451" cy="307777"/>
            </a:xfrm>
            <a:prstGeom prst="rect">
              <a:avLst/>
            </a:prstGeom>
            <a:noFill/>
          </p:spPr>
          <p:txBody>
            <a:bodyPr wrap="square" lIns="0" tIns="0" rIns="0" bIns="0" rtlCol="0">
              <a:spAutoFit/>
            </a:bodyPr>
            <a:lstStyle/>
            <a:p>
              <a:pPr algn="ctr" defTabSz="914344">
                <a:defRPr/>
              </a:pPr>
              <a:r>
                <a:rPr lang="en-US" sz="1000">
                  <a:solidFill>
                    <a:srgbClr val="000000"/>
                  </a:solidFill>
                  <a:latin typeface="Segoe Sans Text"/>
                  <a:cs typeface="Segoe UI" pitchFamily="34" charset="0"/>
                </a:rPr>
                <a:t>Microsoft  </a:t>
              </a:r>
              <a:br>
                <a:rPr lang="en-US" sz="1000">
                  <a:solidFill>
                    <a:srgbClr val="000000"/>
                  </a:solidFill>
                  <a:latin typeface="Segoe Sans Text"/>
                  <a:cs typeface="Segoe UI" pitchFamily="34" charset="0"/>
                </a:rPr>
              </a:br>
              <a:r>
                <a:rPr lang="en-US" sz="1000">
                  <a:solidFill>
                    <a:srgbClr val="000000"/>
                  </a:solidFill>
                  <a:latin typeface="Segoe Sans Text"/>
                  <a:cs typeface="Segoe UI" pitchFamily="34" charset="0"/>
                </a:rPr>
                <a:t>Sentinel</a:t>
              </a:r>
            </a:p>
          </p:txBody>
        </p:sp>
        <p:pic>
          <p:nvPicPr>
            <p:cNvPr id="38" name="Graphic 37">
              <a:extLst>
                <a:ext uri="{FF2B5EF4-FFF2-40B4-BE49-F238E27FC236}">
                  <a16:creationId xmlns:a16="http://schemas.microsoft.com/office/drawing/2014/main" id="{07B7FDB9-FE4D-0977-84E9-54ACB3FED46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305719" y="3487320"/>
              <a:ext cx="325814" cy="325814"/>
            </a:xfrm>
            <a:prstGeom prst="rect">
              <a:avLst/>
            </a:prstGeom>
          </p:spPr>
        </p:pic>
      </p:grpSp>
      <p:grpSp>
        <p:nvGrpSpPr>
          <p:cNvPr id="31" name="Group 30" descr="Infrastructure-as-Code &amp; Deployments: Bicep Templates, Azure Template Specs, Deployment Stacks&#10;">
            <a:extLst>
              <a:ext uri="{FF2B5EF4-FFF2-40B4-BE49-F238E27FC236}">
                <a16:creationId xmlns:a16="http://schemas.microsoft.com/office/drawing/2014/main" id="{B83BA4EF-8017-9DD8-0ADC-D5A015DD85FA}"/>
              </a:ext>
            </a:extLst>
          </p:cNvPr>
          <p:cNvGrpSpPr/>
          <p:nvPr/>
        </p:nvGrpSpPr>
        <p:grpSpPr>
          <a:xfrm>
            <a:off x="6165499" y="3103571"/>
            <a:ext cx="4142232" cy="1220624"/>
            <a:chOff x="6165499" y="3103570"/>
            <a:chExt cx="3938064" cy="1220624"/>
          </a:xfrm>
        </p:grpSpPr>
        <p:grpSp>
          <p:nvGrpSpPr>
            <p:cNvPr id="32" name="Group 31">
              <a:extLst>
                <a:ext uri="{FF2B5EF4-FFF2-40B4-BE49-F238E27FC236}">
                  <a16:creationId xmlns:a16="http://schemas.microsoft.com/office/drawing/2014/main" id="{C95CAE48-CDF1-E771-1F2A-48669A715DB4}"/>
                </a:ext>
              </a:extLst>
            </p:cNvPr>
            <p:cNvGrpSpPr/>
            <p:nvPr/>
          </p:nvGrpSpPr>
          <p:grpSpPr>
            <a:xfrm>
              <a:off x="6165499" y="3103570"/>
              <a:ext cx="3938064" cy="1220624"/>
              <a:chOff x="6165499" y="3103570"/>
              <a:chExt cx="3938064" cy="1220624"/>
            </a:xfrm>
          </p:grpSpPr>
          <p:sp>
            <p:nvSpPr>
              <p:cNvPr id="36" name="Rectangle: Rounded Corners 35">
                <a:extLst>
                  <a:ext uri="{FF2B5EF4-FFF2-40B4-BE49-F238E27FC236}">
                    <a16:creationId xmlns:a16="http://schemas.microsoft.com/office/drawing/2014/main" id="{A4ED9151-7A96-55A6-E2D8-763CBA95C015}"/>
                  </a:ext>
                  <a:ext uri="{C183D7F6-B498-43B3-948B-1728B52AA6E4}">
                    <adec:decorative xmlns:adec="http://schemas.microsoft.com/office/drawing/2017/decorative" val="1"/>
                  </a:ext>
                </a:extLst>
              </p:cNvPr>
              <p:cNvSpPr/>
              <p:nvPr/>
            </p:nvSpPr>
            <p:spPr bwMode="auto">
              <a:xfrm>
                <a:off x="6165499" y="3103570"/>
                <a:ext cx="3938064" cy="1220624"/>
              </a:xfrm>
              <a:prstGeom prst="roundRect">
                <a:avLst>
                  <a:gd name="adj" fmla="val 13804"/>
                </a:avLst>
              </a:prstGeom>
              <a:solidFill>
                <a:srgbClr val="222120">
                  <a:alpha val="5000"/>
                </a:srgbClr>
              </a:solidFill>
              <a:ln>
                <a:noFill/>
              </a:ln>
            </p:spPr>
            <p:txBody>
              <a:bodyPr wrap="square" lIns="365760" tIns="0" rIns="0" bIns="27432" rtlCol="0" anchor="ctr" anchorCtr="0">
                <a:noAutofit/>
              </a:bodyPr>
              <a:lstStyle/>
              <a:p>
                <a:pPr algn="ctr" defTabSz="2275794" fontAlgn="base">
                  <a:spcBef>
                    <a:spcPct val="0"/>
                  </a:spcBef>
                  <a:spcAft>
                    <a:spcPct val="0"/>
                  </a:spcAft>
                  <a:tabLst>
                    <a:tab pos="3701146" algn="l"/>
                  </a:tabLst>
                  <a:defRPr/>
                </a:pPr>
                <a:endParaRPr lang="en-US" sz="6000" b="1">
                  <a:ln w="3175">
                    <a:noFill/>
                  </a:ln>
                  <a:gradFill>
                    <a:gsLst>
                      <a:gs pos="53147">
                        <a:srgbClr val="FFFFFF"/>
                      </a:gs>
                      <a:gs pos="28000">
                        <a:srgbClr val="FFFFFF"/>
                      </a:gs>
                    </a:gsLst>
                    <a:path path="circle">
                      <a:fillToRect l="100000" b="100000"/>
                    </a:path>
                  </a:gradFill>
                  <a:latin typeface="Segoe UI Variable Display Semib" pitchFamily="2" charset="0"/>
                  <a:cs typeface="Segoe UI" pitchFamily="34" charset="0"/>
                </a:endParaRPr>
              </a:p>
            </p:txBody>
          </p:sp>
          <p:sp>
            <p:nvSpPr>
              <p:cNvPr id="39" name="TextBox 38">
                <a:extLst>
                  <a:ext uri="{FF2B5EF4-FFF2-40B4-BE49-F238E27FC236}">
                    <a16:creationId xmlns:a16="http://schemas.microsoft.com/office/drawing/2014/main" id="{B009026C-DD5D-F6CB-34A6-9718BF093B4B}"/>
                  </a:ext>
                  <a:ext uri="{C183D7F6-B498-43B3-948B-1728B52AA6E4}">
                    <adec:decorative xmlns:adec="http://schemas.microsoft.com/office/drawing/2017/decorative" val="1"/>
                  </a:ext>
                </a:extLst>
              </p:cNvPr>
              <p:cNvSpPr txBox="1"/>
              <p:nvPr/>
            </p:nvSpPr>
            <p:spPr>
              <a:xfrm>
                <a:off x="6554501" y="3179165"/>
                <a:ext cx="3247939"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algn="ctr" defTabSz="932472" fontAlgn="base">
                  <a:lnSpc>
                    <a:spcPct val="100000"/>
                  </a:lnSpc>
                  <a:spcBef>
                    <a:spcPts val="600"/>
                  </a:spcBef>
                  <a:spcAft>
                    <a:spcPct val="0"/>
                  </a:spcAft>
                  <a:buClrTx/>
                  <a:buSzTx/>
                  <a:buFontTx/>
                  <a:buNone/>
                  <a:tabLst/>
                  <a:defRPr kumimoji="0" sz="1200" b="0" i="0" u="none" strike="noStrike" cap="none" spc="0" normalizeH="0" baseline="0">
                    <a:ln>
                      <a:noFill/>
                    </a:ln>
                    <a:solidFill>
                      <a:schemeClr val="accent1"/>
                    </a:solidFill>
                    <a:effectLst/>
                    <a:uLnTx/>
                    <a:uFillTx/>
                    <a:latin typeface="+mj-lt"/>
                  </a:defRPr>
                </a:lvl1pPr>
                <a:lvl2pPr marL="457183" defTabSz="914367">
                  <a:defRPr sz="1765">
                    <a:solidFill>
                      <a:schemeClr val="lt1"/>
                    </a:solidFill>
                  </a:defRPr>
                </a:lvl2pPr>
                <a:lvl3pPr marL="914367" defTabSz="914367">
                  <a:defRPr sz="1765">
                    <a:solidFill>
                      <a:schemeClr val="lt1"/>
                    </a:solidFill>
                  </a:defRPr>
                </a:lvl3pPr>
                <a:lvl4pPr marL="1371550" defTabSz="914367">
                  <a:defRPr sz="1765">
                    <a:solidFill>
                      <a:schemeClr val="lt1"/>
                    </a:solidFill>
                  </a:defRPr>
                </a:lvl4pPr>
                <a:lvl5pPr marL="1828734" defTabSz="914367">
                  <a:defRPr sz="1765">
                    <a:solidFill>
                      <a:schemeClr val="lt1"/>
                    </a:solidFill>
                  </a:defRPr>
                </a:lvl5pPr>
                <a:lvl6pPr marL="2285918" defTabSz="914367">
                  <a:defRPr sz="1765">
                    <a:solidFill>
                      <a:schemeClr val="lt1"/>
                    </a:solidFill>
                  </a:defRPr>
                </a:lvl6pPr>
                <a:lvl7pPr marL="2743101" defTabSz="914367">
                  <a:defRPr sz="1765">
                    <a:solidFill>
                      <a:schemeClr val="lt1"/>
                    </a:solidFill>
                  </a:defRPr>
                </a:lvl7pPr>
                <a:lvl8pPr marL="3200284" defTabSz="914367">
                  <a:defRPr sz="1765">
                    <a:solidFill>
                      <a:schemeClr val="lt1"/>
                    </a:solidFill>
                  </a:defRPr>
                </a:lvl8pPr>
                <a:lvl9pPr marL="3657469" defTabSz="914367">
                  <a:defRPr sz="1765">
                    <a:solidFill>
                      <a:schemeClr val="lt1"/>
                    </a:solidFill>
                  </a:defRPr>
                </a:lvl9pPr>
              </a:lstStyle>
              <a:p>
                <a:pPr lvl="0">
                  <a:defRPr/>
                </a:pPr>
                <a:r>
                  <a:rPr lang="es-ES" sz="1400" b="1" spc="-51" dirty="0">
                    <a:ln w="3175">
                      <a:noFill/>
                    </a:ln>
                    <a:gradFill flip="none" rotWithShape="1">
                      <a:gsLst>
                        <a:gs pos="80000">
                          <a:srgbClr val="0A6BBA"/>
                        </a:gs>
                        <a:gs pos="0">
                          <a:srgbClr val="7656AD"/>
                        </a:gs>
                      </a:gsLst>
                      <a:path path="circle">
                        <a:fillToRect l="100000" t="100000"/>
                      </a:path>
                      <a:tileRect r="-100000" b="-100000"/>
                    </a:gradFill>
                    <a:latin typeface="Segoe UI Semibold" panose="020B0502040204020203" pitchFamily="34" charset="0"/>
                    <a:cs typeface="Segoe UI" pitchFamily="34" charset="0"/>
                  </a:rPr>
                  <a:t>Infraestructura como código y despliegues </a:t>
                </a:r>
              </a:p>
            </p:txBody>
          </p:sp>
          <p:sp>
            <p:nvSpPr>
              <p:cNvPr id="40" name="TextBox 39">
                <a:extLst>
                  <a:ext uri="{FF2B5EF4-FFF2-40B4-BE49-F238E27FC236}">
                    <a16:creationId xmlns:a16="http://schemas.microsoft.com/office/drawing/2014/main" id="{72E3522E-6B1C-2583-3AC5-2E63EF163A3D}"/>
                  </a:ext>
                  <a:ext uri="{C183D7F6-B498-43B3-948B-1728B52AA6E4}">
                    <adec:decorative xmlns:adec="http://schemas.microsoft.com/office/drawing/2017/decorative" val="1"/>
                  </a:ext>
                </a:extLst>
              </p:cNvPr>
              <p:cNvSpPr txBox="1"/>
              <p:nvPr/>
            </p:nvSpPr>
            <p:spPr>
              <a:xfrm>
                <a:off x="6659272" y="3869680"/>
                <a:ext cx="822135"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Bicep Templates</a:t>
                </a:r>
              </a:p>
            </p:txBody>
          </p:sp>
          <p:sp>
            <p:nvSpPr>
              <p:cNvPr id="41" name="TextBox 40">
                <a:extLst>
                  <a:ext uri="{FF2B5EF4-FFF2-40B4-BE49-F238E27FC236}">
                    <a16:creationId xmlns:a16="http://schemas.microsoft.com/office/drawing/2014/main" id="{05D34C98-E14D-1438-D751-798E152AFA0C}"/>
                  </a:ext>
                  <a:ext uri="{C183D7F6-B498-43B3-948B-1728B52AA6E4}">
                    <adec:decorative xmlns:adec="http://schemas.microsoft.com/office/drawing/2017/decorative" val="1"/>
                  </a:ext>
                </a:extLst>
              </p:cNvPr>
              <p:cNvSpPr txBox="1"/>
              <p:nvPr/>
            </p:nvSpPr>
            <p:spPr>
              <a:xfrm>
                <a:off x="8845320" y="3892434"/>
                <a:ext cx="957120"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Deployment Stacks</a:t>
                </a:r>
              </a:p>
            </p:txBody>
          </p:sp>
          <p:pic>
            <p:nvPicPr>
              <p:cNvPr id="42" name="Graphic 41">
                <a:extLst>
                  <a:ext uri="{FF2B5EF4-FFF2-40B4-BE49-F238E27FC236}">
                    <a16:creationId xmlns:a16="http://schemas.microsoft.com/office/drawing/2014/main" id="{058FDCB6-2451-7896-5E6A-75C518260F2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035076" y="3542593"/>
                <a:ext cx="325224" cy="264229"/>
              </a:xfrm>
              <a:prstGeom prst="rect">
                <a:avLst/>
              </a:prstGeom>
            </p:spPr>
          </p:pic>
          <p:sp>
            <p:nvSpPr>
              <p:cNvPr id="43" name="TextBox 42">
                <a:extLst>
                  <a:ext uri="{FF2B5EF4-FFF2-40B4-BE49-F238E27FC236}">
                    <a16:creationId xmlns:a16="http://schemas.microsoft.com/office/drawing/2014/main" id="{65B25FD2-078E-9320-02DF-A5B21B2E6E6D}"/>
                  </a:ext>
                  <a:ext uri="{C183D7F6-B498-43B3-948B-1728B52AA6E4}">
                    <adec:decorative xmlns:adec="http://schemas.microsoft.com/office/drawing/2017/decorative" val="1"/>
                  </a:ext>
                </a:extLst>
              </p:cNvPr>
              <p:cNvSpPr txBox="1"/>
              <p:nvPr/>
            </p:nvSpPr>
            <p:spPr>
              <a:xfrm>
                <a:off x="7641362" y="3885902"/>
                <a:ext cx="1126846" cy="34522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R="0" lvl="0" indent="0" defTabSz="932472" fontAlgn="base">
                  <a:lnSpc>
                    <a:spcPct val="90000"/>
                  </a:lnSpc>
                  <a:spcBef>
                    <a:spcPts val="600"/>
                  </a:spcBef>
                  <a:spcAft>
                    <a:spcPct val="0"/>
                  </a:spcAft>
                  <a:buClrTx/>
                  <a:buSzTx/>
                  <a:buFontTx/>
                  <a:buNone/>
                  <a:tabLst/>
                  <a:defRPr kumimoji="0" sz="1200" b="0" i="0" u="none" strike="noStrike" cap="none" spc="-40" normalizeH="0" baseline="0">
                    <a:ln>
                      <a:noFill/>
                    </a:ln>
                    <a:gradFill>
                      <a:gsLst>
                        <a:gs pos="0">
                          <a:srgbClr val="FFFFFF"/>
                        </a:gs>
                        <a:gs pos="100000">
                          <a:srgbClr val="FFFFFF"/>
                        </a:gs>
                      </a:gsLst>
                      <a:lin ang="5400000" scaled="0"/>
                    </a:gradFill>
                    <a:effectLst/>
                    <a:uLnTx/>
                    <a:uFillTx/>
                    <a:latin typeface="Segoe UI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932449">
                  <a:lnSpc>
                    <a:spcPct val="100000"/>
                  </a:lnSpc>
                  <a:defRPr/>
                </a:pPr>
                <a:r>
                  <a:rPr lang="en-US" sz="1000" spc="0">
                    <a:solidFill>
                      <a:srgbClr val="000000"/>
                    </a:solidFill>
                    <a:latin typeface="Segoe Sans Text"/>
                  </a:rPr>
                  <a:t>Azure Template Specs</a:t>
                </a:r>
              </a:p>
            </p:txBody>
          </p:sp>
          <p:pic>
            <p:nvPicPr>
              <p:cNvPr id="44" name="Graphic 43">
                <a:extLst>
                  <a:ext uri="{FF2B5EF4-FFF2-40B4-BE49-F238E27FC236}">
                    <a16:creationId xmlns:a16="http://schemas.microsoft.com/office/drawing/2014/main" id="{1B6C6418-D862-EC09-05BC-17ECCA6FCF4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97340" y="3509585"/>
                <a:ext cx="310221" cy="310221"/>
              </a:xfrm>
              <a:prstGeom prst="rect">
                <a:avLst/>
              </a:prstGeom>
            </p:spPr>
          </p:pic>
        </p:grpSp>
        <p:pic>
          <p:nvPicPr>
            <p:cNvPr id="34" name="Picture 33">
              <a:extLst>
                <a:ext uri="{FF2B5EF4-FFF2-40B4-BE49-F238E27FC236}">
                  <a16:creationId xmlns:a16="http://schemas.microsoft.com/office/drawing/2014/main" id="{1FFFA631-950A-A87C-2151-3F8B54EEB7BD}"/>
                </a:ext>
                <a:ext uri="{C183D7F6-B498-43B3-948B-1728B52AA6E4}">
                  <adec:decorative xmlns:adec="http://schemas.microsoft.com/office/drawing/2017/decorative" val="1"/>
                </a:ext>
              </a:extLst>
            </p:cNvPr>
            <p:cNvPicPr>
              <a:picLocks noChangeAspect="1"/>
            </p:cNvPicPr>
            <p:nvPr/>
          </p:nvPicPr>
          <p:blipFill>
            <a:blip r:embed="rId17"/>
            <a:stretch>
              <a:fillRect/>
            </a:stretch>
          </p:blipFill>
          <p:spPr>
            <a:xfrm>
              <a:off x="6880381" y="3476804"/>
              <a:ext cx="317655" cy="317655"/>
            </a:xfrm>
            <a:prstGeom prst="rect">
              <a:avLst/>
            </a:prstGeom>
          </p:spPr>
        </p:pic>
      </p:grpSp>
      <p:sp>
        <p:nvSpPr>
          <p:cNvPr id="33" name="Rectangle: Rounded Corners 32">
            <a:extLst>
              <a:ext uri="{FF2B5EF4-FFF2-40B4-BE49-F238E27FC236}">
                <a16:creationId xmlns:a16="http://schemas.microsoft.com/office/drawing/2014/main" id="{3408C0A3-DAC9-B5A1-0DF7-64CA53A31E29}"/>
              </a:ext>
              <a:ext uri="{C183D7F6-B498-43B3-948B-1728B52AA6E4}">
                <adec:decorative xmlns:adec="http://schemas.microsoft.com/office/drawing/2017/decorative" val="1"/>
              </a:ext>
            </a:extLst>
          </p:cNvPr>
          <p:cNvSpPr/>
          <p:nvPr/>
        </p:nvSpPr>
        <p:spPr bwMode="auto">
          <a:xfrm>
            <a:off x="1805557" y="4422766"/>
            <a:ext cx="8648051" cy="580079"/>
          </a:xfrm>
          <a:prstGeom prst="round2SameRect">
            <a:avLst>
              <a:gd name="adj1" fmla="val 0"/>
              <a:gd name="adj2" fmla="val 43406"/>
            </a:avLst>
          </a:prstGeom>
          <a:gradFill flip="none" rotWithShape="1">
            <a:gsLst>
              <a:gs pos="0">
                <a:srgbClr val="702573">
                  <a:alpha val="10000"/>
                </a:srgbClr>
              </a:gs>
              <a:gs pos="80000">
                <a:srgbClr val="2A446F">
                  <a:alpha val="10000"/>
                </a:srgbClr>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373" tIns="86699" rIns="108373" bIns="86699" numCol="1" spcCol="0" rtlCol="0" fromWordArt="0" anchor="t" anchorCtr="0" forceAA="0" compatLnSpc="1">
            <a:prstTxWarp prst="textNoShape">
              <a:avLst/>
            </a:prstTxWarp>
            <a:noAutofit/>
          </a:bodyPr>
          <a:lstStyle/>
          <a:p>
            <a:pPr defTabSz="552569" fontAlgn="base">
              <a:spcBef>
                <a:spcPct val="0"/>
              </a:spcBef>
              <a:spcAft>
                <a:spcPct val="0"/>
              </a:spcAft>
              <a:defRPr/>
            </a:pPr>
            <a:endParaRPr lang="en-US" sz="2369" err="1">
              <a:solidFill>
                <a:srgbClr val="FFFFFF"/>
              </a:solidFill>
              <a:latin typeface="Segoe Sans Text"/>
              <a:ea typeface="Segoe UI" pitchFamily="34" charset="0"/>
              <a:cs typeface="Segoe UI" pitchFamily="34" charset="0"/>
            </a:endParaRPr>
          </a:p>
        </p:txBody>
      </p:sp>
      <p:sp>
        <p:nvSpPr>
          <p:cNvPr id="46" name="Rectangle 45">
            <a:extLst>
              <a:ext uri="{FF2B5EF4-FFF2-40B4-BE49-F238E27FC236}">
                <a16:creationId xmlns:a16="http://schemas.microsoft.com/office/drawing/2014/main" id="{E39D4676-81C8-D023-3AB1-F2E3B54F5CEF}"/>
              </a:ext>
              <a:ext uri="{C183D7F6-B498-43B3-948B-1728B52AA6E4}">
                <adec:decorative xmlns:adec="http://schemas.microsoft.com/office/drawing/2017/decorative" val="0"/>
              </a:ext>
            </a:extLst>
          </p:cNvPr>
          <p:cNvSpPr/>
          <p:nvPr/>
        </p:nvSpPr>
        <p:spPr bwMode="auto">
          <a:xfrm>
            <a:off x="3277401" y="4406390"/>
            <a:ext cx="5654211" cy="40011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spAutoFit/>
          </a:bodyPr>
          <a:lstStyle/>
          <a:p>
            <a:pPr algn="ctr" defTabSz="914344" fontAlgn="base">
              <a:spcBef>
                <a:spcPct val="0"/>
              </a:spcBef>
              <a:spcAft>
                <a:spcPts val="1800"/>
              </a:spcAft>
              <a:defRPr/>
            </a:pPr>
            <a:r>
              <a:rPr lang="es-ES" sz="1400" dirty="0">
                <a:solidFill>
                  <a:srgbClr val="FFFFFF">
                    <a:lumMod val="50000"/>
                  </a:srgbClr>
                </a:solidFill>
                <a:latin typeface="Segoe Sans Text Semibold"/>
              </a:rPr>
              <a:t>Servicios de operaciones y gestión </a:t>
            </a:r>
          </a:p>
        </p:txBody>
      </p:sp>
      <p:sp>
        <p:nvSpPr>
          <p:cNvPr id="89" name="Rectangle: Rounded Corners 16">
            <a:extLst>
              <a:ext uri="{FF2B5EF4-FFF2-40B4-BE49-F238E27FC236}">
                <a16:creationId xmlns:a16="http://schemas.microsoft.com/office/drawing/2014/main" id="{AC43C950-E841-C2E0-341F-908A7D494F6C}"/>
              </a:ext>
              <a:ext uri="{C183D7F6-B498-43B3-948B-1728B52AA6E4}">
                <adec:decorative xmlns:adec="http://schemas.microsoft.com/office/drawing/2017/decorative" val="0"/>
              </a:ext>
            </a:extLst>
          </p:cNvPr>
          <p:cNvSpPr/>
          <p:nvPr/>
        </p:nvSpPr>
        <p:spPr bwMode="auto">
          <a:xfrm>
            <a:off x="5139047" y="4780647"/>
            <a:ext cx="1737360" cy="403671"/>
          </a:xfrm>
          <a:prstGeom prst="roundRect">
            <a:avLst>
              <a:gd name="adj" fmla="val 36259"/>
            </a:avLst>
          </a:pr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p>
            <a:pPr algn="ctr" defTabSz="932449" fontAlgn="base">
              <a:spcBef>
                <a:spcPct val="0"/>
              </a:spcBef>
              <a:spcAft>
                <a:spcPct val="0"/>
              </a:spcAft>
              <a:defRPr/>
            </a:pPr>
            <a:r>
              <a:rPr lang="en-US" sz="1400">
                <a:solidFill>
                  <a:srgbClr val="FFFFFF"/>
                </a:solidFill>
                <a:latin typeface="Segoe Sans Text Semibold"/>
                <a:cs typeface="Segoe UI" pitchFamily="34" charset="0"/>
              </a:rPr>
              <a:t>Azure Arc</a:t>
            </a:r>
          </a:p>
        </p:txBody>
      </p:sp>
      <p:sp>
        <p:nvSpPr>
          <p:cNvPr id="58" name="Rectangle 57">
            <a:extLst>
              <a:ext uri="{FF2B5EF4-FFF2-40B4-BE49-F238E27FC236}">
                <a16:creationId xmlns:a16="http://schemas.microsoft.com/office/drawing/2014/main" id="{0CAC471D-8F55-A5CD-C22A-630895112C14}"/>
              </a:ext>
              <a:ext uri="{C183D7F6-B498-43B3-948B-1728B52AA6E4}">
                <adec:decorative xmlns:adec="http://schemas.microsoft.com/office/drawing/2017/decorative" val="1"/>
              </a:ext>
            </a:extLst>
          </p:cNvPr>
          <p:cNvSpPr/>
          <p:nvPr/>
        </p:nvSpPr>
        <p:spPr bwMode="auto">
          <a:xfrm>
            <a:off x="3252105" y="5472270"/>
            <a:ext cx="5654211" cy="40011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spAutoFit/>
          </a:bodyPr>
          <a:lstStyle/>
          <a:p>
            <a:pPr algn="ctr" defTabSz="914344" fontAlgn="base">
              <a:spcBef>
                <a:spcPct val="0"/>
              </a:spcBef>
              <a:spcAft>
                <a:spcPts val="1800"/>
              </a:spcAft>
              <a:defRPr/>
            </a:pPr>
            <a:r>
              <a:rPr lang="en-US" sz="1400">
                <a:solidFill>
                  <a:srgbClr val="000000"/>
                </a:solidFill>
                <a:latin typeface="Segoe Sans Text Semibold"/>
              </a:rPr>
              <a:t>Managed Servers, Kubernetes &amp; Serverless Containers anywhere</a:t>
            </a:r>
          </a:p>
        </p:txBody>
      </p:sp>
      <p:grpSp>
        <p:nvGrpSpPr>
          <p:cNvPr id="64" name="Group 63" descr="Public Cloud, Hybrid Cloud, Multi-cloud, Edge, IoT">
            <a:extLst>
              <a:ext uri="{FF2B5EF4-FFF2-40B4-BE49-F238E27FC236}">
                <a16:creationId xmlns:a16="http://schemas.microsoft.com/office/drawing/2014/main" id="{DB40F3E3-7BE3-A6EC-12B1-4C1E86E548C7}"/>
              </a:ext>
            </a:extLst>
          </p:cNvPr>
          <p:cNvGrpSpPr/>
          <p:nvPr/>
        </p:nvGrpSpPr>
        <p:grpSpPr>
          <a:xfrm>
            <a:off x="1791510" y="5885305"/>
            <a:ext cx="8426887" cy="551203"/>
            <a:chOff x="726299" y="5697896"/>
            <a:chExt cx="10754120" cy="691726"/>
          </a:xfrm>
          <a:gradFill>
            <a:gsLst>
              <a:gs pos="0">
                <a:srgbClr val="F65567"/>
              </a:gs>
              <a:gs pos="32000">
                <a:srgbClr val="7656AD"/>
              </a:gs>
              <a:gs pos="100000">
                <a:srgbClr val="318581"/>
              </a:gs>
              <a:gs pos="68000">
                <a:srgbClr val="0A6BBA"/>
              </a:gs>
            </a:gsLst>
            <a:lin ang="10800000" scaled="1"/>
          </a:gradFill>
          <a:effectLst/>
        </p:grpSpPr>
        <p:sp>
          <p:nvSpPr>
            <p:cNvPr id="65" name="Rectangle: Rounded Corners 13">
              <a:extLst>
                <a:ext uri="{FF2B5EF4-FFF2-40B4-BE49-F238E27FC236}">
                  <a16:creationId xmlns:a16="http://schemas.microsoft.com/office/drawing/2014/main" id="{B2CE94BC-55A4-DCD0-D2F3-20E5349AA0A4}"/>
                </a:ext>
                <a:ext uri="{C183D7F6-B498-43B3-948B-1728B52AA6E4}">
                  <adec:decorative xmlns:adec="http://schemas.microsoft.com/office/drawing/2017/decorative" val="1"/>
                </a:ext>
              </a:extLst>
            </p:cNvPr>
            <p:cNvSpPr/>
            <p:nvPr/>
          </p:nvSpPr>
          <p:spPr bwMode="auto">
            <a:xfrm>
              <a:off x="726299" y="5697896"/>
              <a:ext cx="2029968" cy="691726"/>
            </a:xfrm>
            <a:prstGeom prst="roundRect">
              <a:avLst>
                <a:gd name="adj" fmla="val 29541"/>
              </a:avLst>
            </a:pr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p>
              <a:pPr algn="ctr" defTabSz="932449" fontAlgn="base">
                <a:spcBef>
                  <a:spcPct val="0"/>
                </a:spcBef>
                <a:spcAft>
                  <a:spcPct val="0"/>
                </a:spcAft>
                <a:defRPr/>
              </a:pPr>
              <a:r>
                <a:rPr lang="en-US" sz="1400">
                  <a:solidFill>
                    <a:srgbClr val="FFFFFF"/>
                  </a:solidFill>
                  <a:latin typeface="Segoe Sans Text Semibold"/>
                  <a:cs typeface="Segoe UI" pitchFamily="34" charset="0"/>
                </a:rPr>
                <a:t>Public Cloud</a:t>
              </a:r>
            </a:p>
          </p:txBody>
        </p:sp>
        <p:sp>
          <p:nvSpPr>
            <p:cNvPr id="71" name="Rectangle: Rounded Corners 14">
              <a:extLst>
                <a:ext uri="{FF2B5EF4-FFF2-40B4-BE49-F238E27FC236}">
                  <a16:creationId xmlns:a16="http://schemas.microsoft.com/office/drawing/2014/main" id="{335FF6A5-20F8-9EDC-0584-5047D0B78880}"/>
                </a:ext>
                <a:ext uri="{C183D7F6-B498-43B3-948B-1728B52AA6E4}">
                  <adec:decorative xmlns:adec="http://schemas.microsoft.com/office/drawing/2017/decorative" val="1"/>
                </a:ext>
              </a:extLst>
            </p:cNvPr>
            <p:cNvSpPr/>
            <p:nvPr/>
          </p:nvSpPr>
          <p:spPr bwMode="auto">
            <a:xfrm>
              <a:off x="2907337" y="5697896"/>
              <a:ext cx="2029968" cy="691726"/>
            </a:xfrm>
            <a:prstGeom prst="roundRect">
              <a:avLst>
                <a:gd name="adj" fmla="val 29541"/>
              </a:avLst>
            </a:pr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p>
              <a:pPr algn="ctr" defTabSz="932449" fontAlgn="base">
                <a:spcBef>
                  <a:spcPct val="0"/>
                </a:spcBef>
                <a:spcAft>
                  <a:spcPct val="0"/>
                </a:spcAft>
                <a:defRPr/>
              </a:pPr>
              <a:r>
                <a:rPr lang="en-US" sz="1400">
                  <a:solidFill>
                    <a:srgbClr val="FFFFFF"/>
                  </a:solidFill>
                  <a:latin typeface="Segoe Sans Text Semibold"/>
                  <a:cs typeface="Segoe UI" pitchFamily="34" charset="0"/>
                </a:rPr>
                <a:t>Hybrid Cloud</a:t>
              </a:r>
            </a:p>
          </p:txBody>
        </p:sp>
        <p:sp>
          <p:nvSpPr>
            <p:cNvPr id="72" name="Rectangle: Rounded Corners 15">
              <a:extLst>
                <a:ext uri="{FF2B5EF4-FFF2-40B4-BE49-F238E27FC236}">
                  <a16:creationId xmlns:a16="http://schemas.microsoft.com/office/drawing/2014/main" id="{674BAD5F-B7CF-150D-8E0F-1303E3B8E199}"/>
                </a:ext>
                <a:ext uri="{C183D7F6-B498-43B3-948B-1728B52AA6E4}">
                  <adec:decorative xmlns:adec="http://schemas.microsoft.com/office/drawing/2017/decorative" val="1"/>
                </a:ext>
              </a:extLst>
            </p:cNvPr>
            <p:cNvSpPr/>
            <p:nvPr/>
          </p:nvSpPr>
          <p:spPr bwMode="auto">
            <a:xfrm>
              <a:off x="5088375" y="5697896"/>
              <a:ext cx="2029968" cy="691726"/>
            </a:xfrm>
            <a:prstGeom prst="roundRect">
              <a:avLst>
                <a:gd name="adj" fmla="val 29541"/>
              </a:avLst>
            </a:pr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p>
              <a:pPr algn="ctr" defTabSz="932449" fontAlgn="base">
                <a:spcBef>
                  <a:spcPct val="0"/>
                </a:spcBef>
                <a:spcAft>
                  <a:spcPct val="0"/>
                </a:spcAft>
                <a:defRPr/>
              </a:pPr>
              <a:r>
                <a:rPr lang="en-US" sz="1400">
                  <a:solidFill>
                    <a:srgbClr val="FFFFFF"/>
                  </a:solidFill>
                  <a:latin typeface="Segoe Sans Text Semibold"/>
                  <a:cs typeface="Segoe UI" pitchFamily="34" charset="0"/>
                </a:rPr>
                <a:t>Multi-cloud</a:t>
              </a:r>
            </a:p>
          </p:txBody>
        </p:sp>
        <p:sp>
          <p:nvSpPr>
            <p:cNvPr id="76" name="Rectangle: Rounded Corners 16">
              <a:extLst>
                <a:ext uri="{FF2B5EF4-FFF2-40B4-BE49-F238E27FC236}">
                  <a16:creationId xmlns:a16="http://schemas.microsoft.com/office/drawing/2014/main" id="{080D6B70-9FC6-F43D-D0B2-E76212EF6242}"/>
                </a:ext>
                <a:ext uri="{C183D7F6-B498-43B3-948B-1728B52AA6E4}">
                  <adec:decorative xmlns:adec="http://schemas.microsoft.com/office/drawing/2017/decorative" val="1"/>
                </a:ext>
              </a:extLst>
            </p:cNvPr>
            <p:cNvSpPr/>
            <p:nvPr/>
          </p:nvSpPr>
          <p:spPr bwMode="auto">
            <a:xfrm>
              <a:off x="7269413" y="5697896"/>
              <a:ext cx="2029968" cy="691726"/>
            </a:xfrm>
            <a:prstGeom prst="roundRect">
              <a:avLst>
                <a:gd name="adj" fmla="val 29541"/>
              </a:avLst>
            </a:pr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p>
              <a:pPr algn="ctr" defTabSz="932449" fontAlgn="base">
                <a:spcBef>
                  <a:spcPct val="0"/>
                </a:spcBef>
                <a:spcAft>
                  <a:spcPct val="0"/>
                </a:spcAft>
                <a:defRPr/>
              </a:pPr>
              <a:r>
                <a:rPr lang="en-US" sz="1400">
                  <a:solidFill>
                    <a:srgbClr val="FFFFFF"/>
                  </a:solidFill>
                  <a:latin typeface="Segoe Sans Text Semibold"/>
                  <a:cs typeface="Segoe UI" pitchFamily="34" charset="0"/>
                </a:rPr>
                <a:t>Edge</a:t>
              </a:r>
            </a:p>
          </p:txBody>
        </p:sp>
        <p:sp>
          <p:nvSpPr>
            <p:cNvPr id="78" name="Rectangle: Rounded Corners 17">
              <a:extLst>
                <a:ext uri="{FF2B5EF4-FFF2-40B4-BE49-F238E27FC236}">
                  <a16:creationId xmlns:a16="http://schemas.microsoft.com/office/drawing/2014/main" id="{94C8CDD1-8A55-DDBC-BB69-B3F8C71C9F70}"/>
                </a:ext>
                <a:ext uri="{C183D7F6-B498-43B3-948B-1728B52AA6E4}">
                  <adec:decorative xmlns:adec="http://schemas.microsoft.com/office/drawing/2017/decorative" val="1"/>
                </a:ext>
              </a:extLst>
            </p:cNvPr>
            <p:cNvSpPr/>
            <p:nvPr/>
          </p:nvSpPr>
          <p:spPr bwMode="auto">
            <a:xfrm>
              <a:off x="9450451" y="5697896"/>
              <a:ext cx="2029968" cy="691726"/>
            </a:xfrm>
            <a:prstGeom prst="roundRect">
              <a:avLst>
                <a:gd name="adj" fmla="val 29541"/>
              </a:avLst>
            </a:prstGeom>
            <a:gradFill flip="none" rotWithShape="1">
              <a:gsLst>
                <a:gs pos="100000">
                  <a:schemeClr val="accent3"/>
                </a:gs>
                <a:gs pos="8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36000" tIns="0" rIns="36000" bIns="18000" numCol="1" spcCol="0" rtlCol="0" fromWordArt="0" anchor="ctr" anchorCtr="0" forceAA="0" compatLnSpc="1">
              <a:prstTxWarp prst="textNoShape">
                <a:avLst/>
              </a:prstTxWarp>
              <a:normAutofit/>
            </a:bodyPr>
            <a:lstStyle/>
            <a:p>
              <a:pPr algn="ctr" defTabSz="932449" fontAlgn="base">
                <a:spcBef>
                  <a:spcPct val="0"/>
                </a:spcBef>
                <a:spcAft>
                  <a:spcPct val="0"/>
                </a:spcAft>
                <a:defRPr/>
              </a:pPr>
              <a:r>
                <a:rPr lang="en-US" sz="1400">
                  <a:solidFill>
                    <a:srgbClr val="FFFFFF"/>
                  </a:solidFill>
                  <a:latin typeface="Segoe Sans Text Semibold"/>
                  <a:cs typeface="Segoe UI" pitchFamily="34" charset="0"/>
                </a:rPr>
                <a:t>IoT</a:t>
              </a:r>
            </a:p>
          </p:txBody>
        </p:sp>
      </p:grpSp>
      <p:grpSp>
        <p:nvGrpSpPr>
          <p:cNvPr id="90" name="Group 89">
            <a:extLst>
              <a:ext uri="{FF2B5EF4-FFF2-40B4-BE49-F238E27FC236}">
                <a16:creationId xmlns:a16="http://schemas.microsoft.com/office/drawing/2014/main" id="{7AB8C0AE-E937-F6F1-E448-F0194D710377}"/>
              </a:ext>
              <a:ext uri="{C183D7F6-B498-43B3-948B-1728B52AA6E4}">
                <adec:decorative xmlns:adec="http://schemas.microsoft.com/office/drawing/2017/decorative" val="1"/>
              </a:ext>
            </a:extLst>
          </p:cNvPr>
          <p:cNvGrpSpPr/>
          <p:nvPr/>
        </p:nvGrpSpPr>
        <p:grpSpPr>
          <a:xfrm>
            <a:off x="5922403" y="5299474"/>
            <a:ext cx="165100" cy="166585"/>
            <a:chOff x="6115755" y="5192504"/>
            <a:chExt cx="165100" cy="166585"/>
          </a:xfrm>
        </p:grpSpPr>
        <p:cxnSp>
          <p:nvCxnSpPr>
            <p:cNvPr id="91" name="!!Straight Arrow Connector 54">
              <a:extLst>
                <a:ext uri="{FF2B5EF4-FFF2-40B4-BE49-F238E27FC236}">
                  <a16:creationId xmlns:a16="http://schemas.microsoft.com/office/drawing/2014/main" id="{EBE12EB2-1CC3-3047-3A15-69FF87CEF0E2}"/>
                </a:ext>
                <a:ext uri="{C183D7F6-B498-43B3-948B-1728B52AA6E4}">
                  <adec:decorative xmlns:adec="http://schemas.microsoft.com/office/drawing/2017/decorative" val="1"/>
                </a:ext>
              </a:extLst>
            </p:cNvPr>
            <p:cNvCxnSpPr>
              <a:cxnSpLocks/>
            </p:cNvCxnSpPr>
            <p:nvPr/>
          </p:nvCxnSpPr>
          <p:spPr>
            <a:xfrm flipV="1">
              <a:off x="6280855" y="5208068"/>
              <a:ext cx="0" cy="151021"/>
            </a:xfrm>
            <a:prstGeom prst="straightConnector1">
              <a:avLst/>
            </a:prstGeom>
            <a:ln w="15875" cap="rnd">
              <a:solidFill>
                <a:schemeClr val="tx1"/>
              </a:solidFill>
              <a:headEnd type="arrow" w="lg" len="sm"/>
              <a:tailEnd type="none" w="lg" len="sm"/>
            </a:ln>
          </p:spPr>
          <p:style>
            <a:lnRef idx="1">
              <a:schemeClr val="accent1"/>
            </a:lnRef>
            <a:fillRef idx="0">
              <a:schemeClr val="accent1"/>
            </a:fillRef>
            <a:effectRef idx="0">
              <a:schemeClr val="accent1"/>
            </a:effectRef>
            <a:fontRef idx="minor">
              <a:schemeClr val="tx1"/>
            </a:fontRef>
          </p:style>
        </p:cxnSp>
        <p:cxnSp>
          <p:nvCxnSpPr>
            <p:cNvPr id="92" name="!!Straight Arrow Connector 54">
              <a:extLst>
                <a:ext uri="{FF2B5EF4-FFF2-40B4-BE49-F238E27FC236}">
                  <a16:creationId xmlns:a16="http://schemas.microsoft.com/office/drawing/2014/main" id="{4637A750-AB11-CFCA-E4A6-D8EDC85A6248}"/>
                </a:ext>
                <a:ext uri="{C183D7F6-B498-43B3-948B-1728B52AA6E4}">
                  <adec:decorative xmlns:adec="http://schemas.microsoft.com/office/drawing/2017/decorative" val="1"/>
                </a:ext>
              </a:extLst>
            </p:cNvPr>
            <p:cNvCxnSpPr>
              <a:cxnSpLocks/>
            </p:cNvCxnSpPr>
            <p:nvPr/>
          </p:nvCxnSpPr>
          <p:spPr>
            <a:xfrm>
              <a:off x="6115755" y="5192504"/>
              <a:ext cx="0" cy="151021"/>
            </a:xfrm>
            <a:prstGeom prst="straightConnector1">
              <a:avLst/>
            </a:prstGeom>
            <a:ln w="15875" cap="rnd">
              <a:solidFill>
                <a:schemeClr val="tx1"/>
              </a:solidFill>
              <a:headEnd type="arrow" w="lg" len="sm"/>
              <a:tailEnd type="none" w="lg" len="sm"/>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5004F889-DA6F-84DA-BF4F-2442CC109D46}"/>
              </a:ext>
              <a:ext uri="{C183D7F6-B498-43B3-948B-1728B52AA6E4}">
                <adec:decorative xmlns:adec="http://schemas.microsoft.com/office/drawing/2017/decorative" val="1"/>
              </a:ext>
            </a:extLst>
          </p:cNvPr>
          <p:cNvGrpSpPr/>
          <p:nvPr/>
        </p:nvGrpSpPr>
        <p:grpSpPr>
          <a:xfrm>
            <a:off x="6013459" y="1135981"/>
            <a:ext cx="165100" cy="166585"/>
            <a:chOff x="6115755" y="5192504"/>
            <a:chExt cx="165100" cy="166585"/>
          </a:xfrm>
        </p:grpSpPr>
        <p:cxnSp>
          <p:nvCxnSpPr>
            <p:cNvPr id="94" name="!!Straight Arrow Connector 54">
              <a:extLst>
                <a:ext uri="{FF2B5EF4-FFF2-40B4-BE49-F238E27FC236}">
                  <a16:creationId xmlns:a16="http://schemas.microsoft.com/office/drawing/2014/main" id="{5A14A99C-E453-DD73-A99F-A517C21C11AC}"/>
                </a:ext>
                <a:ext uri="{C183D7F6-B498-43B3-948B-1728B52AA6E4}">
                  <adec:decorative xmlns:adec="http://schemas.microsoft.com/office/drawing/2017/decorative" val="1"/>
                </a:ext>
              </a:extLst>
            </p:cNvPr>
            <p:cNvCxnSpPr>
              <a:cxnSpLocks/>
            </p:cNvCxnSpPr>
            <p:nvPr/>
          </p:nvCxnSpPr>
          <p:spPr>
            <a:xfrm flipV="1">
              <a:off x="6280855" y="5208068"/>
              <a:ext cx="0" cy="151021"/>
            </a:xfrm>
            <a:prstGeom prst="straightConnector1">
              <a:avLst/>
            </a:prstGeom>
            <a:ln w="15875" cap="rnd">
              <a:solidFill>
                <a:schemeClr val="tx1"/>
              </a:solidFill>
              <a:headEnd type="arrow" w="lg" len="sm"/>
              <a:tailEnd type="none" w="lg" len="sm"/>
            </a:ln>
          </p:spPr>
          <p:style>
            <a:lnRef idx="1">
              <a:schemeClr val="accent1"/>
            </a:lnRef>
            <a:fillRef idx="0">
              <a:schemeClr val="accent1"/>
            </a:fillRef>
            <a:effectRef idx="0">
              <a:schemeClr val="accent1"/>
            </a:effectRef>
            <a:fontRef idx="minor">
              <a:schemeClr val="tx1"/>
            </a:fontRef>
          </p:style>
        </p:cxnSp>
        <p:cxnSp>
          <p:nvCxnSpPr>
            <p:cNvPr id="95" name="!!Straight Arrow Connector 54">
              <a:extLst>
                <a:ext uri="{FF2B5EF4-FFF2-40B4-BE49-F238E27FC236}">
                  <a16:creationId xmlns:a16="http://schemas.microsoft.com/office/drawing/2014/main" id="{C69F5330-2DE4-D8AF-D22B-6623D7711771}"/>
                </a:ext>
                <a:ext uri="{C183D7F6-B498-43B3-948B-1728B52AA6E4}">
                  <adec:decorative xmlns:adec="http://schemas.microsoft.com/office/drawing/2017/decorative" val="1"/>
                </a:ext>
              </a:extLst>
            </p:cNvPr>
            <p:cNvCxnSpPr>
              <a:cxnSpLocks/>
            </p:cNvCxnSpPr>
            <p:nvPr/>
          </p:nvCxnSpPr>
          <p:spPr>
            <a:xfrm>
              <a:off x="6115755" y="5192504"/>
              <a:ext cx="0" cy="151021"/>
            </a:xfrm>
            <a:prstGeom prst="straightConnector1">
              <a:avLst/>
            </a:prstGeom>
            <a:ln w="15875" cap="rnd">
              <a:solidFill>
                <a:schemeClr val="tx1"/>
              </a:solidFill>
              <a:headEnd type="arrow" w="lg" len="sm"/>
              <a:tailEnd type="none" w="lg"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4982837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par>
                                <p:cTn id="8" presetID="42" presetClass="path" presetSubtype="0" decel="100000" fill="hold" grpId="1" nodeType="withEffect">
                                  <p:stCondLst>
                                    <p:cond delay="0"/>
                                  </p:stCondLst>
                                  <p:childTnLst>
                                    <p:animMotion origin="layout" path="M 2.08333E-7 -3.7037E-7 L 2.08333E-7 -0.0544 " pathEditMode="relative" rAng="0" ptsTypes="AA">
                                      <p:cBhvr>
                                        <p:cTn id="9" dur="600" spd="-100000" fill="hold"/>
                                        <p:tgtEl>
                                          <p:spTgt spid="58"/>
                                        </p:tgtEl>
                                        <p:attrNameLst>
                                          <p:attrName>ppt_x</p:attrName>
                                          <p:attrName>ppt_y</p:attrName>
                                        </p:attrNameLst>
                                      </p:cBhvr>
                                      <p:rCtr x="0" y="-2731"/>
                                    </p:animMotion>
                                  </p:childTnLst>
                                </p:cTn>
                              </p:par>
                              <p:par>
                                <p:cTn id="10" presetID="10" presetClass="entr" presetSubtype="0" fill="hold" nodeType="withEffect">
                                  <p:stCondLst>
                                    <p:cond delay="50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500"/>
                                        <p:tgtEl>
                                          <p:spTgt spid="90"/>
                                        </p:tgtEl>
                                      </p:cBhvr>
                                    </p:animEffect>
                                  </p:childTnLst>
                                </p:cTn>
                              </p:par>
                              <p:par>
                                <p:cTn id="13" presetID="42" presetClass="path" presetSubtype="0" decel="100000" fill="hold" nodeType="withEffect">
                                  <p:stCondLst>
                                    <p:cond delay="500"/>
                                  </p:stCondLst>
                                  <p:childTnLst>
                                    <p:animMotion origin="layout" path="M 0 7.40741E-7 L 0 -0.0544 " pathEditMode="relative" rAng="0" ptsTypes="AA">
                                      <p:cBhvr>
                                        <p:cTn id="14" dur="600" spd="-100000" fill="hold"/>
                                        <p:tgtEl>
                                          <p:spTgt spid="90"/>
                                        </p:tgtEl>
                                        <p:attrNameLst>
                                          <p:attrName>ppt_x</p:attrName>
                                          <p:attrName>ppt_y</p:attrName>
                                        </p:attrNameLst>
                                      </p:cBhvr>
                                      <p:rCtr x="0" y="-2731"/>
                                    </p:animMotion>
                                  </p:childTnLst>
                                </p:cTn>
                              </p:par>
                              <p:par>
                                <p:cTn id="15" presetID="10" presetClass="entr" presetSubtype="0" fill="hold" grpId="0" nodeType="withEffect">
                                  <p:stCondLst>
                                    <p:cond delay="600"/>
                                  </p:stCondLst>
                                  <p:childTnLst>
                                    <p:set>
                                      <p:cBhvr>
                                        <p:cTn id="16" dur="1" fill="hold">
                                          <p:stCondLst>
                                            <p:cond delay="0"/>
                                          </p:stCondLst>
                                        </p:cTn>
                                        <p:tgtEl>
                                          <p:spTgt spid="89"/>
                                        </p:tgtEl>
                                        <p:attrNameLst>
                                          <p:attrName>style.visibility</p:attrName>
                                        </p:attrNameLst>
                                      </p:cBhvr>
                                      <p:to>
                                        <p:strVal val="visible"/>
                                      </p:to>
                                    </p:set>
                                    <p:animEffect transition="in" filter="fade">
                                      <p:cBhvr>
                                        <p:cTn id="17" dur="500"/>
                                        <p:tgtEl>
                                          <p:spTgt spid="89"/>
                                        </p:tgtEl>
                                      </p:cBhvr>
                                    </p:animEffect>
                                  </p:childTnLst>
                                </p:cTn>
                              </p:par>
                              <p:par>
                                <p:cTn id="18" presetID="42" presetClass="path" presetSubtype="0" decel="100000" fill="hold" grpId="1" nodeType="withEffect">
                                  <p:stCondLst>
                                    <p:cond delay="600"/>
                                  </p:stCondLst>
                                  <p:childTnLst>
                                    <p:animMotion origin="layout" path="M -1.04167E-6 -3.7037E-6 L -1.04167E-6 -0.05439 " pathEditMode="relative" rAng="0" ptsTypes="AA">
                                      <p:cBhvr>
                                        <p:cTn id="19" dur="600" spd="-100000" fill="hold"/>
                                        <p:tgtEl>
                                          <p:spTgt spid="89"/>
                                        </p:tgtEl>
                                        <p:attrNameLst>
                                          <p:attrName>ppt_x</p:attrName>
                                          <p:attrName>ppt_y</p:attrName>
                                        </p:attrNameLst>
                                      </p:cBhvr>
                                      <p:rCtr x="0" y="-2731"/>
                                    </p:animMotion>
                                  </p:childTnLst>
                                </p:cTn>
                              </p:par>
                              <p:par>
                                <p:cTn id="20" presetID="10" presetClass="entr" presetSubtype="0" fill="hold" grpId="0" nodeType="withEffect">
                                  <p:stCondLst>
                                    <p:cond delay="70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par>
                                <p:cTn id="23" presetID="42" presetClass="path" presetSubtype="0" decel="100000" fill="hold" grpId="1" nodeType="withEffect">
                                  <p:stCondLst>
                                    <p:cond delay="700"/>
                                  </p:stCondLst>
                                  <p:childTnLst>
                                    <p:animMotion origin="layout" path="M -4.375E-6 2.96296E-6 L -4.375E-6 -0.0544 " pathEditMode="relative" rAng="0" ptsTypes="AA">
                                      <p:cBhvr>
                                        <p:cTn id="24" dur="600" spd="-100000" fill="hold"/>
                                        <p:tgtEl>
                                          <p:spTgt spid="33"/>
                                        </p:tgtEl>
                                        <p:attrNameLst>
                                          <p:attrName>ppt_x</p:attrName>
                                          <p:attrName>ppt_y</p:attrName>
                                        </p:attrNameLst>
                                      </p:cBhvr>
                                      <p:rCtr x="0" y="-2731"/>
                                    </p:animMotion>
                                  </p:childTnLst>
                                </p:cTn>
                              </p:par>
                              <p:par>
                                <p:cTn id="25" presetID="10" presetClass="entr" presetSubtype="0" fill="hold" grpId="0" nodeType="withEffect">
                                  <p:stCondLst>
                                    <p:cond delay="70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par>
                                <p:cTn id="28" presetID="42" presetClass="path" presetSubtype="0" decel="100000" fill="hold" grpId="1" nodeType="withEffect">
                                  <p:stCondLst>
                                    <p:cond delay="700"/>
                                  </p:stCondLst>
                                  <p:childTnLst>
                                    <p:animMotion origin="layout" path="M -1.04167E-6 -3.7037E-6 L -1.04167E-6 -0.05439 " pathEditMode="relative" rAng="0" ptsTypes="AA">
                                      <p:cBhvr>
                                        <p:cTn id="29" dur="600" spd="-100000" fill="hold"/>
                                        <p:tgtEl>
                                          <p:spTgt spid="46"/>
                                        </p:tgtEl>
                                        <p:attrNameLst>
                                          <p:attrName>ppt_x</p:attrName>
                                          <p:attrName>ppt_y</p:attrName>
                                        </p:attrNameLst>
                                      </p:cBhvr>
                                      <p:rCtr x="0" y="-2731"/>
                                    </p:animMotion>
                                  </p:childTnLst>
                                </p:cTn>
                              </p:par>
                              <p:par>
                                <p:cTn id="30" presetID="10" presetClass="entr" presetSubtype="0" fill="hold" nodeType="withEffect">
                                  <p:stCondLst>
                                    <p:cond delay="1500"/>
                                  </p:stCondLst>
                                  <p:childTnLst>
                                    <p:set>
                                      <p:cBhvr>
                                        <p:cTn id="31" dur="1" fill="hold">
                                          <p:stCondLst>
                                            <p:cond delay="0"/>
                                          </p:stCondLst>
                                        </p:cTn>
                                        <p:tgtEl>
                                          <p:spTgt spid="93"/>
                                        </p:tgtEl>
                                        <p:attrNameLst>
                                          <p:attrName>style.visibility</p:attrName>
                                        </p:attrNameLst>
                                      </p:cBhvr>
                                      <p:to>
                                        <p:strVal val="visible"/>
                                      </p:to>
                                    </p:set>
                                    <p:animEffect transition="in" filter="fade">
                                      <p:cBhvr>
                                        <p:cTn id="32" dur="500"/>
                                        <p:tgtEl>
                                          <p:spTgt spid="93"/>
                                        </p:tgtEl>
                                      </p:cBhvr>
                                    </p:animEffect>
                                  </p:childTnLst>
                                </p:cTn>
                              </p:par>
                              <p:par>
                                <p:cTn id="33" presetID="42" presetClass="path" presetSubtype="0" decel="100000" fill="hold" nodeType="withEffect">
                                  <p:stCondLst>
                                    <p:cond delay="1500"/>
                                  </p:stCondLst>
                                  <p:childTnLst>
                                    <p:animMotion origin="layout" path="M 0 2.22222E-6 L 0 -0.0544 " pathEditMode="relative" rAng="0" ptsTypes="AA">
                                      <p:cBhvr>
                                        <p:cTn id="34" dur="600" spd="-100000" fill="hold"/>
                                        <p:tgtEl>
                                          <p:spTgt spid="93"/>
                                        </p:tgtEl>
                                        <p:attrNameLst>
                                          <p:attrName>ppt_x</p:attrName>
                                          <p:attrName>ppt_y</p:attrName>
                                        </p:attrNameLst>
                                      </p:cBhvr>
                                      <p:rCtr x="0" y="-2731"/>
                                    </p:animMotion>
                                  </p:childTnLst>
                                </p:cTn>
                              </p:par>
                              <p:par>
                                <p:cTn id="35" presetID="10" presetClass="entr" presetSubtype="0" fill="hold" nodeType="withEffect">
                                  <p:stCondLst>
                                    <p:cond delay="800"/>
                                  </p:stCondLst>
                                  <p:childTnLst>
                                    <p:set>
                                      <p:cBhvr>
                                        <p:cTn id="36" dur="1" fill="hold">
                                          <p:stCondLst>
                                            <p:cond delay="0"/>
                                          </p:stCondLst>
                                        </p:cTn>
                                        <p:tgtEl>
                                          <p:spTgt spid="96"/>
                                        </p:tgtEl>
                                        <p:attrNameLst>
                                          <p:attrName>style.visibility</p:attrName>
                                        </p:attrNameLst>
                                      </p:cBhvr>
                                      <p:to>
                                        <p:strVal val="visible"/>
                                      </p:to>
                                    </p:set>
                                    <p:animEffect transition="in" filter="fade">
                                      <p:cBhvr>
                                        <p:cTn id="37" dur="500"/>
                                        <p:tgtEl>
                                          <p:spTgt spid="96"/>
                                        </p:tgtEl>
                                      </p:cBhvr>
                                    </p:animEffect>
                                  </p:childTnLst>
                                </p:cTn>
                              </p:par>
                              <p:par>
                                <p:cTn id="38" presetID="42" presetClass="path" presetSubtype="0" decel="100000" fill="hold" nodeType="withEffect">
                                  <p:stCondLst>
                                    <p:cond delay="800"/>
                                  </p:stCondLst>
                                  <p:childTnLst>
                                    <p:animMotion origin="layout" path="M -1.04167E-6 -3.7037E-6 L -1.04167E-6 -0.05439 " pathEditMode="relative" rAng="0" ptsTypes="AA">
                                      <p:cBhvr>
                                        <p:cTn id="39" dur="600" spd="-100000" fill="hold"/>
                                        <p:tgtEl>
                                          <p:spTgt spid="96"/>
                                        </p:tgtEl>
                                        <p:attrNameLst>
                                          <p:attrName>ppt_x</p:attrName>
                                          <p:attrName>ppt_y</p:attrName>
                                        </p:attrNameLst>
                                      </p:cBhvr>
                                      <p:rCtr x="0" y="-2731"/>
                                    </p:animMotion>
                                  </p:childTnLst>
                                </p:cTn>
                              </p:par>
                              <p:par>
                                <p:cTn id="40" presetID="21" presetClass="entr" presetSubtype="1" fill="hold" grpId="0" nodeType="withEffect">
                                  <p:stCondLst>
                                    <p:cond delay="1300"/>
                                  </p:stCondLst>
                                  <p:childTnLst>
                                    <p:set>
                                      <p:cBhvr>
                                        <p:cTn id="41" dur="1" fill="hold">
                                          <p:stCondLst>
                                            <p:cond delay="0"/>
                                          </p:stCondLst>
                                        </p:cTn>
                                        <p:tgtEl>
                                          <p:spTgt spid="87"/>
                                        </p:tgtEl>
                                        <p:attrNameLst>
                                          <p:attrName>style.visibility</p:attrName>
                                        </p:attrNameLst>
                                      </p:cBhvr>
                                      <p:to>
                                        <p:strVal val="visible"/>
                                      </p:to>
                                    </p:set>
                                    <p:animEffect transition="in" filter="wheel(1)">
                                      <p:cBhvr>
                                        <p:cTn id="42" dur="700"/>
                                        <p:tgtEl>
                                          <p:spTgt spid="87"/>
                                        </p:tgtEl>
                                      </p:cBhvr>
                                    </p:animEffect>
                                  </p:childTnLst>
                                </p:cTn>
                              </p:par>
                              <p:par>
                                <p:cTn id="43" presetID="10" presetClass="entr" presetSubtype="0" fill="hold" nodeType="withEffect">
                                  <p:stCondLst>
                                    <p:cond delay="900"/>
                                  </p:stCondLst>
                                  <p:childTnLst>
                                    <p:set>
                                      <p:cBhvr>
                                        <p:cTn id="44" dur="1" fill="hold">
                                          <p:stCondLst>
                                            <p:cond delay="0"/>
                                          </p:stCondLst>
                                        </p:cTn>
                                        <p:tgtEl>
                                          <p:spTgt spid="98"/>
                                        </p:tgtEl>
                                        <p:attrNameLst>
                                          <p:attrName>style.visibility</p:attrName>
                                        </p:attrNameLst>
                                      </p:cBhvr>
                                      <p:to>
                                        <p:strVal val="visible"/>
                                      </p:to>
                                    </p:set>
                                    <p:animEffect transition="in" filter="fade">
                                      <p:cBhvr>
                                        <p:cTn id="45" dur="500"/>
                                        <p:tgtEl>
                                          <p:spTgt spid="98"/>
                                        </p:tgtEl>
                                      </p:cBhvr>
                                    </p:animEffect>
                                  </p:childTnLst>
                                </p:cTn>
                              </p:par>
                              <p:par>
                                <p:cTn id="46" presetID="42" presetClass="path" presetSubtype="0" decel="100000" fill="hold" nodeType="withEffect">
                                  <p:stCondLst>
                                    <p:cond delay="900"/>
                                  </p:stCondLst>
                                  <p:childTnLst>
                                    <p:animMotion origin="layout" path="M -1.04167E-6 -3.7037E-6 L -1.04167E-6 -0.05439 " pathEditMode="relative" rAng="0" ptsTypes="AA">
                                      <p:cBhvr>
                                        <p:cTn id="47" dur="600" spd="-100000" fill="hold"/>
                                        <p:tgtEl>
                                          <p:spTgt spid="98"/>
                                        </p:tgtEl>
                                        <p:attrNameLst>
                                          <p:attrName>ppt_x</p:attrName>
                                          <p:attrName>ppt_y</p:attrName>
                                        </p:attrNameLst>
                                      </p:cBhvr>
                                      <p:rCtr x="0" y="-2731"/>
                                    </p:animMotion>
                                  </p:childTnLst>
                                </p:cTn>
                              </p:par>
                              <p:par>
                                <p:cTn id="48" presetID="10" presetClass="entr" presetSubtype="0" fill="hold" grpId="0" nodeType="withEffect">
                                  <p:stCondLst>
                                    <p:cond delay="1000"/>
                                  </p:stCondLst>
                                  <p:childTnLst>
                                    <p:set>
                                      <p:cBhvr>
                                        <p:cTn id="49" dur="1" fill="hold">
                                          <p:stCondLst>
                                            <p:cond delay="0"/>
                                          </p:stCondLst>
                                        </p:cTn>
                                        <p:tgtEl>
                                          <p:spTgt spid="88"/>
                                        </p:tgtEl>
                                        <p:attrNameLst>
                                          <p:attrName>style.visibility</p:attrName>
                                        </p:attrNameLst>
                                      </p:cBhvr>
                                      <p:to>
                                        <p:strVal val="visible"/>
                                      </p:to>
                                    </p:set>
                                    <p:animEffect transition="in" filter="fade">
                                      <p:cBhvr>
                                        <p:cTn id="50" dur="500"/>
                                        <p:tgtEl>
                                          <p:spTgt spid="88"/>
                                        </p:tgtEl>
                                      </p:cBhvr>
                                    </p:animEffect>
                                  </p:childTnLst>
                                </p:cTn>
                              </p:par>
                              <p:par>
                                <p:cTn id="51" presetID="42" presetClass="path" presetSubtype="0" decel="100000" fill="hold" grpId="1" nodeType="withEffect">
                                  <p:stCondLst>
                                    <p:cond delay="1000"/>
                                  </p:stCondLst>
                                  <p:childTnLst>
                                    <p:animMotion origin="layout" path="M -1.04167E-6 -3.7037E-6 L -1.04167E-6 -0.05439 " pathEditMode="relative" rAng="0" ptsTypes="AA">
                                      <p:cBhvr>
                                        <p:cTn id="52" dur="600" spd="-100000" fill="hold"/>
                                        <p:tgtEl>
                                          <p:spTgt spid="88"/>
                                        </p:tgtEl>
                                        <p:attrNameLst>
                                          <p:attrName>ppt_x</p:attrName>
                                          <p:attrName>ppt_y</p:attrName>
                                        </p:attrNameLst>
                                      </p:cBhvr>
                                      <p:rCtr x="0" y="-2731"/>
                                    </p:animMotion>
                                  </p:childTnLst>
                                </p:cTn>
                              </p:par>
                              <p:par>
                                <p:cTn id="53" presetID="10" presetClass="entr" presetSubtype="0" fill="hold" nodeType="withEffect">
                                  <p:stCondLst>
                                    <p:cond delay="1700"/>
                                  </p:stCondLst>
                                  <p:childTnLst>
                                    <p:set>
                                      <p:cBhvr>
                                        <p:cTn id="54" dur="1" fill="hold">
                                          <p:stCondLst>
                                            <p:cond delay="0"/>
                                          </p:stCondLst>
                                        </p:cTn>
                                        <p:tgtEl>
                                          <p:spTgt spid="100"/>
                                        </p:tgtEl>
                                        <p:attrNameLst>
                                          <p:attrName>style.visibility</p:attrName>
                                        </p:attrNameLst>
                                      </p:cBhvr>
                                      <p:to>
                                        <p:strVal val="visible"/>
                                      </p:to>
                                    </p:set>
                                    <p:animEffect transition="in" filter="fade">
                                      <p:cBhvr>
                                        <p:cTn id="55" dur="500"/>
                                        <p:tgtEl>
                                          <p:spTgt spid="100"/>
                                        </p:tgtEl>
                                      </p:cBhvr>
                                    </p:animEffect>
                                  </p:childTnLst>
                                </p:cTn>
                              </p:par>
                              <p:par>
                                <p:cTn id="56" presetID="42" presetClass="path" presetSubtype="0" decel="100000" fill="hold" nodeType="withEffect">
                                  <p:stCondLst>
                                    <p:cond delay="1700"/>
                                  </p:stCondLst>
                                  <p:childTnLst>
                                    <p:animMotion origin="layout" path="M 0 -4.07407E-6 L 0 -0.05439 " pathEditMode="relative" rAng="0" ptsTypes="AA">
                                      <p:cBhvr>
                                        <p:cTn id="57" dur="600" spd="-100000" fill="hold"/>
                                        <p:tgtEl>
                                          <p:spTgt spid="100"/>
                                        </p:tgtEl>
                                        <p:attrNameLst>
                                          <p:attrName>ppt_x</p:attrName>
                                          <p:attrName>ppt_y</p:attrName>
                                        </p:attrNameLst>
                                      </p:cBhvr>
                                      <p:rCtr x="0" y="-2731"/>
                                    </p:animMotion>
                                  </p:childTnLst>
                                </p:cTn>
                              </p:par>
                              <p:par>
                                <p:cTn id="58" presetID="10" presetClass="entr" presetSubtype="0" fill="hold" nodeType="withEffect">
                                  <p:stCondLst>
                                    <p:cond delay="800"/>
                                  </p:stCondLst>
                                  <p:childTnLst>
                                    <p:set>
                                      <p:cBhvr>
                                        <p:cTn id="59" dur="1" fill="hold">
                                          <p:stCondLst>
                                            <p:cond delay="0"/>
                                          </p:stCondLst>
                                        </p:cTn>
                                        <p:tgtEl>
                                          <p:spTgt spid="31"/>
                                        </p:tgtEl>
                                        <p:attrNameLst>
                                          <p:attrName>style.visibility</p:attrName>
                                        </p:attrNameLst>
                                      </p:cBhvr>
                                      <p:to>
                                        <p:strVal val="visible"/>
                                      </p:to>
                                    </p:set>
                                    <p:animEffect transition="in" filter="fade">
                                      <p:cBhvr>
                                        <p:cTn id="60" dur="500"/>
                                        <p:tgtEl>
                                          <p:spTgt spid="31"/>
                                        </p:tgtEl>
                                      </p:cBhvr>
                                    </p:animEffect>
                                  </p:childTnLst>
                                </p:cTn>
                              </p:par>
                              <p:par>
                                <p:cTn id="61" presetID="42" presetClass="path" presetSubtype="0" decel="100000" fill="hold" nodeType="withEffect">
                                  <p:stCondLst>
                                    <p:cond delay="800"/>
                                  </p:stCondLst>
                                  <p:childTnLst>
                                    <p:animMotion origin="layout" path="M -8.33333E-7 4.81481E-6 L -8.33333E-7 -0.0544 " pathEditMode="relative" rAng="0" ptsTypes="AA">
                                      <p:cBhvr>
                                        <p:cTn id="62" dur="600" spd="-100000" fill="hold"/>
                                        <p:tgtEl>
                                          <p:spTgt spid="31"/>
                                        </p:tgtEl>
                                        <p:attrNameLst>
                                          <p:attrName>ppt_x</p:attrName>
                                          <p:attrName>ppt_y</p:attrName>
                                        </p:attrNameLst>
                                      </p:cBhvr>
                                      <p:rCtr x="0" y="-2731"/>
                                    </p:animMotion>
                                  </p:childTnLst>
                                </p:cTn>
                              </p:par>
                              <p:par>
                                <p:cTn id="63" presetID="10" presetClass="entr" presetSubtype="0" fill="hold" nodeType="withEffect">
                                  <p:stCondLst>
                                    <p:cond delay="90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500"/>
                                        <p:tgtEl>
                                          <p:spTgt spid="22"/>
                                        </p:tgtEl>
                                      </p:cBhvr>
                                    </p:animEffect>
                                  </p:childTnLst>
                                </p:cTn>
                              </p:par>
                              <p:par>
                                <p:cTn id="66" presetID="42" presetClass="path" presetSubtype="0" decel="100000" fill="hold" nodeType="withEffect">
                                  <p:stCondLst>
                                    <p:cond delay="900"/>
                                  </p:stCondLst>
                                  <p:childTnLst>
                                    <p:animMotion origin="layout" path="M -1.04167E-6 -3.7037E-6 L -1.04167E-6 -0.05439 " pathEditMode="relative" rAng="0" ptsTypes="AA">
                                      <p:cBhvr>
                                        <p:cTn id="67" dur="600" spd="-100000" fill="hold"/>
                                        <p:tgtEl>
                                          <p:spTgt spid="22"/>
                                        </p:tgtEl>
                                        <p:attrNameLst>
                                          <p:attrName>ppt_x</p:attrName>
                                          <p:attrName>ppt_y</p:attrName>
                                        </p:attrNameLst>
                                      </p:cBhvr>
                                      <p:rCtr x="0" y="-27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8" grpId="0" animBg="1"/>
      <p:bldP spid="88" grpId="1" animBg="1"/>
      <p:bldP spid="33" grpId="0" animBg="1"/>
      <p:bldP spid="33" grpId="1" animBg="1"/>
      <p:bldP spid="46" grpId="0"/>
      <p:bldP spid="46" grpId="1"/>
      <p:bldP spid="89" grpId="0" animBg="1"/>
      <p:bldP spid="89" grpId="1" animBg="1"/>
      <p:bldP spid="58" grpId="0" animBg="1"/>
      <p:bldP spid="5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32642A-F215-3B4A-8248-4776F280B21E}"/>
              </a:ext>
            </a:extLst>
          </p:cNvPr>
          <p:cNvSpPr>
            <a:spLocks noGrp="1"/>
          </p:cNvSpPr>
          <p:nvPr>
            <p:ph type="body" sz="quarter" idx="10"/>
          </p:nvPr>
        </p:nvSpPr>
        <p:spPr>
          <a:xfrm>
            <a:off x="3228954" y="3136261"/>
            <a:ext cx="8604591" cy="840241"/>
          </a:xfrm>
        </p:spPr>
        <p:txBody>
          <a:bodyPr/>
          <a:lstStyle/>
          <a:p>
            <a:pPr algn="l"/>
            <a:endParaRPr lang="es-ES" b="0" i="0">
              <a:solidFill>
                <a:srgbClr val="2F2F2F"/>
              </a:solidFill>
              <a:effectLst/>
              <a:latin typeface="Segoe UI" panose="020B0502040204020203" pitchFamily="34" charset="0"/>
            </a:endParaRPr>
          </a:p>
          <a:p>
            <a:pPr algn="l"/>
            <a:r>
              <a:rPr lang="es-ES" b="0" i="0">
                <a:solidFill>
                  <a:srgbClr val="2F2F2F"/>
                </a:solidFill>
                <a:effectLst/>
                <a:latin typeface="Segoe UI" panose="020B0502040204020203" pitchFamily="34" charset="0"/>
              </a:rPr>
              <a:t>La Universidad Rovira i Virgili mejora la gestión y la seguridad de su infraestructura híbrida, gracias a Azure Arc</a:t>
            </a:r>
          </a:p>
        </p:txBody>
      </p:sp>
      <p:sp>
        <p:nvSpPr>
          <p:cNvPr id="3" name="Text Placeholder 2">
            <a:extLst>
              <a:ext uri="{FF2B5EF4-FFF2-40B4-BE49-F238E27FC236}">
                <a16:creationId xmlns:a16="http://schemas.microsoft.com/office/drawing/2014/main" id="{9D8E13B7-05F4-B74A-9AC4-ACECB9B4BCA5}"/>
              </a:ext>
            </a:extLst>
          </p:cNvPr>
          <p:cNvSpPr>
            <a:spLocks noGrp="1"/>
          </p:cNvSpPr>
          <p:nvPr>
            <p:ph type="body" sz="quarter" idx="12"/>
          </p:nvPr>
        </p:nvSpPr>
        <p:spPr>
          <a:xfrm>
            <a:off x="3181249" y="5282213"/>
            <a:ext cx="3367977" cy="1821487"/>
          </a:xfrm>
        </p:spPr>
        <p:txBody>
          <a:bodyPr/>
          <a:lstStyle/>
          <a:p>
            <a:pPr fontAlgn="t">
              <a:lnSpc>
                <a:spcPts val="1500"/>
              </a:lnSpc>
            </a:pPr>
            <a:r>
              <a:rPr lang="es-ES" sz="2000" b="1" dirty="0">
                <a:latin typeface="Segoe UI" panose="020B0502040204020203" pitchFamily="34" charset="0"/>
              </a:rPr>
              <a:t>Entorno híbrido</a:t>
            </a:r>
          </a:p>
          <a:p>
            <a:pPr marL="342900" indent="-342900" fontAlgn="t">
              <a:buFontTx/>
              <a:buChar char="-"/>
            </a:pPr>
            <a:r>
              <a:rPr lang="es-ES" sz="2000" dirty="0">
                <a:latin typeface="Segoe UI" panose="020B0502040204020203" pitchFamily="34" charset="0"/>
              </a:rPr>
              <a:t>Infraestructura ya desplegada</a:t>
            </a:r>
          </a:p>
          <a:p>
            <a:pPr marL="342900" indent="-342900" fontAlgn="t">
              <a:lnSpc>
                <a:spcPts val="1500"/>
              </a:lnSpc>
              <a:buFontTx/>
              <a:buChar char="-"/>
            </a:pPr>
            <a:r>
              <a:rPr lang="es-ES" sz="2000" dirty="0">
                <a:latin typeface="Segoe UI" panose="020B0502040204020203" pitchFamily="34" charset="0"/>
              </a:rPr>
              <a:t>Gestión distribuida</a:t>
            </a:r>
            <a:endParaRPr lang="en-GB" sz="2000" dirty="0">
              <a:latin typeface="Segoe UI" panose="020B0502040204020203" pitchFamily="34" charset="0"/>
            </a:endParaRPr>
          </a:p>
        </p:txBody>
      </p:sp>
      <p:sp>
        <p:nvSpPr>
          <p:cNvPr id="4" name="Text Placeholder 3">
            <a:extLst>
              <a:ext uri="{FF2B5EF4-FFF2-40B4-BE49-F238E27FC236}">
                <a16:creationId xmlns:a16="http://schemas.microsoft.com/office/drawing/2014/main" id="{6F64AA95-5112-154B-B9A1-786FF917DA0B}"/>
              </a:ext>
            </a:extLst>
          </p:cNvPr>
          <p:cNvSpPr>
            <a:spLocks noGrp="1"/>
          </p:cNvSpPr>
          <p:nvPr>
            <p:ph type="body" sz="quarter" idx="11"/>
          </p:nvPr>
        </p:nvSpPr>
        <p:spPr>
          <a:xfrm>
            <a:off x="3209329" y="4138356"/>
            <a:ext cx="8643841" cy="273733"/>
          </a:xfrm>
        </p:spPr>
        <p:txBody>
          <a:bodyPr vert="horz" lIns="0" tIns="0" rIns="0" bIns="0" rtlCol="0" anchor="t"/>
          <a:lstStyle/>
          <a:p>
            <a:r>
              <a:rPr lang="en-US" dirty="0">
                <a:latin typeface="Segoe UI Semilight"/>
                <a:cs typeface="Segoe UI Semilight"/>
              </a:rPr>
              <a:t>“</a:t>
            </a:r>
            <a:r>
              <a:rPr lang="es-ES" b="0" i="1" dirty="0">
                <a:solidFill>
                  <a:srgbClr val="2F2F2F"/>
                </a:solidFill>
                <a:effectLst/>
                <a:latin typeface="Segoe UI" panose="020B0502040204020203" pitchFamily="34" charset="0"/>
              </a:rPr>
              <a:t>“Nuestro objetivo era lograr una gestión centralizada de todos nuestros entornos, tanto cloud como on-premises, con la mayor compatibilidad posible y la máxima seguridad, protegiendo la inversión realizada en infraestructuras existentes” </a:t>
            </a:r>
          </a:p>
          <a:p>
            <a:r>
              <a:rPr lang="es-ES" b="0" i="1" dirty="0">
                <a:solidFill>
                  <a:srgbClr val="2F2F2F"/>
                </a:solidFill>
                <a:effectLst/>
                <a:latin typeface="Segoe UI" panose="020B0502040204020203" pitchFamily="34" charset="0"/>
              </a:rPr>
              <a:t>–</a:t>
            </a:r>
            <a:r>
              <a:rPr lang="es-ES" dirty="0">
                <a:latin typeface="Segoe UI Semilight"/>
                <a:cs typeface="Segoe UI Semilight"/>
              </a:rPr>
              <a:t> Jordi Duch Gavaldà, adjunto para las Tecnologías e la Información i la Comunicación de la URV</a:t>
            </a:r>
            <a:endParaRPr lang="en-US" dirty="0">
              <a:latin typeface="Segoe UI Semilight"/>
              <a:cs typeface="Segoe UI Semilight"/>
            </a:endParaRPr>
          </a:p>
        </p:txBody>
      </p:sp>
      <p:sp>
        <p:nvSpPr>
          <p:cNvPr id="5" name="Text Placeholder 4">
            <a:extLst>
              <a:ext uri="{FF2B5EF4-FFF2-40B4-BE49-F238E27FC236}">
                <a16:creationId xmlns:a16="http://schemas.microsoft.com/office/drawing/2014/main" id="{70F26054-1664-574A-BC03-41556F3E96BB}"/>
              </a:ext>
            </a:extLst>
          </p:cNvPr>
          <p:cNvSpPr>
            <a:spLocks noGrp="1"/>
          </p:cNvSpPr>
          <p:nvPr>
            <p:ph type="body" sz="quarter" idx="21"/>
          </p:nvPr>
        </p:nvSpPr>
        <p:spPr>
          <a:xfrm>
            <a:off x="5935953" y="5180300"/>
            <a:ext cx="2560320" cy="1470009"/>
          </a:xfrm>
        </p:spPr>
        <p:txBody>
          <a:bodyPr vert="horz" lIns="0" tIns="0" rIns="0" bIns="0" rtlCol="0" anchor="t"/>
          <a:lstStyle/>
          <a:p>
            <a:pPr fontAlgn="t"/>
            <a:r>
              <a:rPr lang="en-GB" sz="2000" b="1" dirty="0">
                <a:latin typeface="Segoe UI" panose="020B0502040204020203" pitchFamily="34" charset="0"/>
              </a:rPr>
              <a:t>Azure Arc</a:t>
            </a:r>
          </a:p>
          <a:p>
            <a:pPr marL="342900" indent="-342900" fontAlgn="t">
              <a:buFontTx/>
              <a:buChar char="-"/>
            </a:pPr>
            <a:r>
              <a:rPr lang="es-ES" sz="2000" dirty="0">
                <a:latin typeface="Segoe UI" panose="020B0502040204020203" pitchFamily="34" charset="0"/>
              </a:rPr>
              <a:t>Gestión unificada</a:t>
            </a:r>
          </a:p>
          <a:p>
            <a:pPr marL="342900" indent="-342900" fontAlgn="t">
              <a:buFontTx/>
              <a:buChar char="-"/>
            </a:pPr>
            <a:r>
              <a:rPr lang="es-ES" sz="2000" dirty="0">
                <a:latin typeface="Segoe UI" panose="020B0502040204020203" pitchFamily="34" charset="0"/>
              </a:rPr>
              <a:t>Seguridad y automatización</a:t>
            </a:r>
            <a:endParaRPr lang="en-GB" sz="2000" dirty="0">
              <a:latin typeface="Segoe UI" panose="020B0502040204020203" pitchFamily="34" charset="0"/>
            </a:endParaRPr>
          </a:p>
        </p:txBody>
      </p:sp>
      <p:sp>
        <p:nvSpPr>
          <p:cNvPr id="6" name="Text Placeholder 5">
            <a:extLst>
              <a:ext uri="{FF2B5EF4-FFF2-40B4-BE49-F238E27FC236}">
                <a16:creationId xmlns:a16="http://schemas.microsoft.com/office/drawing/2014/main" id="{A482157E-4A03-454F-9DA2-46ECB73FBE18}"/>
              </a:ext>
            </a:extLst>
          </p:cNvPr>
          <p:cNvSpPr>
            <a:spLocks noGrp="1"/>
          </p:cNvSpPr>
          <p:nvPr>
            <p:ph type="body" sz="quarter" idx="22"/>
          </p:nvPr>
        </p:nvSpPr>
        <p:spPr>
          <a:xfrm>
            <a:off x="8671922" y="5248807"/>
            <a:ext cx="3181248" cy="1470008"/>
          </a:xfrm>
        </p:spPr>
        <p:txBody>
          <a:bodyPr/>
          <a:lstStyle/>
          <a:p>
            <a:pPr marL="342900" indent="-342900" fontAlgn="t">
              <a:buFontTx/>
              <a:buChar char="-"/>
            </a:pPr>
            <a:r>
              <a:rPr lang="es-ES" sz="2000" dirty="0">
                <a:latin typeface="Segoe UI" panose="020B0502040204020203" pitchFamily="34" charset="0"/>
              </a:rPr>
              <a:t>Unico plano de gestión</a:t>
            </a:r>
          </a:p>
          <a:p>
            <a:pPr marL="342900" indent="-342900" fontAlgn="t">
              <a:buFontTx/>
              <a:buChar char="-"/>
            </a:pPr>
            <a:r>
              <a:rPr lang="en-GB" sz="2000" dirty="0">
                <a:latin typeface="Segoe UI" panose="020B0502040204020203" pitchFamily="34" charset="0"/>
              </a:rPr>
              <a:t>Mayor </a:t>
            </a:r>
            <a:r>
              <a:rPr lang="en-GB" sz="2000" dirty="0" err="1">
                <a:latin typeface="Segoe UI" panose="020B0502040204020203" pitchFamily="34" charset="0"/>
              </a:rPr>
              <a:t>eficiencia</a:t>
            </a:r>
            <a:r>
              <a:rPr lang="en-GB" sz="2000" dirty="0">
                <a:latin typeface="Segoe UI" panose="020B0502040204020203" pitchFamily="34" charset="0"/>
              </a:rPr>
              <a:t> </a:t>
            </a:r>
            <a:r>
              <a:rPr lang="en-GB" sz="2000" dirty="0" err="1">
                <a:latin typeface="Segoe UI" panose="020B0502040204020203" pitchFamily="34" charset="0"/>
              </a:rPr>
              <a:t>operativa</a:t>
            </a:r>
            <a:endParaRPr lang="en-GB" sz="2000" dirty="0">
              <a:latin typeface="Segoe UI" panose="020B0502040204020203" pitchFamily="34" charset="0"/>
            </a:endParaRPr>
          </a:p>
          <a:p>
            <a:pPr marL="342900" indent="-342900" fontAlgn="t">
              <a:buFontTx/>
              <a:buChar char="-"/>
            </a:pPr>
            <a:r>
              <a:rPr lang="en-GB" sz="2000" dirty="0" err="1">
                <a:latin typeface="Segoe UI" panose="020B0502040204020203" pitchFamily="34" charset="0"/>
              </a:rPr>
              <a:t>Protegiendo</a:t>
            </a:r>
            <a:r>
              <a:rPr lang="en-GB" sz="2000" dirty="0">
                <a:latin typeface="Segoe UI" panose="020B0502040204020203" pitchFamily="34" charset="0"/>
              </a:rPr>
              <a:t> </a:t>
            </a:r>
            <a:r>
              <a:rPr lang="en-GB" sz="2000" dirty="0" err="1">
                <a:latin typeface="Segoe UI" panose="020B0502040204020203" pitchFamily="34" charset="0"/>
              </a:rPr>
              <a:t>inversión</a:t>
            </a:r>
            <a:endParaRPr lang="en-GB" sz="2000" dirty="0">
              <a:latin typeface="Segoe UI" panose="020B0502040204020203" pitchFamily="34" charset="0"/>
            </a:endParaRPr>
          </a:p>
          <a:p>
            <a:pPr fontAlgn="t"/>
            <a:endParaRPr lang="en-GB" sz="2000" dirty="0">
              <a:latin typeface="Segoe UI" panose="020B0502040204020203" pitchFamily="34" charset="0"/>
            </a:endParaRPr>
          </a:p>
        </p:txBody>
      </p:sp>
      <p:sp>
        <p:nvSpPr>
          <p:cNvPr id="7" name="Text Placeholder 6">
            <a:extLst>
              <a:ext uri="{FF2B5EF4-FFF2-40B4-BE49-F238E27FC236}">
                <a16:creationId xmlns:a16="http://schemas.microsoft.com/office/drawing/2014/main" id="{4D054F81-88EF-254E-8DE4-D2AEC78F44A8}"/>
              </a:ext>
            </a:extLst>
          </p:cNvPr>
          <p:cNvSpPr>
            <a:spLocks noGrp="1"/>
          </p:cNvSpPr>
          <p:nvPr>
            <p:ph type="body" sz="quarter" idx="18"/>
          </p:nvPr>
        </p:nvSpPr>
        <p:spPr>
          <a:xfrm>
            <a:off x="282925" y="2794572"/>
            <a:ext cx="2191951" cy="3235037"/>
          </a:xfrm>
        </p:spPr>
        <p:txBody>
          <a:bodyPr/>
          <a:lstStyle/>
          <a:p>
            <a:r>
              <a:rPr lang="en-US">
                <a:latin typeface="Segoe UI Semibold"/>
                <a:cs typeface="Segoe UI Semibold"/>
              </a:rPr>
              <a:t>Customer:</a:t>
            </a:r>
            <a:br>
              <a:rPr lang="en-US"/>
            </a:br>
            <a:r>
              <a:rPr lang="en-US" b="0">
                <a:latin typeface="Segoe UI Semilight"/>
                <a:cs typeface="Segoe UI Semilight"/>
              </a:rPr>
              <a:t>Universidad </a:t>
            </a:r>
            <a:r>
              <a:rPr lang="en-US" b="0" err="1">
                <a:latin typeface="Segoe UI Semilight"/>
                <a:cs typeface="Segoe UI Semilight"/>
              </a:rPr>
              <a:t>Rovira</a:t>
            </a:r>
            <a:r>
              <a:rPr lang="en-US" b="0">
                <a:latin typeface="Segoe UI Semilight"/>
                <a:cs typeface="Segoe UI Semilight"/>
              </a:rPr>
              <a:t> i Virgili</a:t>
            </a:r>
          </a:p>
          <a:p>
            <a:r>
              <a:rPr lang="en-US"/>
              <a:t>Industry:</a:t>
            </a:r>
            <a:br>
              <a:rPr lang="en-US"/>
            </a:br>
            <a:r>
              <a:rPr lang="en-US" b="0">
                <a:latin typeface="Segoe UI Semilight" panose="020B0402040204020203" pitchFamily="34" charset="0"/>
                <a:cs typeface="Segoe UI Semilight" panose="020B0402040204020203" pitchFamily="34" charset="0"/>
              </a:rPr>
              <a:t>Education</a:t>
            </a:r>
          </a:p>
          <a:p>
            <a:r>
              <a:rPr lang="en-US"/>
              <a:t>Country:</a:t>
            </a:r>
            <a:br>
              <a:rPr lang="en-US"/>
            </a:br>
            <a:r>
              <a:rPr lang="en-US" b="0">
                <a:latin typeface="Segoe UI Semilight" panose="020B0402040204020203" pitchFamily="34" charset="0"/>
                <a:cs typeface="Segoe UI Semilight" panose="020B0402040204020203" pitchFamily="34" charset="0"/>
              </a:rPr>
              <a:t>Spain</a:t>
            </a:r>
          </a:p>
          <a:p>
            <a:r>
              <a:rPr lang="en-US">
                <a:latin typeface="Segoe UI Semibold"/>
                <a:cs typeface="Segoe UI Semibold"/>
              </a:rPr>
              <a:t>Products and services:</a:t>
            </a:r>
            <a:br>
              <a:rPr lang="en-US"/>
            </a:br>
            <a:r>
              <a:rPr lang="en-US" b="0">
                <a:latin typeface="Segoe UI Semilight"/>
                <a:cs typeface="Segoe UI Semilight"/>
              </a:rPr>
              <a:t>Microsoft Azure                                     Microsoft Azure Arc                   Microsoft Azure Automation                  Microsoft Update Management </a:t>
            </a:r>
            <a:br>
              <a:rPr lang="en-US">
                <a:latin typeface="Segoe UI Semilight"/>
                <a:cs typeface="Segoe UI Semilight"/>
              </a:rPr>
            </a:br>
            <a:br>
              <a:rPr lang="en-US" b="0">
                <a:latin typeface="Segoe UI Semilight"/>
                <a:cs typeface="Segoe UI Semilight"/>
              </a:rPr>
            </a:br>
            <a:r>
              <a:rPr lang="en-US">
                <a:latin typeface="Segoe UI Semibold"/>
                <a:cs typeface="Segoe UI Semibold"/>
                <a:hlinkClick r:id="rId3"/>
              </a:rPr>
              <a:t>Read full story here</a:t>
            </a:r>
            <a:endParaRPr lang="en-US">
              <a:latin typeface="Segoe UI Semibold"/>
              <a:cs typeface="Segoe UI Semibold"/>
            </a:endParaRPr>
          </a:p>
        </p:txBody>
      </p:sp>
      <p:pic>
        <p:nvPicPr>
          <p:cNvPr id="18" name="Picture Placeholder 17">
            <a:extLst>
              <a:ext uri="{FF2B5EF4-FFF2-40B4-BE49-F238E27FC236}">
                <a16:creationId xmlns:a16="http://schemas.microsoft.com/office/drawing/2014/main" id="{02C0D1F0-6D7D-4329-90F5-028B83DC6EBB}"/>
              </a:ext>
              <a:ext uri="{C183D7F6-B498-43B3-948B-1728B52AA6E4}">
                <adec:decorative xmlns:adec="http://schemas.microsoft.com/office/drawing/2017/decorative" val="1"/>
              </a:ext>
            </a:extLst>
          </p:cNvPr>
          <p:cNvPicPr>
            <a:picLocks noGrp="1" noChangeAspect="1"/>
          </p:cNvPicPr>
          <p:nvPr>
            <p:ph type="pic" sz="quarter" idx="24"/>
          </p:nvPr>
        </p:nvPicPr>
        <p:blipFill>
          <a:blip r:embed="rId4"/>
          <a:srcRect t="15776" b="15776"/>
          <a:stretch/>
        </p:blipFill>
        <p:spPr>
          <a:xfrm>
            <a:off x="2960688" y="1"/>
            <a:ext cx="9235440" cy="3292475"/>
          </a:xfrm>
        </p:spPr>
      </p:pic>
      <p:sp>
        <p:nvSpPr>
          <p:cNvPr id="14" name="Rectangle 13">
            <a:extLst>
              <a:ext uri="{FF2B5EF4-FFF2-40B4-BE49-F238E27FC236}">
                <a16:creationId xmlns:a16="http://schemas.microsoft.com/office/drawing/2014/main" id="{47219399-6E0D-034C-8477-C9FC774ABA09}"/>
              </a:ext>
            </a:extLst>
          </p:cNvPr>
          <p:cNvSpPr/>
          <p:nvPr/>
        </p:nvSpPr>
        <p:spPr>
          <a:xfrm>
            <a:off x="2870483" y="-9053"/>
            <a:ext cx="11887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1028" name="Picture 4">
            <a:extLst>
              <a:ext uri="{FF2B5EF4-FFF2-40B4-BE49-F238E27FC236}">
                <a16:creationId xmlns:a16="http://schemas.microsoft.com/office/drawing/2014/main" id="{841544E7-3F5F-1CFC-7103-E85B6862E6B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4774" b="2243"/>
          <a:stretch/>
        </p:blipFill>
        <p:spPr bwMode="auto">
          <a:xfrm>
            <a:off x="2870484" y="9063"/>
            <a:ext cx="9321517" cy="32925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Logo&#10;&#10;Description automatically generated">
            <a:extLst>
              <a:ext uri="{FF2B5EF4-FFF2-40B4-BE49-F238E27FC236}">
                <a16:creationId xmlns:a16="http://schemas.microsoft.com/office/drawing/2014/main" id="{4CD661CC-6E30-D309-1CDA-98E95621533E}"/>
              </a:ext>
            </a:extLst>
          </p:cNvPr>
          <p:cNvPicPr>
            <a:picLocks noChangeAspect="1"/>
          </p:cNvPicPr>
          <p:nvPr/>
        </p:nvPicPr>
        <p:blipFill>
          <a:blip r:embed="rId6"/>
          <a:stretch>
            <a:fillRect/>
          </a:stretch>
        </p:blipFill>
        <p:spPr>
          <a:xfrm>
            <a:off x="356860" y="405115"/>
            <a:ext cx="2147997" cy="2134251"/>
          </a:xfrm>
          <a:prstGeom prst="rect">
            <a:avLst/>
          </a:prstGeom>
        </p:spPr>
      </p:pic>
    </p:spTree>
    <p:extLst>
      <p:ext uri="{BB962C8B-B14F-4D97-AF65-F5344CB8AC3E}">
        <p14:creationId xmlns:p14="http://schemas.microsoft.com/office/powerpoint/2010/main" val="832040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F90DA-8447-CF5C-93ED-60D9E983B0F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D0011B3-753D-AE46-A840-CB47D3C43595}"/>
              </a:ext>
            </a:extLst>
          </p:cNvPr>
          <p:cNvSpPr>
            <a:spLocks noGrp="1"/>
          </p:cNvSpPr>
          <p:nvPr>
            <p:ph type="body" sz="quarter" idx="10"/>
          </p:nvPr>
        </p:nvSpPr>
        <p:spPr>
          <a:xfrm>
            <a:off x="3181249" y="3374566"/>
            <a:ext cx="8604591" cy="1163395"/>
          </a:xfrm>
        </p:spPr>
        <p:txBody>
          <a:bodyPr/>
          <a:lstStyle/>
          <a:p>
            <a:pPr algn="l"/>
            <a:endParaRPr lang="es-ES" b="0" i="0" dirty="0">
              <a:solidFill>
                <a:srgbClr val="2F2F2F"/>
              </a:solidFill>
              <a:effectLst/>
              <a:latin typeface="Segoe UI" panose="020B0502040204020203" pitchFamily="34" charset="0"/>
            </a:endParaRPr>
          </a:p>
          <a:p>
            <a:r>
              <a:rPr lang="es-ES" b="0" i="0" dirty="0">
                <a:solidFill>
                  <a:srgbClr val="2F2F2F"/>
                </a:solidFill>
                <a:effectLst/>
                <a:latin typeface="Segoe UI" panose="020B0502040204020203" pitchFamily="34" charset="0"/>
              </a:rPr>
              <a:t>La Universidad </a:t>
            </a:r>
            <a:r>
              <a:rPr lang="es-ES" dirty="0">
                <a:solidFill>
                  <a:srgbClr val="2F2F2F"/>
                </a:solidFill>
              </a:rPr>
              <a:t>de Castilla-La Mancha </a:t>
            </a:r>
            <a:r>
              <a:rPr lang="es-ES" b="0" i="0" dirty="0">
                <a:solidFill>
                  <a:srgbClr val="2F2F2F"/>
                </a:solidFill>
                <a:effectLst/>
                <a:latin typeface="Segoe UI" panose="020B0502040204020203" pitchFamily="34" charset="0"/>
              </a:rPr>
              <a:t>mejora la gestión y la seguridad de su infraestructura híbrida, gracias a </a:t>
            </a:r>
            <a:r>
              <a:rPr lang="es-ES" b="0" i="0">
                <a:solidFill>
                  <a:srgbClr val="2F2F2F"/>
                </a:solidFill>
                <a:effectLst/>
                <a:latin typeface="Segoe UI" panose="020B0502040204020203" pitchFamily="34" charset="0"/>
              </a:rPr>
              <a:t>Azure Arc</a:t>
            </a:r>
            <a:r>
              <a:rPr lang="es-ES">
                <a:solidFill>
                  <a:srgbClr val="2F2F2F"/>
                </a:solidFill>
              </a:rPr>
              <a:t>,</a:t>
            </a:r>
            <a:r>
              <a:rPr lang="es-ES" dirty="0">
                <a:solidFill>
                  <a:srgbClr val="2F2F2F"/>
                </a:solidFill>
              </a:rPr>
              <a:t> </a:t>
            </a:r>
            <a:r>
              <a:rPr lang="es-ES" b="0" i="0">
                <a:solidFill>
                  <a:srgbClr val="2F2F2F"/>
                </a:solidFill>
                <a:effectLst/>
                <a:latin typeface="Segoe UI" panose="020B0502040204020203" pitchFamily="34" charset="0"/>
              </a:rPr>
              <a:t>construyendo </a:t>
            </a:r>
            <a:r>
              <a:rPr lang="es-ES" b="0" i="0" dirty="0">
                <a:solidFill>
                  <a:srgbClr val="2F2F2F"/>
                </a:solidFill>
                <a:effectLst/>
                <a:latin typeface="Segoe UI" panose="020B0502040204020203" pitchFamily="34" charset="0"/>
              </a:rPr>
              <a:t>una base para estrategia multicloud y migración progresiva</a:t>
            </a:r>
          </a:p>
        </p:txBody>
      </p:sp>
      <p:sp>
        <p:nvSpPr>
          <p:cNvPr id="3" name="Text Placeholder 2">
            <a:extLst>
              <a:ext uri="{FF2B5EF4-FFF2-40B4-BE49-F238E27FC236}">
                <a16:creationId xmlns:a16="http://schemas.microsoft.com/office/drawing/2014/main" id="{3B1F7F2D-2FF7-6E4A-7A1D-BE98F93E324E}"/>
              </a:ext>
            </a:extLst>
          </p:cNvPr>
          <p:cNvSpPr>
            <a:spLocks noGrp="1"/>
          </p:cNvSpPr>
          <p:nvPr>
            <p:ph type="body" sz="quarter" idx="12"/>
          </p:nvPr>
        </p:nvSpPr>
        <p:spPr>
          <a:xfrm>
            <a:off x="3181249" y="5282213"/>
            <a:ext cx="3367977" cy="1821487"/>
          </a:xfrm>
        </p:spPr>
        <p:txBody>
          <a:bodyPr/>
          <a:lstStyle/>
          <a:p>
            <a:pPr fontAlgn="t">
              <a:lnSpc>
                <a:spcPts val="1500"/>
              </a:lnSpc>
            </a:pPr>
            <a:r>
              <a:rPr lang="es-ES" sz="2000" b="1" dirty="0">
                <a:latin typeface="Segoe UI" panose="020B0502040204020203" pitchFamily="34" charset="0"/>
              </a:rPr>
              <a:t>Entorno híbrido</a:t>
            </a:r>
          </a:p>
          <a:p>
            <a:pPr marL="342900" indent="-342900" fontAlgn="t">
              <a:buFontTx/>
              <a:buChar char="-"/>
            </a:pPr>
            <a:r>
              <a:rPr lang="es-ES" sz="2000" dirty="0">
                <a:latin typeface="Segoe UI" panose="020B0502040204020203" pitchFamily="34" charset="0"/>
              </a:rPr>
              <a:t>Infraestructura ya desplegada</a:t>
            </a:r>
          </a:p>
          <a:p>
            <a:pPr marL="342900" indent="-342900" fontAlgn="t">
              <a:lnSpc>
                <a:spcPts val="1500"/>
              </a:lnSpc>
              <a:buFontTx/>
              <a:buChar char="-"/>
            </a:pPr>
            <a:r>
              <a:rPr lang="es-ES" sz="2000" dirty="0">
                <a:latin typeface="Segoe UI" panose="020B0502040204020203" pitchFamily="34" charset="0"/>
              </a:rPr>
              <a:t>Gestión distribuida</a:t>
            </a:r>
            <a:endParaRPr lang="en-GB" sz="2000" dirty="0">
              <a:latin typeface="Segoe UI" panose="020B0502040204020203" pitchFamily="34" charset="0"/>
            </a:endParaRPr>
          </a:p>
        </p:txBody>
      </p:sp>
      <p:sp>
        <p:nvSpPr>
          <p:cNvPr id="5" name="Text Placeholder 4">
            <a:extLst>
              <a:ext uri="{FF2B5EF4-FFF2-40B4-BE49-F238E27FC236}">
                <a16:creationId xmlns:a16="http://schemas.microsoft.com/office/drawing/2014/main" id="{425081D4-BAA1-F794-4A93-9020E3D3E5B7}"/>
              </a:ext>
            </a:extLst>
          </p:cNvPr>
          <p:cNvSpPr>
            <a:spLocks noGrp="1"/>
          </p:cNvSpPr>
          <p:nvPr>
            <p:ph type="body" sz="quarter" idx="21"/>
          </p:nvPr>
        </p:nvSpPr>
        <p:spPr>
          <a:xfrm>
            <a:off x="5935953" y="5180300"/>
            <a:ext cx="2560320" cy="1292662"/>
          </a:xfrm>
        </p:spPr>
        <p:txBody>
          <a:bodyPr vert="horz" lIns="0" tIns="0" rIns="0" bIns="0" rtlCol="0" anchor="t"/>
          <a:lstStyle/>
          <a:p>
            <a:pPr fontAlgn="t"/>
            <a:r>
              <a:rPr lang="en-GB" sz="2000" b="1" dirty="0">
                <a:latin typeface="Segoe UI" panose="020B0502040204020203" pitchFamily="34" charset="0"/>
              </a:rPr>
              <a:t>Azure Arc</a:t>
            </a:r>
          </a:p>
          <a:p>
            <a:pPr marL="342900" indent="-342900" fontAlgn="t">
              <a:buFontTx/>
              <a:buChar char="-"/>
            </a:pPr>
            <a:r>
              <a:rPr lang="es-ES" sz="2000" dirty="0">
                <a:latin typeface="Segoe UI" panose="020B0502040204020203" pitchFamily="34" charset="0"/>
              </a:rPr>
              <a:t>Gestión 60 VMs bajo mismo plano de control</a:t>
            </a:r>
          </a:p>
        </p:txBody>
      </p:sp>
      <p:sp>
        <p:nvSpPr>
          <p:cNvPr id="6" name="Text Placeholder 5">
            <a:extLst>
              <a:ext uri="{FF2B5EF4-FFF2-40B4-BE49-F238E27FC236}">
                <a16:creationId xmlns:a16="http://schemas.microsoft.com/office/drawing/2014/main" id="{341A400D-E9EA-CD34-A745-34854500DB81}"/>
              </a:ext>
            </a:extLst>
          </p:cNvPr>
          <p:cNvSpPr>
            <a:spLocks noGrp="1"/>
          </p:cNvSpPr>
          <p:nvPr>
            <p:ph type="body" sz="quarter" idx="22"/>
          </p:nvPr>
        </p:nvSpPr>
        <p:spPr>
          <a:xfrm>
            <a:off x="8727827" y="5577403"/>
            <a:ext cx="3181248" cy="615553"/>
          </a:xfrm>
        </p:spPr>
        <p:txBody>
          <a:bodyPr/>
          <a:lstStyle/>
          <a:p>
            <a:pPr marL="342900" indent="-342900" fontAlgn="t">
              <a:buFontTx/>
              <a:buChar char="-"/>
            </a:pPr>
            <a:r>
              <a:rPr lang="es-ES" sz="2000" dirty="0">
                <a:latin typeface="Segoe UI" panose="020B0502040204020203" pitchFamily="34" charset="0"/>
              </a:rPr>
              <a:t>Base para estrategia multicloud</a:t>
            </a:r>
            <a:endParaRPr lang="en-GB" sz="2000" dirty="0">
              <a:latin typeface="Segoe UI" panose="020B0502040204020203" pitchFamily="34" charset="0"/>
            </a:endParaRPr>
          </a:p>
        </p:txBody>
      </p:sp>
      <p:sp>
        <p:nvSpPr>
          <p:cNvPr id="7" name="Text Placeholder 6">
            <a:extLst>
              <a:ext uri="{FF2B5EF4-FFF2-40B4-BE49-F238E27FC236}">
                <a16:creationId xmlns:a16="http://schemas.microsoft.com/office/drawing/2014/main" id="{81426015-8125-26D7-35ED-DD08536BE69F}"/>
              </a:ext>
            </a:extLst>
          </p:cNvPr>
          <p:cNvSpPr>
            <a:spLocks noGrp="1"/>
          </p:cNvSpPr>
          <p:nvPr>
            <p:ph type="body" sz="quarter" idx="18"/>
          </p:nvPr>
        </p:nvSpPr>
        <p:spPr>
          <a:xfrm>
            <a:off x="282925" y="3936728"/>
            <a:ext cx="2191951" cy="2092881"/>
          </a:xfrm>
        </p:spPr>
        <p:txBody>
          <a:bodyPr/>
          <a:lstStyle/>
          <a:p>
            <a:r>
              <a:rPr lang="en-US" dirty="0">
                <a:latin typeface="Segoe UI Semibold"/>
                <a:cs typeface="Segoe UI Semibold"/>
              </a:rPr>
              <a:t>Customer:</a:t>
            </a:r>
            <a:br>
              <a:rPr lang="en-US" dirty="0"/>
            </a:br>
            <a:r>
              <a:rPr lang="en-US" b="0" dirty="0">
                <a:latin typeface="Segoe UI Semilight"/>
                <a:cs typeface="Segoe UI Semilight"/>
              </a:rPr>
              <a:t>Universidad Castilla-La-Mancha</a:t>
            </a:r>
          </a:p>
          <a:p>
            <a:r>
              <a:rPr lang="en-US" dirty="0"/>
              <a:t>Industry:</a:t>
            </a:r>
            <a:br>
              <a:rPr lang="en-US" dirty="0"/>
            </a:br>
            <a:r>
              <a:rPr lang="en-US" b="0" dirty="0">
                <a:latin typeface="Segoe UI Semilight" panose="020B0402040204020203" pitchFamily="34" charset="0"/>
                <a:cs typeface="Segoe UI Semilight" panose="020B0402040204020203" pitchFamily="34" charset="0"/>
              </a:rPr>
              <a:t>Education</a:t>
            </a:r>
          </a:p>
          <a:p>
            <a:r>
              <a:rPr lang="en-US" dirty="0"/>
              <a:t>Country:</a:t>
            </a:r>
            <a:br>
              <a:rPr lang="en-US" dirty="0"/>
            </a:br>
            <a:r>
              <a:rPr lang="en-US" b="0" dirty="0">
                <a:latin typeface="Segoe UI Semilight" panose="020B0402040204020203" pitchFamily="34" charset="0"/>
                <a:cs typeface="Segoe UI Semilight" panose="020B0402040204020203" pitchFamily="34" charset="0"/>
              </a:rPr>
              <a:t>Spain</a:t>
            </a:r>
          </a:p>
          <a:p>
            <a:r>
              <a:rPr lang="en-US" dirty="0">
                <a:latin typeface="Segoe UI Semibold"/>
                <a:cs typeface="Segoe UI Semibold"/>
              </a:rPr>
              <a:t>Products and services:</a:t>
            </a:r>
            <a:br>
              <a:rPr lang="en-US" dirty="0"/>
            </a:br>
            <a:r>
              <a:rPr lang="en-US" b="0" dirty="0">
                <a:latin typeface="Segoe UI Semilight"/>
                <a:cs typeface="Segoe UI Semilight"/>
              </a:rPr>
              <a:t>Microsoft Azure                                     Microsoft Azure Arc                   Microsoft Azure Automation                  Microsoft Update Management </a:t>
            </a:r>
            <a:br>
              <a:rPr lang="en-US" dirty="0">
                <a:latin typeface="Segoe UI Semilight"/>
                <a:cs typeface="Segoe UI Semilight"/>
              </a:rPr>
            </a:br>
            <a:br>
              <a:rPr lang="en-US" b="0" dirty="0">
                <a:latin typeface="Segoe UI Semilight"/>
                <a:cs typeface="Segoe UI Semilight"/>
              </a:rPr>
            </a:br>
            <a:r>
              <a:rPr lang="en-US" dirty="0">
                <a:latin typeface="Segoe UI Semibold"/>
                <a:cs typeface="Segoe UI Semibold"/>
                <a:hlinkClick r:id="rId3"/>
              </a:rPr>
              <a:t>Read full story here</a:t>
            </a:r>
            <a:endParaRPr lang="en-US" dirty="0">
              <a:latin typeface="Segoe UI Semibold"/>
              <a:cs typeface="Segoe UI Semibold"/>
            </a:endParaRPr>
          </a:p>
        </p:txBody>
      </p:sp>
      <p:sp>
        <p:nvSpPr>
          <p:cNvPr id="14" name="Rectangle 13">
            <a:extLst>
              <a:ext uri="{FF2B5EF4-FFF2-40B4-BE49-F238E27FC236}">
                <a16:creationId xmlns:a16="http://schemas.microsoft.com/office/drawing/2014/main" id="{A45C292D-A12F-505F-86B1-DE43BECF56A5}"/>
              </a:ext>
            </a:extLst>
          </p:cNvPr>
          <p:cNvSpPr/>
          <p:nvPr/>
        </p:nvSpPr>
        <p:spPr>
          <a:xfrm>
            <a:off x="2870483" y="-9053"/>
            <a:ext cx="11887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9" name="Picture 8" descr="The image depicts a well-maintained, modern university campus with a clear blue sky, featuring a prominent LUMC (University of Coimbra) logo on a red MUD acronym, surrounded by neatly trimmed hedges and stately buildings.&#10;&#10;AI-generated content may be incorrect.">
            <a:extLst>
              <a:ext uri="{FF2B5EF4-FFF2-40B4-BE49-F238E27FC236}">
                <a16:creationId xmlns:a16="http://schemas.microsoft.com/office/drawing/2014/main" id="{5EE67DC8-514C-D4B4-EFB1-CF3FA960DBD1}"/>
              </a:ext>
            </a:extLst>
          </p:cNvPr>
          <p:cNvPicPr>
            <a:picLocks noChangeAspect="1"/>
          </p:cNvPicPr>
          <p:nvPr/>
        </p:nvPicPr>
        <p:blipFill>
          <a:blip r:embed="rId4"/>
          <a:stretch>
            <a:fillRect/>
          </a:stretch>
        </p:blipFill>
        <p:spPr>
          <a:xfrm>
            <a:off x="2989355" y="-161979"/>
            <a:ext cx="9202645" cy="3552349"/>
          </a:xfrm>
          <a:prstGeom prst="rect">
            <a:avLst/>
          </a:prstGeom>
        </p:spPr>
      </p:pic>
      <p:pic>
        <p:nvPicPr>
          <p:cNvPr id="20" name="Picture 19" descr="The image depicts a red banner with the logo of Universidad de Castilla-La Mancha.&#10;&#10;AI-generated content may be incorrect.">
            <a:extLst>
              <a:ext uri="{FF2B5EF4-FFF2-40B4-BE49-F238E27FC236}">
                <a16:creationId xmlns:a16="http://schemas.microsoft.com/office/drawing/2014/main" id="{3807D1D9-D2D1-561A-F190-3B560B6C96E5}"/>
              </a:ext>
            </a:extLst>
          </p:cNvPr>
          <p:cNvPicPr>
            <a:picLocks noChangeAspect="1"/>
          </p:cNvPicPr>
          <p:nvPr/>
        </p:nvPicPr>
        <p:blipFill>
          <a:blip r:embed="rId5"/>
          <a:srcRect/>
          <a:stretch/>
        </p:blipFill>
        <p:spPr>
          <a:xfrm>
            <a:off x="-960575" y="725361"/>
            <a:ext cx="3435441" cy="1335259"/>
          </a:xfrm>
          <a:prstGeom prst="rect">
            <a:avLst/>
          </a:prstGeom>
        </p:spPr>
      </p:pic>
    </p:spTree>
    <p:extLst>
      <p:ext uri="{BB962C8B-B14F-4D97-AF65-F5344CB8AC3E}">
        <p14:creationId xmlns:p14="http://schemas.microsoft.com/office/powerpoint/2010/main" val="2450981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1DB71-FF00-8C7C-0551-302A81021EBE}"/>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A3EE5421-0EE3-F78E-EB53-A2A6FD4FC97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4973" y="472233"/>
            <a:ext cx="490731" cy="490731"/>
          </a:xfrm>
          <a:prstGeom prst="rect">
            <a:avLst/>
          </a:prstGeom>
        </p:spPr>
      </p:pic>
      <p:sp>
        <p:nvSpPr>
          <p:cNvPr id="2" name="Title 1">
            <a:extLst>
              <a:ext uri="{FF2B5EF4-FFF2-40B4-BE49-F238E27FC236}">
                <a16:creationId xmlns:a16="http://schemas.microsoft.com/office/drawing/2014/main" id="{30264F7B-AB4D-8E0D-02D1-E9FBF83280D5}"/>
              </a:ext>
            </a:extLst>
          </p:cNvPr>
          <p:cNvSpPr>
            <a:spLocks noGrp="1"/>
          </p:cNvSpPr>
          <p:nvPr>
            <p:ph type="title"/>
          </p:nvPr>
        </p:nvSpPr>
        <p:spPr>
          <a:xfrm>
            <a:off x="720445" y="457209"/>
            <a:ext cx="11017251" cy="554039"/>
          </a:xfrm>
        </p:spPr>
        <p:txBody>
          <a:bodyPr vert="horz" wrap="square" lIns="640080" tIns="0" rIns="0" bIns="0" rtlCol="0" anchor="t">
            <a:spAutoFit/>
          </a:bodyPr>
          <a:lstStyle/>
          <a:p>
            <a:r>
              <a:rPr lang="en-US" noProof="0"/>
              <a:t>Azure Local</a:t>
            </a:r>
            <a:endParaRPr lang="en-US"/>
          </a:p>
        </p:txBody>
      </p:sp>
      <p:sp>
        <p:nvSpPr>
          <p:cNvPr id="18" name="TextBox 17">
            <a:extLst>
              <a:ext uri="{FF2B5EF4-FFF2-40B4-BE49-F238E27FC236}">
                <a16:creationId xmlns:a16="http://schemas.microsoft.com/office/drawing/2014/main" id="{BDA502EC-7958-18A7-03B0-A6C893B0C008}"/>
              </a:ext>
            </a:extLst>
          </p:cNvPr>
          <p:cNvSpPr txBox="1"/>
          <p:nvPr/>
        </p:nvSpPr>
        <p:spPr>
          <a:xfrm>
            <a:off x="571500" y="6377021"/>
            <a:ext cx="6820787" cy="230832"/>
          </a:xfrm>
          <a:prstGeom prst="rect">
            <a:avLst/>
          </a:prstGeom>
          <a:noFill/>
        </p:spPr>
        <p:txBody>
          <a:bodyPr wrap="square">
            <a:spAutoFit/>
          </a:bodyPr>
          <a:lstStyle/>
          <a:p>
            <a:pPr defTabSz="914377">
              <a:defRPr/>
            </a:pPr>
            <a:r>
              <a:rPr lang="en-US" sz="900">
                <a:solidFill>
                  <a:srgbClr val="000000">
                    <a:lumMod val="50000"/>
                    <a:lumOff val="50000"/>
                  </a:srgbClr>
                </a:solidFill>
                <a:latin typeface="Segoe UI"/>
              </a:rPr>
              <a:t>* For qualified customers</a:t>
            </a:r>
          </a:p>
        </p:txBody>
      </p:sp>
      <p:sp>
        <p:nvSpPr>
          <p:cNvPr id="12" name="Rounded Rectangle 9">
            <a:extLst>
              <a:ext uri="{FF2B5EF4-FFF2-40B4-BE49-F238E27FC236}">
                <a16:creationId xmlns:a16="http://schemas.microsoft.com/office/drawing/2014/main" id="{8A2BEFAB-03AF-59CC-D2A1-19830F1AA32D}"/>
              </a:ext>
            </a:extLst>
          </p:cNvPr>
          <p:cNvSpPr/>
          <p:nvPr/>
        </p:nvSpPr>
        <p:spPr bwMode="auto">
          <a:xfrm>
            <a:off x="9783483" y="9"/>
            <a:ext cx="1822731" cy="292100"/>
          </a:xfrm>
          <a:prstGeom prst="round2SameRect">
            <a:avLst>
              <a:gd name="adj1" fmla="val 0"/>
              <a:gd name="adj2" fmla="val 0"/>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defTabSz="932719" fontAlgn="base">
              <a:lnSpc>
                <a:spcPct val="90000"/>
              </a:lnSpc>
              <a:spcBef>
                <a:spcPct val="0"/>
              </a:spcBef>
              <a:spcAft>
                <a:spcPct val="0"/>
              </a:spcAft>
              <a:buSzPct val="90000"/>
              <a:defRPr/>
            </a:pPr>
            <a:r>
              <a:rPr lang="en-US" sz="1200">
                <a:ln w="3175">
                  <a:noFill/>
                </a:ln>
                <a:solidFill>
                  <a:schemeClr val="bg1"/>
                </a:solidFill>
                <a:cs typeface="Segoe UI Semibold" panose="020B0502040204020203" pitchFamily="34" charset="0"/>
              </a:rPr>
              <a:t>Azure Local overview</a:t>
            </a:r>
          </a:p>
        </p:txBody>
      </p:sp>
      <p:sp>
        <p:nvSpPr>
          <p:cNvPr id="20" name="TextBox 19">
            <a:extLst>
              <a:ext uri="{FF2B5EF4-FFF2-40B4-BE49-F238E27FC236}">
                <a16:creationId xmlns:a16="http://schemas.microsoft.com/office/drawing/2014/main" id="{4A483D08-899C-8831-4B9F-18147823EBA9}"/>
              </a:ext>
            </a:extLst>
          </p:cNvPr>
          <p:cNvSpPr txBox="1"/>
          <p:nvPr/>
        </p:nvSpPr>
        <p:spPr>
          <a:xfrm>
            <a:off x="588971" y="1266087"/>
            <a:ext cx="11017820" cy="276999"/>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400"/>
              </a:spcAft>
              <a:buClrTx/>
              <a:buSzTx/>
              <a:buFontTx/>
              <a:buNone/>
              <a:tabLst/>
              <a:defRPr kumimoji="0" b="0" i="0" u="none" strike="noStrike" cap="none" spc="0" normalizeH="0" baseline="0">
                <a:ln>
                  <a:noFill/>
                </a:ln>
                <a:solidFill>
                  <a:srgbClr val="000000"/>
                </a:solidFill>
                <a:effectLst/>
                <a:uLnTx/>
                <a:uFillTx/>
                <a:latin typeface="Segoe Sans Text Semibold"/>
                <a:cs typeface="Segoe Sans Display" pitchFamily="2" charset="0"/>
              </a:defRPr>
            </a:lvl1pPr>
          </a:lstStyle>
          <a:p>
            <a:pPr lvl="0">
              <a:defRPr/>
            </a:pPr>
            <a:r>
              <a:rPr lang="en-US">
                <a:latin typeface="Segoe UI"/>
              </a:rPr>
              <a:t>AI-ready infrastructure, anywhere</a:t>
            </a:r>
          </a:p>
        </p:txBody>
      </p:sp>
      <p:grpSp>
        <p:nvGrpSpPr>
          <p:cNvPr id="94" name="Group 93">
            <a:extLst>
              <a:ext uri="{FF2B5EF4-FFF2-40B4-BE49-F238E27FC236}">
                <a16:creationId xmlns:a16="http://schemas.microsoft.com/office/drawing/2014/main" id="{DD6EB449-BEE5-DE4D-C525-9A4E0BB8B412}"/>
              </a:ext>
            </a:extLst>
          </p:cNvPr>
          <p:cNvGrpSpPr/>
          <p:nvPr/>
        </p:nvGrpSpPr>
        <p:grpSpPr>
          <a:xfrm>
            <a:off x="571500" y="1838566"/>
            <a:ext cx="11049000" cy="4511911"/>
            <a:chOff x="571500" y="1838557"/>
            <a:chExt cx="11049000" cy="4511911"/>
          </a:xfrm>
        </p:grpSpPr>
        <p:sp>
          <p:nvSpPr>
            <p:cNvPr id="21" name="Rounded Rectangle 35">
              <a:extLst>
                <a:ext uri="{FF2B5EF4-FFF2-40B4-BE49-F238E27FC236}">
                  <a16:creationId xmlns:a16="http://schemas.microsoft.com/office/drawing/2014/main" id="{5ECB1F86-54F7-077E-5DEF-2C091E8D2388}"/>
                </a:ext>
              </a:extLst>
            </p:cNvPr>
            <p:cNvSpPr>
              <a:spLocks noChangeAspect="1"/>
            </p:cNvSpPr>
            <p:nvPr/>
          </p:nvSpPr>
          <p:spPr bwMode="auto">
            <a:xfrm>
              <a:off x="571500" y="2180472"/>
              <a:ext cx="11049000" cy="4169996"/>
            </a:xfrm>
            <a:prstGeom prst="rect">
              <a:avLst/>
            </a:prstGeom>
            <a:solidFill>
              <a:schemeClr val="bg1">
                <a:lumMod val="95000"/>
              </a:schemeClr>
            </a:solidFill>
            <a:ln w="9525">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algn="ctr" defTabSz="932449" fontAlgn="base">
                <a:spcBef>
                  <a:spcPct val="0"/>
                </a:spcBef>
                <a:spcAft>
                  <a:spcPct val="0"/>
                </a:spcAft>
              </a:pPr>
              <a:r>
                <a:rPr lang="en-CA" sz="1400" kern="0">
                  <a:solidFill>
                    <a:prstClr val="black"/>
                  </a:solidFill>
                  <a:cs typeface="Segoe UI" panose="020B0502040204020203" pitchFamily="34" charset="0"/>
                </a:rPr>
                <a:t>C</a:t>
              </a:r>
              <a:endParaRPr lang="en-US" sz="1400" kern="0">
                <a:solidFill>
                  <a:prstClr val="black"/>
                </a:solidFill>
                <a:cs typeface="Segoe UI" panose="020B0502040204020203" pitchFamily="34" charset="0"/>
              </a:endParaRPr>
            </a:p>
          </p:txBody>
        </p:sp>
        <p:sp>
          <p:nvSpPr>
            <p:cNvPr id="84" name="Rectangle: Rounded Corners 83">
              <a:extLst>
                <a:ext uri="{FF2B5EF4-FFF2-40B4-BE49-F238E27FC236}">
                  <a16:creationId xmlns:a16="http://schemas.microsoft.com/office/drawing/2014/main" id="{875CDD88-C514-C449-B5B7-B993CDF33382}"/>
                </a:ext>
                <a:ext uri="{C183D7F6-B498-43B3-948B-1728B52AA6E4}">
                  <adec:decorative xmlns:adec="http://schemas.microsoft.com/office/drawing/2017/decorative" val="1"/>
                </a:ext>
              </a:extLst>
            </p:cNvPr>
            <p:cNvSpPr/>
            <p:nvPr/>
          </p:nvSpPr>
          <p:spPr bwMode="auto">
            <a:xfrm>
              <a:off x="793331" y="3644678"/>
              <a:ext cx="7647337" cy="1075871"/>
            </a:xfrm>
            <a:prstGeom prst="roundRect">
              <a:avLst>
                <a:gd name="adj" fmla="val 0"/>
              </a:avLst>
            </a:prstGeom>
            <a:ln w="19050" cap="rnd">
              <a:solidFill>
                <a:schemeClr val="tx2"/>
              </a:solidFill>
              <a:headEnd type="arrow" w="lg" len="sm"/>
              <a:tailEnd type="arrow"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defTabSz="932719">
                <a:spcBef>
                  <a:spcPct val="20000"/>
                </a:spcBef>
                <a:buSzPct val="90000"/>
              </a:pPr>
              <a:endParaRPr lang="en-US" sz="800" b="1" kern="0" err="1">
                <a:solidFill>
                  <a:prstClr val="black"/>
                </a:solidFill>
                <a:cs typeface="Segoe UI Semibold" panose="020B0502040204020203" pitchFamily="34" charset="0"/>
              </a:endParaRPr>
            </a:p>
          </p:txBody>
        </p:sp>
        <p:grpSp>
          <p:nvGrpSpPr>
            <p:cNvPr id="90" name="Group 89">
              <a:extLst>
                <a:ext uri="{FF2B5EF4-FFF2-40B4-BE49-F238E27FC236}">
                  <a16:creationId xmlns:a16="http://schemas.microsoft.com/office/drawing/2014/main" id="{BFAE17E4-641C-5F0F-D3F1-869EDB98DF76}"/>
                </a:ext>
              </a:extLst>
            </p:cNvPr>
            <p:cNvGrpSpPr/>
            <p:nvPr/>
          </p:nvGrpSpPr>
          <p:grpSpPr>
            <a:xfrm>
              <a:off x="2331503" y="3737807"/>
              <a:ext cx="6014267" cy="902627"/>
              <a:chOff x="2331503" y="3650880"/>
              <a:chExt cx="5371580" cy="902627"/>
            </a:xfrm>
          </p:grpSpPr>
          <p:sp>
            <p:nvSpPr>
              <p:cNvPr id="59" name="Rectangle: Rounded Corners 58">
                <a:extLst>
                  <a:ext uri="{FF2B5EF4-FFF2-40B4-BE49-F238E27FC236}">
                    <a16:creationId xmlns:a16="http://schemas.microsoft.com/office/drawing/2014/main" id="{1DC59C57-D7EE-03BB-79D5-03538B49F934}"/>
                  </a:ext>
                  <a:ext uri="{C183D7F6-B498-43B3-948B-1728B52AA6E4}">
                    <adec:decorative xmlns:adec="http://schemas.microsoft.com/office/drawing/2017/decorative" val="1"/>
                  </a:ext>
                </a:extLst>
              </p:cNvPr>
              <p:cNvSpPr/>
              <p:nvPr/>
            </p:nvSpPr>
            <p:spPr>
              <a:xfrm>
                <a:off x="2331503" y="4137871"/>
                <a:ext cx="5371580" cy="415636"/>
              </a:xfrm>
              <a:prstGeom prst="roundRect">
                <a:avLst>
                  <a:gd name="adj" fmla="val 0"/>
                </a:avLst>
              </a:prstGeom>
              <a:solidFill>
                <a:srgbClr val="FFFFFF"/>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r>
                  <a:rPr lang="en-US" sz="900">
                    <a:solidFill>
                      <a:srgbClr val="000000"/>
                    </a:solidFill>
                    <a:cs typeface="Segoe UI Semibold" panose="020B0702040204020203" pitchFamily="34" charset="0"/>
                  </a:rPr>
                  <a:t>Core Infrastructure Services: </a:t>
                </a:r>
                <a:r>
                  <a:rPr lang="en-US" sz="900">
                    <a:solidFill>
                      <a:srgbClr val="000000"/>
                    </a:solidFill>
                    <a:latin typeface="Segoe UI Semibold" panose="020B0702040204020203" pitchFamily="34" charset="0"/>
                    <a:cs typeface="Segoe UI Semibold" panose="020B0702040204020203" pitchFamily="34" charset="0"/>
                  </a:rPr>
                  <a:t>Compute | Storage | Networking | Availability</a:t>
                </a:r>
              </a:p>
            </p:txBody>
          </p:sp>
          <p:grpSp>
            <p:nvGrpSpPr>
              <p:cNvPr id="89" name="Group 88">
                <a:extLst>
                  <a:ext uri="{FF2B5EF4-FFF2-40B4-BE49-F238E27FC236}">
                    <a16:creationId xmlns:a16="http://schemas.microsoft.com/office/drawing/2014/main" id="{A9FF2801-8F75-0771-8FBC-3F689F6051B0}"/>
                  </a:ext>
                </a:extLst>
              </p:cNvPr>
              <p:cNvGrpSpPr/>
              <p:nvPr/>
            </p:nvGrpSpPr>
            <p:grpSpPr>
              <a:xfrm>
                <a:off x="2331504" y="3650880"/>
                <a:ext cx="5371579" cy="415636"/>
                <a:chOff x="2331503" y="3637878"/>
                <a:chExt cx="5896893" cy="415636"/>
              </a:xfrm>
            </p:grpSpPr>
            <p:sp>
              <p:nvSpPr>
                <p:cNvPr id="61" name="Rectangle: Rounded Corners 60">
                  <a:extLst>
                    <a:ext uri="{FF2B5EF4-FFF2-40B4-BE49-F238E27FC236}">
                      <a16:creationId xmlns:a16="http://schemas.microsoft.com/office/drawing/2014/main" id="{F2FA7ABE-D31E-4A35-ACB2-F700D29A698B}"/>
                    </a:ext>
                  </a:extLst>
                </p:cNvPr>
                <p:cNvSpPr/>
                <p:nvPr/>
              </p:nvSpPr>
              <p:spPr>
                <a:xfrm>
                  <a:off x="2331503" y="3637878"/>
                  <a:ext cx="2905814" cy="415636"/>
                </a:xfrm>
                <a:prstGeom prst="roundRect">
                  <a:avLst>
                    <a:gd name="adj" fmla="val 0"/>
                  </a:avLst>
                </a:prstGeom>
                <a:solidFill>
                  <a:srgbClr val="FFFFFF"/>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lIns="274320" rIns="91440" rtlCol="0" anchor="ctr"/>
                <a:lstStyle/>
                <a:p>
                  <a:pPr algn="ctr" defTabSz="914377">
                    <a:defRPr/>
                  </a:pPr>
                  <a:r>
                    <a:rPr lang="en-US" sz="900">
                      <a:solidFill>
                        <a:srgbClr val="000000"/>
                      </a:solidFill>
                      <a:cs typeface="Segoe UI Semibold" panose="020B0702040204020203" pitchFamily="34" charset="0"/>
                    </a:rPr>
                    <a:t>Managed </a:t>
                  </a:r>
                  <a:r>
                    <a:rPr lang="en-US" sz="900">
                      <a:solidFill>
                        <a:srgbClr val="000000"/>
                      </a:solidFill>
                      <a:latin typeface="Segoe UI Semibold" panose="020B0702040204020203" pitchFamily="34" charset="0"/>
                      <a:cs typeface="Segoe UI Semibold" panose="020B0702040204020203" pitchFamily="34" charset="0"/>
                    </a:rPr>
                    <a:t>Kubernetes</a:t>
                  </a:r>
                  <a:r>
                    <a:rPr lang="en-US" sz="900">
                      <a:solidFill>
                        <a:srgbClr val="000000"/>
                      </a:solidFill>
                      <a:cs typeface="Segoe UI Semibold" panose="020B0702040204020203" pitchFamily="34" charset="0"/>
                    </a:rPr>
                    <a:t>/AKS</a:t>
                  </a:r>
                </a:p>
              </p:txBody>
            </p:sp>
            <p:sp>
              <p:nvSpPr>
                <p:cNvPr id="88" name="Rectangle: Rounded Corners 87">
                  <a:extLst>
                    <a:ext uri="{FF2B5EF4-FFF2-40B4-BE49-F238E27FC236}">
                      <a16:creationId xmlns:a16="http://schemas.microsoft.com/office/drawing/2014/main" id="{ACDC7B30-4C97-2785-3E0E-A8656B5D38AA}"/>
                    </a:ext>
                  </a:extLst>
                </p:cNvPr>
                <p:cNvSpPr/>
                <p:nvPr/>
              </p:nvSpPr>
              <p:spPr>
                <a:xfrm>
                  <a:off x="5322582" y="3637878"/>
                  <a:ext cx="2905814" cy="415636"/>
                </a:xfrm>
                <a:prstGeom prst="roundRect">
                  <a:avLst>
                    <a:gd name="adj" fmla="val 0"/>
                  </a:avLst>
                </a:prstGeom>
                <a:solidFill>
                  <a:srgbClr val="FFFFFF"/>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lIns="274320" rIns="91440" rtlCol="0" anchor="ctr"/>
                <a:lstStyle/>
                <a:p>
                  <a:pPr lvl="0" algn="ctr">
                    <a:defRPr/>
                  </a:pPr>
                  <a:r>
                    <a:rPr lang="en-US" sz="900">
                      <a:solidFill>
                        <a:srgbClr val="000000"/>
                      </a:solidFill>
                      <a:cs typeface="Segoe UI Semibold" panose="020B0702040204020203" pitchFamily="34" charset="0"/>
                    </a:rPr>
                    <a:t>General-Purpose </a:t>
                  </a:r>
                  <a:r>
                    <a:rPr lang="en-US" sz="900">
                      <a:solidFill>
                        <a:srgbClr val="000000"/>
                      </a:solidFill>
                      <a:latin typeface="Segoe UI Semibold" panose="020B0702040204020203" pitchFamily="34" charset="0"/>
                      <a:cs typeface="Segoe UI Semibold" panose="020B0702040204020203" pitchFamily="34" charset="0"/>
                    </a:rPr>
                    <a:t>VMs</a:t>
                  </a:r>
                  <a:r>
                    <a:rPr lang="en-US" sz="900">
                      <a:solidFill>
                        <a:srgbClr val="000000"/>
                      </a:solidFill>
                      <a:cs typeface="Segoe UI Semibold" panose="020B0702040204020203" pitchFamily="34" charset="0"/>
                    </a:rPr>
                    <a:t>/IaaS</a:t>
                  </a:r>
                </a:p>
              </p:txBody>
            </p:sp>
          </p:grpSp>
        </p:grpSp>
        <p:sp>
          <p:nvSpPr>
            <p:cNvPr id="10" name="Rectangle: Rounded Corners 11">
              <a:extLst>
                <a:ext uri="{FF2B5EF4-FFF2-40B4-BE49-F238E27FC236}">
                  <a16:creationId xmlns:a16="http://schemas.microsoft.com/office/drawing/2014/main" id="{54815F78-4706-E281-4D1C-D52EFCC930BC}"/>
                </a:ext>
              </a:extLst>
            </p:cNvPr>
            <p:cNvSpPr/>
            <p:nvPr/>
          </p:nvSpPr>
          <p:spPr bwMode="auto">
            <a:xfrm>
              <a:off x="798277" y="2667412"/>
              <a:ext cx="983596" cy="360068"/>
            </a:xfrm>
            <a:prstGeom prst="roundRect">
              <a:avLst>
                <a:gd name="adj" fmla="val 0"/>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64592" tIns="131675" rIns="164592" bIns="131675" numCol="1" spcCol="0" rtlCol="0" fromWordArt="0" anchor="ctr" anchorCtr="0" forceAA="0" compatLnSpc="1">
              <a:prstTxWarp prst="textNoShape">
                <a:avLst/>
              </a:prstTxWarp>
              <a:noAutofit/>
            </a:bodyPr>
            <a:lstStyle/>
            <a:p>
              <a:pPr algn="ctr" defTabSz="914080" fontAlgn="base">
                <a:spcBef>
                  <a:spcPct val="0"/>
                </a:spcBef>
                <a:spcAft>
                  <a:spcPct val="0"/>
                </a:spcAft>
                <a:defRPr/>
              </a:pPr>
              <a:endParaRPr lang="en-US" sz="900">
                <a:solidFill>
                  <a:srgbClr val="000000"/>
                </a:solidFill>
                <a:cs typeface="Segoe UI Semibold"/>
              </a:endParaRPr>
            </a:p>
          </p:txBody>
        </p:sp>
        <p:sp>
          <p:nvSpPr>
            <p:cNvPr id="68" name="Rectangle: Rounded Corners 11">
              <a:extLst>
                <a:ext uri="{FF2B5EF4-FFF2-40B4-BE49-F238E27FC236}">
                  <a16:creationId xmlns:a16="http://schemas.microsoft.com/office/drawing/2014/main" id="{E97FA693-2DAA-50E4-9A6C-03C5F3E284FA}"/>
                </a:ext>
              </a:extLst>
            </p:cNvPr>
            <p:cNvSpPr/>
            <p:nvPr/>
          </p:nvSpPr>
          <p:spPr bwMode="auto">
            <a:xfrm>
              <a:off x="2000376" y="2667412"/>
              <a:ext cx="983596" cy="360068"/>
            </a:xfrm>
            <a:prstGeom prst="roundRect">
              <a:avLst>
                <a:gd name="adj" fmla="val 0"/>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64592" tIns="131675" rIns="164592" bIns="131675" numCol="1" spcCol="0" rtlCol="0" fromWordArt="0" anchor="ctr" anchorCtr="0" forceAA="0" compatLnSpc="1">
              <a:prstTxWarp prst="textNoShape">
                <a:avLst/>
              </a:prstTxWarp>
              <a:noAutofit/>
            </a:bodyPr>
            <a:lstStyle/>
            <a:p>
              <a:pPr algn="ctr" defTabSz="914080" fontAlgn="base">
                <a:spcBef>
                  <a:spcPct val="0"/>
                </a:spcBef>
                <a:spcAft>
                  <a:spcPct val="0"/>
                </a:spcAft>
                <a:defRPr/>
              </a:pPr>
              <a:endParaRPr lang="en-US" sz="900">
                <a:solidFill>
                  <a:srgbClr val="000000"/>
                </a:solidFill>
                <a:cs typeface="Segoe UI Semibold"/>
              </a:endParaRPr>
            </a:p>
          </p:txBody>
        </p:sp>
        <p:sp>
          <p:nvSpPr>
            <p:cNvPr id="69" name="Rectangle: Rounded Corners 11">
              <a:extLst>
                <a:ext uri="{FF2B5EF4-FFF2-40B4-BE49-F238E27FC236}">
                  <a16:creationId xmlns:a16="http://schemas.microsoft.com/office/drawing/2014/main" id="{F2FE8136-7AC7-F0C7-BB7C-35C474E93D42}"/>
                </a:ext>
              </a:extLst>
            </p:cNvPr>
            <p:cNvSpPr/>
            <p:nvPr/>
          </p:nvSpPr>
          <p:spPr bwMode="auto">
            <a:xfrm>
              <a:off x="3202475" y="2667412"/>
              <a:ext cx="983596" cy="360068"/>
            </a:xfrm>
            <a:prstGeom prst="roundRect">
              <a:avLst>
                <a:gd name="adj" fmla="val 0"/>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64592" tIns="131675" rIns="164592" bIns="131675" numCol="1" spcCol="0" rtlCol="0" fromWordArt="0" anchor="ctr" anchorCtr="0" forceAA="0" compatLnSpc="1">
              <a:prstTxWarp prst="textNoShape">
                <a:avLst/>
              </a:prstTxWarp>
              <a:noAutofit/>
            </a:bodyPr>
            <a:lstStyle/>
            <a:p>
              <a:pPr algn="ctr" defTabSz="914080" fontAlgn="base">
                <a:spcBef>
                  <a:spcPct val="0"/>
                </a:spcBef>
                <a:spcAft>
                  <a:spcPct val="0"/>
                </a:spcAft>
                <a:defRPr/>
              </a:pPr>
              <a:endParaRPr lang="en-US" sz="900">
                <a:solidFill>
                  <a:srgbClr val="000000"/>
                </a:solidFill>
                <a:cs typeface="Segoe UI Semibold"/>
              </a:endParaRPr>
            </a:p>
          </p:txBody>
        </p:sp>
        <p:sp>
          <p:nvSpPr>
            <p:cNvPr id="70" name="Rectangle: Rounded Corners 11">
              <a:extLst>
                <a:ext uri="{FF2B5EF4-FFF2-40B4-BE49-F238E27FC236}">
                  <a16:creationId xmlns:a16="http://schemas.microsoft.com/office/drawing/2014/main" id="{E03F8378-4086-8E75-1A11-F6046093BB7C}"/>
                </a:ext>
              </a:extLst>
            </p:cNvPr>
            <p:cNvSpPr/>
            <p:nvPr/>
          </p:nvSpPr>
          <p:spPr bwMode="auto">
            <a:xfrm>
              <a:off x="4404575" y="2667412"/>
              <a:ext cx="983596" cy="360068"/>
            </a:xfrm>
            <a:prstGeom prst="roundRect">
              <a:avLst>
                <a:gd name="adj" fmla="val 0"/>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64592" tIns="131675" rIns="164592" bIns="131675" numCol="1" spcCol="0" rtlCol="0" fromWordArt="0" anchor="ctr" anchorCtr="0" forceAA="0" compatLnSpc="1">
              <a:prstTxWarp prst="textNoShape">
                <a:avLst/>
              </a:prstTxWarp>
              <a:noAutofit/>
            </a:bodyPr>
            <a:lstStyle/>
            <a:p>
              <a:pPr algn="ctr" defTabSz="914080" fontAlgn="base">
                <a:spcBef>
                  <a:spcPct val="0"/>
                </a:spcBef>
                <a:spcAft>
                  <a:spcPct val="0"/>
                </a:spcAft>
                <a:defRPr/>
              </a:pPr>
              <a:endParaRPr lang="en-US" sz="900">
                <a:solidFill>
                  <a:srgbClr val="000000"/>
                </a:solidFill>
                <a:cs typeface="Segoe UI Semibold"/>
              </a:endParaRPr>
            </a:p>
          </p:txBody>
        </p:sp>
        <p:sp>
          <p:nvSpPr>
            <p:cNvPr id="71" name="Rectangle: Rounded Corners 11">
              <a:extLst>
                <a:ext uri="{FF2B5EF4-FFF2-40B4-BE49-F238E27FC236}">
                  <a16:creationId xmlns:a16="http://schemas.microsoft.com/office/drawing/2014/main" id="{10E61B50-3AB5-2960-0848-E1A465FDC874}"/>
                </a:ext>
              </a:extLst>
            </p:cNvPr>
            <p:cNvSpPr/>
            <p:nvPr/>
          </p:nvSpPr>
          <p:spPr bwMode="auto">
            <a:xfrm>
              <a:off x="5606674" y="2667412"/>
              <a:ext cx="983596" cy="360068"/>
            </a:xfrm>
            <a:prstGeom prst="roundRect">
              <a:avLst>
                <a:gd name="adj" fmla="val 0"/>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64592" tIns="131675" rIns="164592" bIns="131675" numCol="1" spcCol="0" rtlCol="0" fromWordArt="0" anchor="ctr" anchorCtr="0" forceAA="0" compatLnSpc="1">
              <a:prstTxWarp prst="textNoShape">
                <a:avLst/>
              </a:prstTxWarp>
              <a:noAutofit/>
            </a:bodyPr>
            <a:lstStyle/>
            <a:p>
              <a:pPr algn="ctr" defTabSz="914080" fontAlgn="base">
                <a:spcBef>
                  <a:spcPct val="0"/>
                </a:spcBef>
                <a:spcAft>
                  <a:spcPct val="0"/>
                </a:spcAft>
                <a:defRPr/>
              </a:pPr>
              <a:endParaRPr lang="en-US" sz="900">
                <a:solidFill>
                  <a:srgbClr val="000000"/>
                </a:solidFill>
                <a:cs typeface="Segoe UI Semibold"/>
              </a:endParaRPr>
            </a:p>
          </p:txBody>
        </p:sp>
        <p:sp>
          <p:nvSpPr>
            <p:cNvPr id="72" name="Rectangle: Rounded Corners 11">
              <a:extLst>
                <a:ext uri="{FF2B5EF4-FFF2-40B4-BE49-F238E27FC236}">
                  <a16:creationId xmlns:a16="http://schemas.microsoft.com/office/drawing/2014/main" id="{3DAD0A71-7234-A0C6-6DC7-1C89ACA1C53C}"/>
                </a:ext>
              </a:extLst>
            </p:cNvPr>
            <p:cNvSpPr/>
            <p:nvPr/>
          </p:nvSpPr>
          <p:spPr bwMode="auto">
            <a:xfrm>
              <a:off x="6808773" y="2667412"/>
              <a:ext cx="983596" cy="360068"/>
            </a:xfrm>
            <a:prstGeom prst="roundRect">
              <a:avLst>
                <a:gd name="adj" fmla="val 0"/>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64592" tIns="131675" rIns="164592" bIns="131675" numCol="1" spcCol="0" rtlCol="0" fromWordArt="0" anchor="ctr" anchorCtr="0" forceAA="0" compatLnSpc="1">
              <a:prstTxWarp prst="textNoShape">
                <a:avLst/>
              </a:prstTxWarp>
              <a:noAutofit/>
            </a:bodyPr>
            <a:lstStyle/>
            <a:p>
              <a:pPr algn="ctr" defTabSz="914080" fontAlgn="base">
                <a:spcBef>
                  <a:spcPct val="0"/>
                </a:spcBef>
                <a:spcAft>
                  <a:spcPct val="0"/>
                </a:spcAft>
                <a:defRPr/>
              </a:pPr>
              <a:endParaRPr lang="en-US" sz="900">
                <a:solidFill>
                  <a:srgbClr val="000000"/>
                </a:solidFill>
                <a:cs typeface="Segoe UI Semibold"/>
              </a:endParaRPr>
            </a:p>
          </p:txBody>
        </p:sp>
        <p:sp>
          <p:nvSpPr>
            <p:cNvPr id="74" name="Rectangle: Rounded Corners 11">
              <a:extLst>
                <a:ext uri="{FF2B5EF4-FFF2-40B4-BE49-F238E27FC236}">
                  <a16:creationId xmlns:a16="http://schemas.microsoft.com/office/drawing/2014/main" id="{4B445440-EDC0-89F3-5A60-30B1654FB389}"/>
                </a:ext>
              </a:extLst>
            </p:cNvPr>
            <p:cNvSpPr/>
            <p:nvPr/>
          </p:nvSpPr>
          <p:spPr bwMode="auto">
            <a:xfrm>
              <a:off x="8010872" y="2667412"/>
              <a:ext cx="983596" cy="360068"/>
            </a:xfrm>
            <a:prstGeom prst="roundRect">
              <a:avLst>
                <a:gd name="adj" fmla="val 0"/>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64592" tIns="131675" rIns="164592" bIns="131675" numCol="1" spcCol="0" rtlCol="0" fromWordArt="0" anchor="ctr" anchorCtr="0" forceAA="0" compatLnSpc="1">
              <a:prstTxWarp prst="textNoShape">
                <a:avLst/>
              </a:prstTxWarp>
              <a:noAutofit/>
            </a:bodyPr>
            <a:lstStyle/>
            <a:p>
              <a:pPr algn="ctr" defTabSz="914080" fontAlgn="base">
                <a:spcBef>
                  <a:spcPct val="0"/>
                </a:spcBef>
                <a:spcAft>
                  <a:spcPct val="0"/>
                </a:spcAft>
                <a:defRPr/>
              </a:pPr>
              <a:endParaRPr lang="en-US" sz="900">
                <a:solidFill>
                  <a:srgbClr val="000000"/>
                </a:solidFill>
                <a:cs typeface="Segoe UI Semibold"/>
              </a:endParaRPr>
            </a:p>
          </p:txBody>
        </p:sp>
        <p:sp>
          <p:nvSpPr>
            <p:cNvPr id="76" name="Rectangle: Rounded Corners 11">
              <a:extLst>
                <a:ext uri="{FF2B5EF4-FFF2-40B4-BE49-F238E27FC236}">
                  <a16:creationId xmlns:a16="http://schemas.microsoft.com/office/drawing/2014/main" id="{99CA8A76-38C1-B57C-933A-5B71F3749664}"/>
                </a:ext>
              </a:extLst>
            </p:cNvPr>
            <p:cNvSpPr/>
            <p:nvPr/>
          </p:nvSpPr>
          <p:spPr bwMode="auto">
            <a:xfrm>
              <a:off x="9212971" y="2667412"/>
              <a:ext cx="983596" cy="360068"/>
            </a:xfrm>
            <a:prstGeom prst="roundRect">
              <a:avLst>
                <a:gd name="adj" fmla="val 0"/>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64592" tIns="131675" rIns="164592" bIns="131675" numCol="1" spcCol="0" rtlCol="0" fromWordArt="0" anchor="ctr" anchorCtr="0" forceAA="0" compatLnSpc="1">
              <a:prstTxWarp prst="textNoShape">
                <a:avLst/>
              </a:prstTxWarp>
              <a:noAutofit/>
            </a:bodyPr>
            <a:lstStyle/>
            <a:p>
              <a:pPr algn="ctr" defTabSz="914080" fontAlgn="base">
                <a:spcBef>
                  <a:spcPct val="0"/>
                </a:spcBef>
                <a:spcAft>
                  <a:spcPct val="0"/>
                </a:spcAft>
                <a:defRPr/>
              </a:pPr>
              <a:endParaRPr lang="en-US" sz="900">
                <a:solidFill>
                  <a:srgbClr val="000000"/>
                </a:solidFill>
                <a:cs typeface="Segoe UI Semibold"/>
              </a:endParaRPr>
            </a:p>
          </p:txBody>
        </p:sp>
        <p:sp>
          <p:nvSpPr>
            <p:cNvPr id="77" name="Rectangle: Rounded Corners 11">
              <a:extLst>
                <a:ext uri="{FF2B5EF4-FFF2-40B4-BE49-F238E27FC236}">
                  <a16:creationId xmlns:a16="http://schemas.microsoft.com/office/drawing/2014/main" id="{40AA5FA6-A065-9022-9B5C-822D0E66436B}"/>
                </a:ext>
              </a:extLst>
            </p:cNvPr>
            <p:cNvSpPr/>
            <p:nvPr/>
          </p:nvSpPr>
          <p:spPr bwMode="auto">
            <a:xfrm>
              <a:off x="10415074" y="2667412"/>
              <a:ext cx="983596" cy="360068"/>
            </a:xfrm>
            <a:prstGeom prst="roundRect">
              <a:avLst>
                <a:gd name="adj" fmla="val 0"/>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64592" tIns="131675" rIns="164592" bIns="131675" numCol="1" spcCol="0" rtlCol="0" fromWordArt="0" anchor="ctr" anchorCtr="0" forceAA="0" compatLnSpc="1">
              <a:prstTxWarp prst="textNoShape">
                <a:avLst/>
              </a:prstTxWarp>
              <a:noAutofit/>
            </a:bodyPr>
            <a:lstStyle/>
            <a:p>
              <a:pPr algn="ctr" defTabSz="914080" fontAlgn="base">
                <a:spcBef>
                  <a:spcPct val="0"/>
                </a:spcBef>
                <a:spcAft>
                  <a:spcPct val="0"/>
                </a:spcAft>
                <a:defRPr/>
              </a:pPr>
              <a:endParaRPr lang="en-US" sz="900">
                <a:solidFill>
                  <a:srgbClr val="000000"/>
                </a:solidFill>
                <a:cs typeface="Segoe UI Semibold"/>
              </a:endParaRPr>
            </a:p>
          </p:txBody>
        </p:sp>
        <p:cxnSp>
          <p:nvCxnSpPr>
            <p:cNvPr id="40" name="Straight Connector 39">
              <a:extLst>
                <a:ext uri="{FF2B5EF4-FFF2-40B4-BE49-F238E27FC236}">
                  <a16:creationId xmlns:a16="http://schemas.microsoft.com/office/drawing/2014/main" id="{A96BE0BA-A007-9591-5980-D955851A82D2}"/>
                </a:ext>
                <a:ext uri="{C183D7F6-B498-43B3-948B-1728B52AA6E4}">
                  <adec:decorative xmlns:adec="http://schemas.microsoft.com/office/drawing/2017/decorative" val="1"/>
                </a:ext>
              </a:extLst>
            </p:cNvPr>
            <p:cNvCxnSpPr>
              <a:cxnSpLocks/>
            </p:cNvCxnSpPr>
            <p:nvPr/>
          </p:nvCxnSpPr>
          <p:spPr>
            <a:xfrm>
              <a:off x="793331" y="2408833"/>
              <a:ext cx="10605338" cy="0"/>
            </a:xfrm>
            <a:prstGeom prst="line">
              <a:avLst/>
            </a:prstGeom>
            <a:ln w="19050" cap="rnd">
              <a:gradFill flip="none" rotWithShape="1">
                <a:gsLst>
                  <a:gs pos="0">
                    <a:schemeClr val="tx2"/>
                  </a:gs>
                  <a:gs pos="100000">
                    <a:schemeClr val="accent6"/>
                  </a:gs>
                </a:gsLst>
                <a:lin ang="0" scaled="1"/>
                <a:tileRect/>
              </a:gradFill>
              <a:headEnd type="arrow" w="lg" len="sm"/>
              <a:tailEnd type="arrow" w="lg" len="sm"/>
            </a:ln>
            <a:effectLst/>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8707C4A8-A2E0-42F2-DAC5-672C269CD91A}"/>
                </a:ext>
                <a:ext uri="{C183D7F6-B498-43B3-948B-1728B52AA6E4}">
                  <adec:decorative xmlns:adec="http://schemas.microsoft.com/office/drawing/2017/decorative" val="1"/>
                </a:ext>
              </a:extLst>
            </p:cNvPr>
            <p:cNvSpPr txBox="1"/>
            <p:nvPr/>
          </p:nvSpPr>
          <p:spPr>
            <a:xfrm>
              <a:off x="5697175" y="2293417"/>
              <a:ext cx="797651" cy="230832"/>
            </a:xfrm>
            <a:prstGeom prst="rect">
              <a:avLst/>
            </a:prstGeom>
            <a:solidFill>
              <a:schemeClr val="tx1"/>
            </a:solidFill>
          </p:spPr>
          <p:txBody>
            <a:bodyPr wrap="square">
              <a:spAutoFit/>
            </a:bodyPr>
            <a:lstStyle/>
            <a:p>
              <a:pPr algn="ctr" defTabSz="914377">
                <a:defRPr/>
              </a:pPr>
              <a:r>
                <a:rPr lang="en-US" sz="900" b="1">
                  <a:solidFill>
                    <a:schemeClr val="bg1"/>
                  </a:solidFill>
                  <a:cs typeface="Segoe UI" panose="020B0502040204020203" pitchFamily="34" charset="0"/>
                </a:rPr>
                <a:t>Any app</a:t>
              </a:r>
            </a:p>
          </p:txBody>
        </p:sp>
        <p:grpSp>
          <p:nvGrpSpPr>
            <p:cNvPr id="46" name="Group 45">
              <a:extLst>
                <a:ext uri="{FF2B5EF4-FFF2-40B4-BE49-F238E27FC236}">
                  <a16:creationId xmlns:a16="http://schemas.microsoft.com/office/drawing/2014/main" id="{AAA2A7EE-5B96-8B5A-C97F-9BA9C6B1AEC3}"/>
                </a:ext>
              </a:extLst>
            </p:cNvPr>
            <p:cNvGrpSpPr/>
            <p:nvPr/>
          </p:nvGrpSpPr>
          <p:grpSpPr>
            <a:xfrm>
              <a:off x="874671" y="3830026"/>
              <a:ext cx="1341555" cy="705177"/>
              <a:chOff x="955486" y="4234543"/>
              <a:chExt cx="1475712" cy="775695"/>
            </a:xfrm>
          </p:grpSpPr>
          <p:pic>
            <p:nvPicPr>
              <p:cNvPr id="55" name="Picture 2089">
                <a:extLst>
                  <a:ext uri="{FF2B5EF4-FFF2-40B4-BE49-F238E27FC236}">
                    <a16:creationId xmlns:a16="http://schemas.microsoft.com/office/drawing/2014/main" id="{A5577228-F627-B5B1-B3AE-86598EA4158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499130" y="4234543"/>
                <a:ext cx="457200" cy="457200"/>
              </a:xfrm>
              <a:prstGeom prst="rect">
                <a:avLst/>
              </a:prstGeom>
            </p:spPr>
          </p:pic>
          <p:sp>
            <p:nvSpPr>
              <p:cNvPr id="57" name="TextBox 56">
                <a:extLst>
                  <a:ext uri="{FF2B5EF4-FFF2-40B4-BE49-F238E27FC236}">
                    <a16:creationId xmlns:a16="http://schemas.microsoft.com/office/drawing/2014/main" id="{0B17EE6F-107E-FB97-DED1-6C8B67EB7C18}"/>
                  </a:ext>
                  <a:ext uri="{C183D7F6-B498-43B3-948B-1728B52AA6E4}">
                    <adec:decorative xmlns:adec="http://schemas.microsoft.com/office/drawing/2017/decorative" val="1"/>
                  </a:ext>
                </a:extLst>
              </p:cNvPr>
              <p:cNvSpPr txBox="1"/>
              <p:nvPr/>
            </p:nvSpPr>
            <p:spPr>
              <a:xfrm>
                <a:off x="955486" y="4756323"/>
                <a:ext cx="1475712" cy="253915"/>
              </a:xfrm>
              <a:prstGeom prst="rect">
                <a:avLst/>
              </a:prstGeom>
              <a:noFill/>
            </p:spPr>
            <p:txBody>
              <a:bodyPr wrap="square" rtlCol="0">
                <a:spAutoFit/>
              </a:bodyPr>
              <a:lstStyle/>
              <a:p>
                <a:pPr algn="ctr">
                  <a:defRPr/>
                </a:pPr>
                <a:r>
                  <a:rPr lang="en-US" sz="900" b="1">
                    <a:solidFill>
                      <a:srgbClr val="000000"/>
                    </a:solidFill>
                    <a:cs typeface="Segoe UI Semibold" panose="020B0702040204020203" pitchFamily="34" charset="0"/>
                  </a:rPr>
                  <a:t>Azure Local</a:t>
                </a:r>
              </a:p>
            </p:txBody>
          </p:sp>
        </p:grpSp>
        <p:pic>
          <p:nvPicPr>
            <p:cNvPr id="64" name="Picture 63">
              <a:extLst>
                <a:ext uri="{FF2B5EF4-FFF2-40B4-BE49-F238E27FC236}">
                  <a16:creationId xmlns:a16="http://schemas.microsoft.com/office/drawing/2014/main" id="{573819AD-FFAD-E222-0F4D-FB426D4368B6}"/>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2896535" y="3830314"/>
              <a:ext cx="255815" cy="249382"/>
            </a:xfrm>
            <a:prstGeom prst="rect">
              <a:avLst/>
            </a:prstGeom>
          </p:spPr>
        </p:pic>
        <p:pic>
          <p:nvPicPr>
            <p:cNvPr id="75" name="Picture 2088">
              <a:extLst>
                <a:ext uri="{FF2B5EF4-FFF2-40B4-BE49-F238E27FC236}">
                  <a16:creationId xmlns:a16="http://schemas.microsoft.com/office/drawing/2014/main" id="{3DED0491-C12A-2C36-24F8-F33B6063868D}"/>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992091" y="3851096"/>
              <a:ext cx="207818" cy="207818"/>
            </a:xfrm>
            <a:prstGeom prst="rect">
              <a:avLst/>
            </a:prstGeom>
          </p:spPr>
        </p:pic>
        <p:cxnSp>
          <p:nvCxnSpPr>
            <p:cNvPr id="85" name="Straight Arrow Connector 84">
              <a:extLst>
                <a:ext uri="{FF2B5EF4-FFF2-40B4-BE49-F238E27FC236}">
                  <a16:creationId xmlns:a16="http://schemas.microsoft.com/office/drawing/2014/main" id="{91A49E5D-E909-32A5-A0AD-E85E25959D23}"/>
                </a:ext>
                <a:ext uri="{C183D7F6-B498-43B3-948B-1728B52AA6E4}">
                  <adec:decorative xmlns:adec="http://schemas.microsoft.com/office/drawing/2017/decorative" val="1"/>
                </a:ext>
              </a:extLst>
            </p:cNvPr>
            <p:cNvCxnSpPr>
              <a:cxnSpLocks/>
            </p:cNvCxnSpPr>
            <p:nvPr/>
          </p:nvCxnSpPr>
          <p:spPr>
            <a:xfrm flipH="1">
              <a:off x="8527798" y="4182613"/>
              <a:ext cx="737544" cy="0"/>
            </a:xfrm>
            <a:prstGeom prst="straightConnector1">
              <a:avLst/>
            </a:prstGeom>
            <a:ln w="19050">
              <a:solidFill>
                <a:schemeClr val="accent6"/>
              </a:solidFill>
              <a:headEnd type="none" w="lg" len="med"/>
              <a:tailEnd type="arrow" w="med" len="sm"/>
            </a:ln>
          </p:spPr>
          <p:style>
            <a:lnRef idx="1">
              <a:schemeClr val="accent1"/>
            </a:lnRef>
            <a:fillRef idx="0">
              <a:schemeClr val="accent1"/>
            </a:fillRef>
            <a:effectRef idx="0">
              <a:schemeClr val="accent1"/>
            </a:effectRef>
            <a:fontRef idx="minor">
              <a:schemeClr val="tx1"/>
            </a:fontRef>
          </p:style>
        </p:cxnSp>
        <p:sp>
          <p:nvSpPr>
            <p:cNvPr id="91" name="Rectangle: Rounded Corners 90">
              <a:extLst>
                <a:ext uri="{FF2B5EF4-FFF2-40B4-BE49-F238E27FC236}">
                  <a16:creationId xmlns:a16="http://schemas.microsoft.com/office/drawing/2014/main" id="{CDB49337-A711-7D9B-D745-0F3C3BEF1915}"/>
                </a:ext>
              </a:extLst>
            </p:cNvPr>
            <p:cNvSpPr/>
            <p:nvPr/>
          </p:nvSpPr>
          <p:spPr>
            <a:xfrm>
              <a:off x="9262094" y="3644677"/>
              <a:ext cx="2136575" cy="1075871"/>
            </a:xfrm>
            <a:prstGeom prst="roundRect">
              <a:avLst>
                <a:gd name="adj" fmla="val 0"/>
              </a:avLst>
            </a:prstGeom>
            <a:ln w="19050" cap="rnd">
              <a:solidFill>
                <a:schemeClr val="accent6"/>
              </a:solidFill>
              <a:headEnd type="arrow" w="lg" len="sm"/>
              <a:tailEnd type="arrow"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algn="r" defTabSz="932719">
                <a:spcBef>
                  <a:spcPct val="20000"/>
                </a:spcBef>
                <a:buSzPct val="90000"/>
              </a:pPr>
              <a:br>
                <a:rPr lang="en-US" sz="800" b="1" kern="0">
                  <a:solidFill>
                    <a:prstClr val="black"/>
                  </a:solidFill>
                  <a:cs typeface="Segoe UI Semibold" panose="020B0502040204020203" pitchFamily="34" charset="0"/>
                </a:rPr>
              </a:br>
              <a:br>
                <a:rPr lang="en-US" sz="800" b="1" kern="0">
                  <a:solidFill>
                    <a:prstClr val="black"/>
                  </a:solidFill>
                  <a:cs typeface="Segoe UI Semibold" panose="020B0502040204020203" pitchFamily="34" charset="0"/>
                </a:rPr>
              </a:br>
              <a:endParaRPr lang="en-US" sz="800" b="1" kern="0">
                <a:solidFill>
                  <a:prstClr val="black"/>
                </a:solidFill>
                <a:cs typeface="Segoe UI Semibold" panose="020B0502040204020203" pitchFamily="34" charset="0"/>
              </a:endParaRPr>
            </a:p>
          </p:txBody>
        </p:sp>
        <p:pic>
          <p:nvPicPr>
            <p:cNvPr id="92" name="Graphic 91">
              <a:extLst>
                <a:ext uri="{FF2B5EF4-FFF2-40B4-BE49-F238E27FC236}">
                  <a16:creationId xmlns:a16="http://schemas.microsoft.com/office/drawing/2014/main" id="{43C9F620-C967-506F-5E11-F3A5A3EA28F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192031" y="3774551"/>
              <a:ext cx="290315" cy="303159"/>
            </a:xfrm>
            <a:prstGeom prst="rect">
              <a:avLst/>
            </a:prstGeom>
          </p:spPr>
        </p:pic>
        <p:sp>
          <p:nvSpPr>
            <p:cNvPr id="93" name="TextBox 92">
              <a:extLst>
                <a:ext uri="{FF2B5EF4-FFF2-40B4-BE49-F238E27FC236}">
                  <a16:creationId xmlns:a16="http://schemas.microsoft.com/office/drawing/2014/main" id="{38765CE7-5C28-C7BC-7FA2-3FA0D30465F1}"/>
                </a:ext>
              </a:extLst>
            </p:cNvPr>
            <p:cNvSpPr txBox="1"/>
            <p:nvPr/>
          </p:nvSpPr>
          <p:spPr>
            <a:xfrm>
              <a:off x="9432451" y="4106980"/>
              <a:ext cx="1795860" cy="507831"/>
            </a:xfrm>
            <a:prstGeom prst="rect">
              <a:avLst/>
            </a:prstGeom>
            <a:noFill/>
          </p:spPr>
          <p:txBody>
            <a:bodyPr wrap="square">
              <a:spAutoFit/>
            </a:bodyPr>
            <a:lstStyle/>
            <a:p>
              <a:pPr algn="ctr" defTabSz="914377">
                <a:defRPr/>
              </a:pPr>
              <a:r>
                <a:rPr lang="en-US" sz="900">
                  <a:solidFill>
                    <a:srgbClr val="000000"/>
                  </a:solidFill>
                  <a:cs typeface="Segoe UI Semibold" panose="020B0702040204020203" pitchFamily="34" charset="0"/>
                </a:rPr>
                <a:t>Azure-based </a:t>
              </a:r>
              <a:br>
                <a:rPr lang="en-US" sz="900" b="1">
                  <a:solidFill>
                    <a:srgbClr val="000000"/>
                  </a:solidFill>
                  <a:cs typeface="Segoe UI Semibold" panose="020B0702040204020203" pitchFamily="34" charset="0"/>
                </a:rPr>
              </a:br>
              <a:r>
                <a:rPr lang="en-US" sz="900" b="1">
                  <a:solidFill>
                    <a:srgbClr val="000000"/>
                  </a:solidFill>
                  <a:cs typeface="Segoe UI Semibold" panose="020B0702040204020203" pitchFamily="34" charset="0"/>
                </a:rPr>
                <a:t>Infrastructure</a:t>
              </a:r>
            </a:p>
            <a:p>
              <a:pPr algn="ctr" defTabSz="914377">
                <a:defRPr/>
              </a:pPr>
              <a:r>
                <a:rPr lang="en-US" sz="900" b="1">
                  <a:solidFill>
                    <a:srgbClr val="000000"/>
                  </a:solidFill>
                  <a:cs typeface="Segoe UI Semibold" panose="020B0702040204020203" pitchFamily="34" charset="0"/>
                </a:rPr>
                <a:t>Management</a:t>
              </a:r>
            </a:p>
          </p:txBody>
        </p:sp>
        <p:sp>
          <p:nvSpPr>
            <p:cNvPr id="99" name="TextBox 98">
              <a:extLst>
                <a:ext uri="{FF2B5EF4-FFF2-40B4-BE49-F238E27FC236}">
                  <a16:creationId xmlns:a16="http://schemas.microsoft.com/office/drawing/2014/main" id="{EEC66572-1934-4973-6906-29564DE4C2D5}"/>
                </a:ext>
                <a:ext uri="{C183D7F6-B498-43B3-948B-1728B52AA6E4}">
                  <adec:decorative xmlns:adec="http://schemas.microsoft.com/office/drawing/2017/decorative" val="1"/>
                </a:ext>
              </a:extLst>
            </p:cNvPr>
            <p:cNvSpPr txBox="1"/>
            <p:nvPr/>
          </p:nvSpPr>
          <p:spPr>
            <a:xfrm>
              <a:off x="10556808" y="2662780"/>
              <a:ext cx="700128" cy="369332"/>
            </a:xfrm>
            <a:prstGeom prst="rect">
              <a:avLst/>
            </a:prstGeom>
            <a:noFill/>
          </p:spPr>
          <p:txBody>
            <a:bodyPr wrap="square" lIns="0" rIns="0" rtlCol="0" anchor="ctr" anchorCtr="0">
              <a:spAutoFit/>
            </a:bodyPr>
            <a:lstStyle/>
            <a:p>
              <a:pPr algn="ctr" defTabSz="914377">
                <a:defRPr/>
              </a:pPr>
              <a:r>
                <a:rPr lang="en-US" sz="900">
                  <a:solidFill>
                    <a:srgbClr val="000000"/>
                  </a:solidFill>
                  <a:cs typeface="Segoe UI Semibold" panose="020B0702040204020203" pitchFamily="34" charset="0"/>
                </a:rPr>
                <a:t>Frontier IP models*</a:t>
              </a:r>
            </a:p>
          </p:txBody>
        </p:sp>
        <p:sp>
          <p:nvSpPr>
            <p:cNvPr id="101" name="TextBox 100">
              <a:extLst>
                <a:ext uri="{FF2B5EF4-FFF2-40B4-BE49-F238E27FC236}">
                  <a16:creationId xmlns:a16="http://schemas.microsoft.com/office/drawing/2014/main" id="{B96358AD-A1F2-4AF8-446B-0903D502275D}"/>
                </a:ext>
              </a:extLst>
            </p:cNvPr>
            <p:cNvSpPr txBox="1"/>
            <p:nvPr/>
          </p:nvSpPr>
          <p:spPr>
            <a:xfrm>
              <a:off x="5859899" y="2676630"/>
              <a:ext cx="674224" cy="341632"/>
            </a:xfrm>
            <a:prstGeom prst="rect">
              <a:avLst/>
            </a:prstGeom>
            <a:noFill/>
          </p:spPr>
          <p:txBody>
            <a:bodyPr wrap="none" lIns="91440" rIns="0" rtlCol="0" anchor="ctr" anchorCtr="0">
              <a:spAutoFit/>
            </a:bodyPr>
            <a:lstStyle/>
            <a:p>
              <a:pPr defTabSz="914377">
                <a:lnSpc>
                  <a:spcPct val="90000"/>
                </a:lnSpc>
                <a:defRPr/>
              </a:pPr>
              <a:r>
                <a:rPr lang="en-US" sz="900">
                  <a:solidFill>
                    <a:srgbClr val="000000"/>
                  </a:solidFill>
                  <a:cs typeface="Segoe UI Semibold" panose="020B0702040204020203" pitchFamily="34" charset="0"/>
                </a:rPr>
                <a:t>Azure data </a:t>
              </a:r>
              <a:br>
                <a:rPr lang="en-US" sz="900">
                  <a:solidFill>
                    <a:srgbClr val="000000"/>
                  </a:solidFill>
                  <a:cs typeface="Segoe UI Semibold" panose="020B0702040204020203" pitchFamily="34" charset="0"/>
                </a:rPr>
              </a:br>
              <a:r>
                <a:rPr lang="en-US" sz="900">
                  <a:solidFill>
                    <a:srgbClr val="000000"/>
                  </a:solidFill>
                  <a:cs typeface="Segoe UI Semibold" panose="020B0702040204020203" pitchFamily="34" charset="0"/>
                </a:rPr>
                <a:t>services</a:t>
              </a:r>
            </a:p>
          </p:txBody>
        </p:sp>
        <p:pic>
          <p:nvPicPr>
            <p:cNvPr id="102" name="Picture 101">
              <a:extLst>
                <a:ext uri="{FF2B5EF4-FFF2-40B4-BE49-F238E27FC236}">
                  <a16:creationId xmlns:a16="http://schemas.microsoft.com/office/drawing/2014/main" id="{207C6950-C0D4-0BF9-28DC-3C607075C908}"/>
                </a:ext>
              </a:extLst>
            </p:cNvPr>
            <p:cNvPicPr>
              <a:picLocks noChangeAspect="1"/>
            </p:cNvPicPr>
            <p:nvPr/>
          </p:nvPicPr>
          <p:blipFill>
            <a:blip r:embed="rId8"/>
            <a:stretch>
              <a:fillRect/>
            </a:stretch>
          </p:blipFill>
          <p:spPr>
            <a:xfrm>
              <a:off x="4470692" y="2749694"/>
              <a:ext cx="188925" cy="195505"/>
            </a:xfrm>
            <a:prstGeom prst="rect">
              <a:avLst/>
            </a:prstGeom>
          </p:spPr>
        </p:pic>
        <p:sp>
          <p:nvSpPr>
            <p:cNvPr id="104" name="TextBox 103">
              <a:extLst>
                <a:ext uri="{FF2B5EF4-FFF2-40B4-BE49-F238E27FC236}">
                  <a16:creationId xmlns:a16="http://schemas.microsoft.com/office/drawing/2014/main" id="{45A01B16-76FD-F350-51AD-ADE531EDC280}"/>
                </a:ext>
              </a:extLst>
            </p:cNvPr>
            <p:cNvSpPr txBox="1"/>
            <p:nvPr/>
          </p:nvSpPr>
          <p:spPr>
            <a:xfrm>
              <a:off x="8257125" y="2664563"/>
              <a:ext cx="705049" cy="387798"/>
            </a:xfrm>
            <a:prstGeom prst="rect">
              <a:avLst/>
            </a:prstGeom>
            <a:noFill/>
          </p:spPr>
          <p:txBody>
            <a:bodyPr wrap="square" lIns="91440" rIns="0" rtlCol="0" anchor="ctr" anchorCtr="0">
              <a:spAutoFit/>
            </a:bodyPr>
            <a:lstStyle/>
            <a:p>
              <a:pPr defTabSz="914377">
                <a:lnSpc>
                  <a:spcPct val="80000"/>
                </a:lnSpc>
                <a:defRPr/>
              </a:pPr>
              <a:r>
                <a:rPr lang="en-US" sz="800">
                  <a:solidFill>
                    <a:srgbClr val="000000"/>
                  </a:solidFill>
                  <a:cs typeface="Segoe UI Semibold" panose="020B0702040204020203" pitchFamily="34" charset="0"/>
                </a:rPr>
                <a:t>GitHub Enterprise Local</a:t>
              </a:r>
            </a:p>
          </p:txBody>
        </p:sp>
        <p:sp>
          <p:nvSpPr>
            <p:cNvPr id="107" name="TextBox 106">
              <a:extLst>
                <a:ext uri="{FF2B5EF4-FFF2-40B4-BE49-F238E27FC236}">
                  <a16:creationId xmlns:a16="http://schemas.microsoft.com/office/drawing/2014/main" id="{03575B0B-A9EC-3125-6E3E-2C6A314CB1FE}"/>
                </a:ext>
              </a:extLst>
            </p:cNvPr>
            <p:cNvSpPr txBox="1"/>
            <p:nvPr/>
          </p:nvSpPr>
          <p:spPr>
            <a:xfrm>
              <a:off x="7037191" y="2676630"/>
              <a:ext cx="675279" cy="341632"/>
            </a:xfrm>
            <a:prstGeom prst="rect">
              <a:avLst/>
            </a:prstGeom>
            <a:noFill/>
          </p:spPr>
          <p:txBody>
            <a:bodyPr wrap="square" lIns="91440" rIns="0" rtlCol="0" anchor="ctr" anchorCtr="0">
              <a:spAutoFit/>
            </a:bodyPr>
            <a:lstStyle/>
            <a:p>
              <a:pPr defTabSz="914377">
                <a:lnSpc>
                  <a:spcPct val="90000"/>
                </a:lnSpc>
                <a:defRPr/>
              </a:pPr>
              <a:r>
                <a:rPr lang="en-US" sz="900">
                  <a:solidFill>
                    <a:srgbClr val="000000"/>
                  </a:solidFill>
                  <a:cs typeface="Segoe UI Semibold" panose="020B0702040204020203" pitchFamily="34" charset="0"/>
                </a:rPr>
                <a:t>Microsoft 365 Local</a:t>
              </a:r>
            </a:p>
          </p:txBody>
        </p:sp>
        <p:pic>
          <p:nvPicPr>
            <p:cNvPr id="108" name="Picture 107">
              <a:extLst>
                <a:ext uri="{FF2B5EF4-FFF2-40B4-BE49-F238E27FC236}">
                  <a16:creationId xmlns:a16="http://schemas.microsoft.com/office/drawing/2014/main" id="{7AF9340D-1A2C-E48E-EF7E-F5595F431F6C}"/>
                </a:ext>
              </a:extLst>
            </p:cNvPr>
            <p:cNvPicPr>
              <a:picLocks noChangeAspect="1"/>
            </p:cNvPicPr>
            <p:nvPr/>
          </p:nvPicPr>
          <p:blipFill>
            <a:blip r:embed="rId9"/>
            <a:stretch>
              <a:fillRect/>
            </a:stretch>
          </p:blipFill>
          <p:spPr>
            <a:xfrm>
              <a:off x="5702751" y="2744396"/>
              <a:ext cx="159825" cy="206101"/>
            </a:xfrm>
            <a:prstGeom prst="rect">
              <a:avLst/>
            </a:prstGeom>
          </p:spPr>
        </p:pic>
        <p:pic>
          <p:nvPicPr>
            <p:cNvPr id="109" name="Picture 108">
              <a:extLst>
                <a:ext uri="{FF2B5EF4-FFF2-40B4-BE49-F238E27FC236}">
                  <a16:creationId xmlns:a16="http://schemas.microsoft.com/office/drawing/2014/main" id="{4A3B47DB-04EF-E6C0-86FC-8DC922922275}"/>
                </a:ext>
              </a:extLst>
            </p:cNvPr>
            <p:cNvPicPr>
              <a:picLocks noChangeAspect="1"/>
            </p:cNvPicPr>
            <p:nvPr/>
          </p:nvPicPr>
          <p:blipFill rotWithShape="1">
            <a:blip r:embed="rId10">
              <a:extLst>
                <a:ext uri="{BEBA8EAE-BF5A-486C-A8C5-ECC9F3942E4B}">
                  <a14:imgProps xmlns:a14="http://schemas.microsoft.com/office/drawing/2010/main">
                    <a14:imgLayer r:embed="rId11">
                      <a14:imgEffect>
                        <a14:brightnessContrast contrast="20000"/>
                      </a14:imgEffect>
                    </a14:imgLayer>
                  </a14:imgProps>
                </a:ext>
              </a:extLst>
            </a:blip>
            <a:srcRect l="13625" t="7943" r="11491" b="8238"/>
            <a:stretch/>
          </p:blipFill>
          <p:spPr>
            <a:xfrm>
              <a:off x="3280363" y="2850053"/>
              <a:ext cx="138614" cy="154847"/>
            </a:xfrm>
            <a:prstGeom prst="rect">
              <a:avLst/>
            </a:prstGeom>
          </p:spPr>
        </p:pic>
        <p:sp>
          <p:nvSpPr>
            <p:cNvPr id="110" name="TextBox 109">
              <a:extLst>
                <a:ext uri="{FF2B5EF4-FFF2-40B4-BE49-F238E27FC236}">
                  <a16:creationId xmlns:a16="http://schemas.microsoft.com/office/drawing/2014/main" id="{7FBA4599-8075-89FC-EC04-2C9D3B1682CA}"/>
                </a:ext>
              </a:extLst>
            </p:cNvPr>
            <p:cNvSpPr txBox="1"/>
            <p:nvPr/>
          </p:nvSpPr>
          <p:spPr>
            <a:xfrm>
              <a:off x="4621143" y="2676630"/>
              <a:ext cx="841153" cy="341632"/>
            </a:xfrm>
            <a:prstGeom prst="rect">
              <a:avLst/>
            </a:prstGeom>
            <a:noFill/>
          </p:spPr>
          <p:txBody>
            <a:bodyPr wrap="square" lIns="91440" rIns="0" rtlCol="0" anchor="ctr" anchorCtr="0">
              <a:spAutoFit/>
            </a:bodyPr>
            <a:lstStyle/>
            <a:p>
              <a:pPr defTabSz="914377">
                <a:lnSpc>
                  <a:spcPct val="90000"/>
                </a:lnSpc>
                <a:defRPr/>
              </a:pPr>
              <a:r>
                <a:rPr lang="en-US" sz="900">
                  <a:solidFill>
                    <a:srgbClr val="000000"/>
                  </a:solidFill>
                  <a:cs typeface="Segoe UI Semibold" panose="020B0702040204020203" pitchFamily="34" charset="0"/>
                </a:rPr>
                <a:t>Virtual apps </a:t>
              </a:r>
              <a:br>
                <a:rPr lang="en-US" sz="900">
                  <a:solidFill>
                    <a:srgbClr val="000000"/>
                  </a:solidFill>
                  <a:cs typeface="Segoe UI Semibold" panose="020B0702040204020203" pitchFamily="34" charset="0"/>
                </a:rPr>
              </a:br>
              <a:r>
                <a:rPr lang="en-US" sz="900">
                  <a:solidFill>
                    <a:srgbClr val="000000"/>
                  </a:solidFill>
                  <a:cs typeface="Segoe UI Semibold" panose="020B0702040204020203" pitchFamily="34" charset="0"/>
                </a:rPr>
                <a:t>&amp; desktops</a:t>
              </a:r>
            </a:p>
          </p:txBody>
        </p:sp>
        <p:pic>
          <p:nvPicPr>
            <p:cNvPr id="112" name="Picture 111">
              <a:extLst>
                <a:ext uri="{FF2B5EF4-FFF2-40B4-BE49-F238E27FC236}">
                  <a16:creationId xmlns:a16="http://schemas.microsoft.com/office/drawing/2014/main" id="{E5A19C64-1668-A904-4673-8A462F02135D}"/>
                </a:ext>
              </a:extLst>
            </p:cNvPr>
            <p:cNvPicPr>
              <a:picLocks noChangeAspect="1"/>
            </p:cNvPicPr>
            <p:nvPr/>
          </p:nvPicPr>
          <p:blipFill>
            <a:blip r:embed="rId12"/>
            <a:stretch>
              <a:fillRect/>
            </a:stretch>
          </p:blipFill>
          <p:spPr>
            <a:xfrm>
              <a:off x="3296528" y="2707480"/>
              <a:ext cx="125154" cy="124910"/>
            </a:xfrm>
            <a:prstGeom prst="rect">
              <a:avLst/>
            </a:prstGeom>
          </p:spPr>
        </p:pic>
        <p:sp>
          <p:nvSpPr>
            <p:cNvPr id="113" name="TextBox 112">
              <a:extLst>
                <a:ext uri="{FF2B5EF4-FFF2-40B4-BE49-F238E27FC236}">
                  <a16:creationId xmlns:a16="http://schemas.microsoft.com/office/drawing/2014/main" id="{F4855A60-D98C-CBD9-FDBD-BDB49ACC7ABE}"/>
                </a:ext>
              </a:extLst>
            </p:cNvPr>
            <p:cNvSpPr txBox="1"/>
            <p:nvPr/>
          </p:nvSpPr>
          <p:spPr>
            <a:xfrm>
              <a:off x="3414823" y="2682600"/>
              <a:ext cx="741607" cy="341632"/>
            </a:xfrm>
            <a:prstGeom prst="rect">
              <a:avLst/>
            </a:prstGeom>
            <a:noFill/>
          </p:spPr>
          <p:txBody>
            <a:bodyPr wrap="square" lIns="91440" rIns="0" rtlCol="0" anchor="ctr" anchorCtr="0">
              <a:spAutoFit/>
            </a:bodyPr>
            <a:lstStyle/>
            <a:p>
              <a:pPr defTabSz="914377">
                <a:lnSpc>
                  <a:spcPct val="90000"/>
                </a:lnSpc>
                <a:defRPr/>
              </a:pPr>
              <a:r>
                <a:rPr lang="en-US" sz="900">
                  <a:solidFill>
                    <a:srgbClr val="000000"/>
                  </a:solidFill>
                  <a:cs typeface="Segoe UI Semibold" panose="020B0702040204020203" pitchFamily="34" charset="0"/>
                </a:rPr>
                <a:t>Windows &amp; Linux apps</a:t>
              </a:r>
            </a:p>
          </p:txBody>
        </p:sp>
        <p:sp>
          <p:nvSpPr>
            <p:cNvPr id="116" name="TextBox 115">
              <a:extLst>
                <a:ext uri="{FF2B5EF4-FFF2-40B4-BE49-F238E27FC236}">
                  <a16:creationId xmlns:a16="http://schemas.microsoft.com/office/drawing/2014/main" id="{3D4ADDF9-D540-CB51-2CDE-86ADF4AE078A}"/>
                </a:ext>
              </a:extLst>
            </p:cNvPr>
            <p:cNvSpPr txBox="1"/>
            <p:nvPr/>
          </p:nvSpPr>
          <p:spPr>
            <a:xfrm>
              <a:off x="9382996" y="2690480"/>
              <a:ext cx="792311" cy="313932"/>
            </a:xfrm>
            <a:prstGeom prst="rect">
              <a:avLst/>
            </a:prstGeom>
            <a:noFill/>
          </p:spPr>
          <p:txBody>
            <a:bodyPr wrap="square" lIns="91440" rIns="0" rtlCol="0" anchor="ctr" anchorCtr="0">
              <a:spAutoFit/>
            </a:bodyPr>
            <a:lstStyle/>
            <a:p>
              <a:pPr>
                <a:lnSpc>
                  <a:spcPct val="90000"/>
                </a:lnSpc>
                <a:defRPr/>
              </a:pPr>
              <a:r>
                <a:rPr lang="en-US" sz="800">
                  <a:solidFill>
                    <a:srgbClr val="000000"/>
                  </a:solidFill>
                  <a:cs typeface="Segoe UI Semibold" panose="020B0702040204020203" pitchFamily="34" charset="0"/>
                </a:rPr>
                <a:t>Foundry Local</a:t>
              </a:r>
            </a:p>
            <a:p>
              <a:pPr>
                <a:lnSpc>
                  <a:spcPct val="90000"/>
                </a:lnSpc>
                <a:defRPr/>
              </a:pPr>
              <a:r>
                <a:rPr lang="en-US" sz="800">
                  <a:solidFill>
                    <a:srgbClr val="000000"/>
                  </a:solidFill>
                  <a:cs typeface="Segoe UI Semibold" panose="020B0702040204020203" pitchFamily="34" charset="0"/>
                </a:rPr>
                <a:t>OSS AI Models</a:t>
              </a:r>
            </a:p>
          </p:txBody>
        </p:sp>
        <p:sp>
          <p:nvSpPr>
            <p:cNvPr id="117" name="Rectangle: Rounded Corners 116">
              <a:extLst>
                <a:ext uri="{FF2B5EF4-FFF2-40B4-BE49-F238E27FC236}">
                  <a16:creationId xmlns:a16="http://schemas.microsoft.com/office/drawing/2014/main" id="{50B10092-650A-AF5C-341C-E0C0FE6DA5ED}"/>
                </a:ext>
              </a:extLst>
            </p:cNvPr>
            <p:cNvSpPr/>
            <p:nvPr/>
          </p:nvSpPr>
          <p:spPr>
            <a:xfrm>
              <a:off x="793331" y="3182455"/>
              <a:ext cx="10605338" cy="343501"/>
            </a:xfrm>
            <a:prstGeom prst="roundRect">
              <a:avLst>
                <a:gd name="adj" fmla="val 0"/>
              </a:avLst>
            </a:prstGeom>
            <a:solidFill>
              <a:schemeClr val="tx1"/>
            </a:solidFill>
            <a:ln>
              <a:noFill/>
            </a:ln>
          </p:spPr>
          <p:txBody>
            <a:bodyPr wrap="square" lIns="91440" tIns="91440" rIns="91440" bIns="91440" rtlCol="0" anchor="ctr" anchorCtr="0">
              <a:noAutofit/>
            </a:bodyPr>
            <a:lstStyle/>
            <a:p>
              <a:pPr algn="ctr"/>
              <a:r>
                <a:rPr lang="en-US" sz="1051" b="1">
                  <a:ln w="3175">
                    <a:noFill/>
                  </a:ln>
                  <a:solidFill>
                    <a:schemeClr val="bg1"/>
                  </a:solidFill>
                  <a:latin typeface="Segoe UI Semibold" panose="020B0702040204020203" pitchFamily="34" charset="0"/>
                  <a:cs typeface="Segoe UI Semibold" panose="020B0702040204020203" pitchFamily="34" charset="0"/>
                </a:rPr>
                <a:t>Enabled by Azure Arc</a:t>
              </a:r>
            </a:p>
          </p:txBody>
        </p:sp>
        <p:pic>
          <p:nvPicPr>
            <p:cNvPr id="118" name="Graphic 117" descr="Azure arc icon">
              <a:extLst>
                <a:ext uri="{FF2B5EF4-FFF2-40B4-BE49-F238E27FC236}">
                  <a16:creationId xmlns:a16="http://schemas.microsoft.com/office/drawing/2014/main" id="{4970BDC5-B71E-4CF6-A2E3-A5AEA2278A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076036" y="3226754"/>
              <a:ext cx="241231" cy="252536"/>
            </a:xfrm>
            <a:prstGeom prst="rect">
              <a:avLst/>
            </a:prstGeom>
            <a:effectLst/>
          </p:spPr>
        </p:pic>
        <p:sp>
          <p:nvSpPr>
            <p:cNvPr id="119" name="TextBox 118">
              <a:extLst>
                <a:ext uri="{FF2B5EF4-FFF2-40B4-BE49-F238E27FC236}">
                  <a16:creationId xmlns:a16="http://schemas.microsoft.com/office/drawing/2014/main" id="{16FFBB17-DBEB-B887-FEFF-8E559D5C71EC}"/>
                </a:ext>
              </a:extLst>
            </p:cNvPr>
            <p:cNvSpPr txBox="1"/>
            <p:nvPr/>
          </p:nvSpPr>
          <p:spPr>
            <a:xfrm>
              <a:off x="1077304" y="2676630"/>
              <a:ext cx="563785" cy="341632"/>
            </a:xfrm>
            <a:prstGeom prst="rect">
              <a:avLst/>
            </a:prstGeom>
            <a:noFill/>
          </p:spPr>
          <p:txBody>
            <a:bodyPr wrap="square" lIns="91440" rIns="0" rtlCol="0" anchor="ctr" anchorCtr="0">
              <a:spAutoFit/>
            </a:bodyPr>
            <a:lstStyle/>
            <a:p>
              <a:pPr defTabSz="914377">
                <a:lnSpc>
                  <a:spcPct val="90000"/>
                </a:lnSpc>
                <a:defRPr/>
              </a:pPr>
              <a:r>
                <a:rPr lang="en-US" sz="900">
                  <a:solidFill>
                    <a:srgbClr val="000000"/>
                  </a:solidFill>
                  <a:cs typeface="Segoe UI Semibold" panose="020B0702040204020203" pitchFamily="34" charset="0"/>
                </a:rPr>
                <a:t>Defender for Cloud</a:t>
              </a:r>
            </a:p>
          </p:txBody>
        </p:sp>
        <p:pic>
          <p:nvPicPr>
            <p:cNvPr id="120" name="Picture 119" descr="Azure/Microsoft-Defender-for-Cloud Wiki ...">
              <a:extLst>
                <a:ext uri="{FF2B5EF4-FFF2-40B4-BE49-F238E27FC236}">
                  <a16:creationId xmlns:a16="http://schemas.microsoft.com/office/drawing/2014/main" id="{18154A7C-6D38-F1DF-DBB2-B5EB6A7B720E}"/>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804980" y="2749037"/>
              <a:ext cx="390125" cy="203872"/>
            </a:xfrm>
            <a:prstGeom prst="rect">
              <a:avLst/>
            </a:prstGeom>
          </p:spPr>
        </p:pic>
        <p:sp>
          <p:nvSpPr>
            <p:cNvPr id="121" name="TextBox 120">
              <a:extLst>
                <a:ext uri="{FF2B5EF4-FFF2-40B4-BE49-F238E27FC236}">
                  <a16:creationId xmlns:a16="http://schemas.microsoft.com/office/drawing/2014/main" id="{11CF28CC-1595-B9B4-1989-B8694E3C1361}"/>
                </a:ext>
              </a:extLst>
            </p:cNvPr>
            <p:cNvSpPr txBox="1"/>
            <p:nvPr/>
          </p:nvSpPr>
          <p:spPr>
            <a:xfrm>
              <a:off x="2347007" y="2676630"/>
              <a:ext cx="563785" cy="341632"/>
            </a:xfrm>
            <a:prstGeom prst="rect">
              <a:avLst/>
            </a:prstGeom>
            <a:noFill/>
          </p:spPr>
          <p:txBody>
            <a:bodyPr wrap="square" lIns="91440" rIns="0" rtlCol="0" anchor="ctr" anchorCtr="0">
              <a:spAutoFit/>
            </a:bodyPr>
            <a:lstStyle/>
            <a:p>
              <a:pPr defTabSz="914377">
                <a:lnSpc>
                  <a:spcPct val="90000"/>
                </a:lnSpc>
                <a:defRPr/>
              </a:pPr>
              <a:r>
                <a:rPr lang="en-US" sz="900">
                  <a:solidFill>
                    <a:srgbClr val="000000"/>
                  </a:solidFill>
                  <a:cs typeface="Segoe UI Semibold" panose="020B0702040204020203" pitchFamily="34" charset="0"/>
                </a:rPr>
                <a:t>Azure Monitor</a:t>
              </a:r>
            </a:p>
          </p:txBody>
        </p:sp>
        <p:pic>
          <p:nvPicPr>
            <p:cNvPr id="122" name="Picture 121" descr="Pricing - Azure Monitor | Microsoft Azure">
              <a:extLst>
                <a:ext uri="{FF2B5EF4-FFF2-40B4-BE49-F238E27FC236}">
                  <a16:creationId xmlns:a16="http://schemas.microsoft.com/office/drawing/2014/main" id="{C7CA81FB-D2AB-709F-BC22-F451C257503B}"/>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2037880" y="2741595"/>
              <a:ext cx="405110" cy="211703"/>
            </a:xfrm>
            <a:prstGeom prst="rect">
              <a:avLst/>
            </a:prstGeom>
          </p:spPr>
        </p:pic>
        <p:cxnSp>
          <p:nvCxnSpPr>
            <p:cNvPr id="124" name="Straight Connector 123">
              <a:extLst>
                <a:ext uri="{FF2B5EF4-FFF2-40B4-BE49-F238E27FC236}">
                  <a16:creationId xmlns:a16="http://schemas.microsoft.com/office/drawing/2014/main" id="{1B657218-74BE-81A6-3FA6-18E0DDB5141F}"/>
                </a:ext>
              </a:extLst>
            </p:cNvPr>
            <p:cNvCxnSpPr>
              <a:cxnSpLocks/>
            </p:cNvCxnSpPr>
            <p:nvPr/>
          </p:nvCxnSpPr>
          <p:spPr>
            <a:xfrm>
              <a:off x="1115704" y="5150481"/>
              <a:ext cx="3403310" cy="0"/>
            </a:xfrm>
            <a:prstGeom prst="line">
              <a:avLst/>
            </a:prstGeom>
            <a:ln w="19050" cap="rnd">
              <a:solidFill>
                <a:schemeClr val="tx2"/>
              </a:solidFill>
              <a:headEnd type="arrow" w="lg" len="sm"/>
              <a:tailEnd type="none" w="lg" len="sm"/>
            </a:ln>
            <a:effectLst/>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5A3D32EA-8CB0-A059-FC0C-B6B82114EED4}"/>
                </a:ext>
              </a:extLst>
            </p:cNvPr>
            <p:cNvSpPr txBox="1"/>
            <p:nvPr/>
          </p:nvSpPr>
          <p:spPr>
            <a:xfrm>
              <a:off x="4519015" y="5011982"/>
              <a:ext cx="3241944" cy="276999"/>
            </a:xfrm>
            <a:prstGeom prst="rect">
              <a:avLst/>
            </a:prstGeom>
            <a:noFill/>
          </p:spPr>
          <p:txBody>
            <a:bodyPr wrap="square" lIns="0" tIns="0" rIns="0" bIns="0" anchor="ctr">
              <a:spAutoFit/>
            </a:bodyPr>
            <a:lstStyle/>
            <a:p>
              <a:pPr algn="ctr" defTabSz="914377">
                <a:defRPr/>
              </a:pPr>
              <a:r>
                <a:rPr lang="en-US" sz="900">
                  <a:solidFill>
                    <a:prstClr val="black"/>
                  </a:solidFill>
                  <a:cs typeface="Segoe UI" panose="020B0502040204020203" pitchFamily="34" charset="0"/>
                </a:rPr>
                <a:t>Composable scale point for sovereign AI from </a:t>
              </a:r>
            </a:p>
            <a:p>
              <a:pPr algn="ctr" defTabSz="914377">
                <a:defRPr/>
              </a:pPr>
              <a:r>
                <a:rPr lang="en-US" sz="900">
                  <a:solidFill>
                    <a:prstClr val="black"/>
                  </a:solidFill>
                  <a:cs typeface="Segoe UI" panose="020B0502040204020203" pitchFamily="34" charset="0"/>
                </a:rPr>
                <a:t>single nodes up to multiple racks clusters</a:t>
              </a:r>
            </a:p>
          </p:txBody>
        </p:sp>
        <p:cxnSp>
          <p:nvCxnSpPr>
            <p:cNvPr id="126" name="Straight Connector 125">
              <a:extLst>
                <a:ext uri="{FF2B5EF4-FFF2-40B4-BE49-F238E27FC236}">
                  <a16:creationId xmlns:a16="http://schemas.microsoft.com/office/drawing/2014/main" id="{8841CC66-7B04-1CEB-6380-F6E6AAB88BB6}"/>
                </a:ext>
              </a:extLst>
            </p:cNvPr>
            <p:cNvCxnSpPr>
              <a:cxnSpLocks/>
            </p:cNvCxnSpPr>
            <p:nvPr/>
          </p:nvCxnSpPr>
          <p:spPr>
            <a:xfrm>
              <a:off x="7760955" y="5150479"/>
              <a:ext cx="3270324" cy="1"/>
            </a:xfrm>
            <a:prstGeom prst="line">
              <a:avLst/>
            </a:prstGeom>
            <a:ln w="19050" cap="rnd">
              <a:solidFill>
                <a:schemeClr val="accent6"/>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pic>
          <p:nvPicPr>
            <p:cNvPr id="127" name="Picture 126">
              <a:extLst>
                <a:ext uri="{FF2B5EF4-FFF2-40B4-BE49-F238E27FC236}">
                  <a16:creationId xmlns:a16="http://schemas.microsoft.com/office/drawing/2014/main" id="{8DD57897-A9F7-F060-C427-CB1BF1739B18}"/>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2000376" y="5445886"/>
              <a:ext cx="608108" cy="457259"/>
            </a:xfrm>
            <a:prstGeom prst="rect">
              <a:avLst/>
            </a:prstGeom>
          </p:spPr>
        </p:pic>
        <p:pic>
          <p:nvPicPr>
            <p:cNvPr id="128" name="Picture 127">
              <a:extLst>
                <a:ext uri="{FF2B5EF4-FFF2-40B4-BE49-F238E27FC236}">
                  <a16:creationId xmlns:a16="http://schemas.microsoft.com/office/drawing/2014/main" id="{6085D5D3-FB09-A2C4-53D6-54823BF3F8D8}"/>
                </a:ext>
              </a:extLst>
            </p:cNvPr>
            <p:cNvPicPr>
              <a:picLocks noChangeAspect="1"/>
            </p:cNvPicPr>
            <p:nvPr/>
          </p:nvPicPr>
          <p:blipFill>
            <a:blip r:embed="rId17">
              <a:clrChange>
                <a:clrFrom>
                  <a:srgbClr val="F9F9F9"/>
                </a:clrFrom>
                <a:clrTo>
                  <a:srgbClr val="F9F9F9">
                    <a:alpha val="0"/>
                  </a:srgbClr>
                </a:clrTo>
              </a:clrChange>
            </a:blip>
            <a:stretch>
              <a:fillRect/>
            </a:stretch>
          </p:blipFill>
          <p:spPr>
            <a:xfrm>
              <a:off x="3262945" y="5404978"/>
              <a:ext cx="539075" cy="539075"/>
            </a:xfrm>
            <a:prstGeom prst="rect">
              <a:avLst/>
            </a:prstGeom>
          </p:spPr>
        </p:pic>
        <p:pic>
          <p:nvPicPr>
            <p:cNvPr id="129" name="Picture 128">
              <a:extLst>
                <a:ext uri="{FF2B5EF4-FFF2-40B4-BE49-F238E27FC236}">
                  <a16:creationId xmlns:a16="http://schemas.microsoft.com/office/drawing/2014/main" id="{E5D0B70B-878B-70A0-93E1-F27BD17B3825}"/>
                </a:ext>
              </a:extLst>
            </p:cNvPr>
            <p:cNvPicPr>
              <a:picLocks noChangeAspect="1"/>
            </p:cNvPicPr>
            <p:nvPr/>
          </p:nvPicPr>
          <p:blipFill>
            <a:blip r:embed="rId18">
              <a:clrChange>
                <a:clrFrom>
                  <a:srgbClr val="FFFFFF"/>
                </a:clrFrom>
                <a:clrTo>
                  <a:srgbClr val="FFFFFF">
                    <a:alpha val="0"/>
                  </a:srgbClr>
                </a:clrTo>
              </a:clrChange>
            </a:blip>
            <a:stretch>
              <a:fillRect/>
            </a:stretch>
          </p:blipFill>
          <p:spPr>
            <a:xfrm>
              <a:off x="4509251" y="5319197"/>
              <a:ext cx="987412" cy="710637"/>
            </a:xfrm>
            <a:prstGeom prst="rect">
              <a:avLst/>
            </a:prstGeom>
          </p:spPr>
        </p:pic>
        <p:pic>
          <p:nvPicPr>
            <p:cNvPr id="130" name="Picture 129">
              <a:extLst>
                <a:ext uri="{FF2B5EF4-FFF2-40B4-BE49-F238E27FC236}">
                  <a16:creationId xmlns:a16="http://schemas.microsoft.com/office/drawing/2014/main" id="{15E77E23-0514-BE70-67FF-CC20BF95D4DF}"/>
                </a:ext>
              </a:extLst>
            </p:cNvPr>
            <p:cNvPicPr>
              <a:picLocks noChangeAspect="1"/>
            </p:cNvPicPr>
            <p:nvPr/>
          </p:nvPicPr>
          <p:blipFill>
            <a:blip r:embed="rId19">
              <a:clrChange>
                <a:clrFrom>
                  <a:srgbClr val="FFFFFF"/>
                </a:clrFrom>
                <a:clrTo>
                  <a:srgbClr val="FFFFFF">
                    <a:alpha val="0"/>
                  </a:srgbClr>
                </a:clrTo>
              </a:clrChange>
            </a:blip>
            <a:stretch>
              <a:fillRect/>
            </a:stretch>
          </p:blipFill>
          <p:spPr>
            <a:xfrm>
              <a:off x="6258235" y="5540043"/>
              <a:ext cx="774233" cy="268944"/>
            </a:xfrm>
            <a:prstGeom prst="rect">
              <a:avLst/>
            </a:prstGeom>
          </p:spPr>
        </p:pic>
        <p:grpSp>
          <p:nvGrpSpPr>
            <p:cNvPr id="131" name="Group 130">
              <a:extLst>
                <a:ext uri="{FF2B5EF4-FFF2-40B4-BE49-F238E27FC236}">
                  <a16:creationId xmlns:a16="http://schemas.microsoft.com/office/drawing/2014/main" id="{A1440C23-7C52-C234-D7D8-39168C2ACF59}"/>
                </a:ext>
              </a:extLst>
            </p:cNvPr>
            <p:cNvGrpSpPr/>
            <p:nvPr/>
          </p:nvGrpSpPr>
          <p:grpSpPr>
            <a:xfrm>
              <a:off x="9277956" y="5386717"/>
              <a:ext cx="831115" cy="575597"/>
              <a:chOff x="7740008" y="3655514"/>
              <a:chExt cx="1622944" cy="918503"/>
            </a:xfrm>
          </p:grpSpPr>
          <p:pic>
            <p:nvPicPr>
              <p:cNvPr id="132" name="Picture 131">
                <a:extLst>
                  <a:ext uri="{FF2B5EF4-FFF2-40B4-BE49-F238E27FC236}">
                    <a16:creationId xmlns:a16="http://schemas.microsoft.com/office/drawing/2014/main" id="{AC3CCC96-78C2-877E-D33D-AC84473B27B4}"/>
                  </a:ext>
                </a:extLst>
              </p:cNvPr>
              <p:cNvPicPr>
                <a:picLocks noChangeAspect="1"/>
              </p:cNvPicPr>
              <p:nvPr/>
            </p:nvPicPr>
            <p:blipFill>
              <a:blip r:embed="rId20"/>
              <a:stretch>
                <a:fillRect/>
              </a:stretch>
            </p:blipFill>
            <p:spPr>
              <a:xfrm flipH="1">
                <a:off x="8721601" y="3655514"/>
                <a:ext cx="641351" cy="918503"/>
              </a:xfrm>
              <a:prstGeom prst="rect">
                <a:avLst/>
              </a:prstGeom>
            </p:spPr>
          </p:pic>
          <p:pic>
            <p:nvPicPr>
              <p:cNvPr id="133" name="Picture 132">
                <a:extLst>
                  <a:ext uri="{FF2B5EF4-FFF2-40B4-BE49-F238E27FC236}">
                    <a16:creationId xmlns:a16="http://schemas.microsoft.com/office/drawing/2014/main" id="{19EC55D8-A82D-9843-8FB4-F3E29817C281}"/>
                  </a:ext>
                </a:extLst>
              </p:cNvPr>
              <p:cNvPicPr>
                <a:picLocks noChangeAspect="1"/>
              </p:cNvPicPr>
              <p:nvPr/>
            </p:nvPicPr>
            <p:blipFill>
              <a:blip r:embed="rId20"/>
              <a:stretch>
                <a:fillRect/>
              </a:stretch>
            </p:blipFill>
            <p:spPr>
              <a:xfrm flipH="1">
                <a:off x="8230804" y="3655514"/>
                <a:ext cx="641351" cy="918503"/>
              </a:xfrm>
              <a:prstGeom prst="rect">
                <a:avLst/>
              </a:prstGeom>
            </p:spPr>
          </p:pic>
          <p:pic>
            <p:nvPicPr>
              <p:cNvPr id="134" name="Picture 133">
                <a:extLst>
                  <a:ext uri="{FF2B5EF4-FFF2-40B4-BE49-F238E27FC236}">
                    <a16:creationId xmlns:a16="http://schemas.microsoft.com/office/drawing/2014/main" id="{E31D9C4F-454A-12BE-C4E5-C2F10E0775AF}"/>
                  </a:ext>
                </a:extLst>
              </p:cNvPr>
              <p:cNvPicPr>
                <a:picLocks noChangeAspect="1"/>
              </p:cNvPicPr>
              <p:nvPr/>
            </p:nvPicPr>
            <p:blipFill>
              <a:blip r:embed="rId20"/>
              <a:stretch>
                <a:fillRect/>
              </a:stretch>
            </p:blipFill>
            <p:spPr>
              <a:xfrm flipH="1">
                <a:off x="7740008" y="3655514"/>
                <a:ext cx="641351" cy="918503"/>
              </a:xfrm>
              <a:prstGeom prst="rect">
                <a:avLst/>
              </a:prstGeom>
            </p:spPr>
          </p:pic>
        </p:grpSp>
        <p:grpSp>
          <p:nvGrpSpPr>
            <p:cNvPr id="135" name="Group 134">
              <a:extLst>
                <a:ext uri="{FF2B5EF4-FFF2-40B4-BE49-F238E27FC236}">
                  <a16:creationId xmlns:a16="http://schemas.microsoft.com/office/drawing/2014/main" id="{96B8C682-068D-6879-1033-135F21746413}"/>
                </a:ext>
              </a:extLst>
            </p:cNvPr>
            <p:cNvGrpSpPr/>
            <p:nvPr/>
          </p:nvGrpSpPr>
          <p:grpSpPr>
            <a:xfrm>
              <a:off x="7828674" y="5400793"/>
              <a:ext cx="692805" cy="547522"/>
              <a:chOff x="6270267" y="5480722"/>
              <a:chExt cx="1115774" cy="881772"/>
            </a:xfrm>
          </p:grpSpPr>
          <p:pic>
            <p:nvPicPr>
              <p:cNvPr id="136" name="Picture 135">
                <a:extLst>
                  <a:ext uri="{FF2B5EF4-FFF2-40B4-BE49-F238E27FC236}">
                    <a16:creationId xmlns:a16="http://schemas.microsoft.com/office/drawing/2014/main" id="{C00D3C9D-138A-C414-0FA6-9F31008F3C5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6261040"/>
                <a:ext cx="534353" cy="45720"/>
              </a:xfrm>
              <a:prstGeom prst="rect">
                <a:avLst/>
              </a:prstGeom>
            </p:spPr>
          </p:pic>
          <p:pic>
            <p:nvPicPr>
              <p:cNvPr id="137" name="Picture 136">
                <a:extLst>
                  <a:ext uri="{FF2B5EF4-FFF2-40B4-BE49-F238E27FC236}">
                    <a16:creationId xmlns:a16="http://schemas.microsoft.com/office/drawing/2014/main" id="{51863AAC-249B-99C9-5B50-E1A4E53929F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6149566"/>
                <a:ext cx="534353" cy="45720"/>
              </a:xfrm>
              <a:prstGeom prst="rect">
                <a:avLst/>
              </a:prstGeom>
            </p:spPr>
          </p:pic>
          <p:pic>
            <p:nvPicPr>
              <p:cNvPr id="138" name="Picture 137">
                <a:extLst>
                  <a:ext uri="{FF2B5EF4-FFF2-40B4-BE49-F238E27FC236}">
                    <a16:creationId xmlns:a16="http://schemas.microsoft.com/office/drawing/2014/main" id="{B52C14DB-B9A9-55DF-C21F-E373F751E8D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6038092"/>
                <a:ext cx="534353" cy="45720"/>
              </a:xfrm>
              <a:prstGeom prst="rect">
                <a:avLst/>
              </a:prstGeom>
            </p:spPr>
          </p:pic>
          <p:pic>
            <p:nvPicPr>
              <p:cNvPr id="139" name="Picture 138">
                <a:extLst>
                  <a:ext uri="{FF2B5EF4-FFF2-40B4-BE49-F238E27FC236}">
                    <a16:creationId xmlns:a16="http://schemas.microsoft.com/office/drawing/2014/main" id="{7117A463-0D0A-5F9A-5AE4-A0C8CE1722C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926618"/>
                <a:ext cx="534353" cy="45720"/>
              </a:xfrm>
              <a:prstGeom prst="rect">
                <a:avLst/>
              </a:prstGeom>
            </p:spPr>
          </p:pic>
          <p:pic>
            <p:nvPicPr>
              <p:cNvPr id="140" name="Picture 139">
                <a:extLst>
                  <a:ext uri="{FF2B5EF4-FFF2-40B4-BE49-F238E27FC236}">
                    <a16:creationId xmlns:a16="http://schemas.microsoft.com/office/drawing/2014/main" id="{A0DF99AF-E5E4-E5E9-BEDA-F5639C1CC60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815144"/>
                <a:ext cx="534353" cy="45720"/>
              </a:xfrm>
              <a:prstGeom prst="rect">
                <a:avLst/>
              </a:prstGeom>
            </p:spPr>
          </p:pic>
          <p:pic>
            <p:nvPicPr>
              <p:cNvPr id="141" name="Picture 140">
                <a:extLst>
                  <a:ext uri="{FF2B5EF4-FFF2-40B4-BE49-F238E27FC236}">
                    <a16:creationId xmlns:a16="http://schemas.microsoft.com/office/drawing/2014/main" id="{E2A77141-515D-9813-1FEC-AC0693E5F0E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6316774"/>
                <a:ext cx="534353" cy="45720"/>
              </a:xfrm>
              <a:prstGeom prst="rect">
                <a:avLst/>
              </a:prstGeom>
            </p:spPr>
          </p:pic>
          <p:pic>
            <p:nvPicPr>
              <p:cNvPr id="142" name="Picture 141">
                <a:extLst>
                  <a:ext uri="{FF2B5EF4-FFF2-40B4-BE49-F238E27FC236}">
                    <a16:creationId xmlns:a16="http://schemas.microsoft.com/office/drawing/2014/main" id="{86B86BBC-E2F1-8995-BD37-CFCCC7750ED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6205303"/>
                <a:ext cx="534353" cy="45720"/>
              </a:xfrm>
              <a:prstGeom prst="rect">
                <a:avLst/>
              </a:prstGeom>
            </p:spPr>
          </p:pic>
          <p:pic>
            <p:nvPicPr>
              <p:cNvPr id="143" name="Picture 142">
                <a:extLst>
                  <a:ext uri="{FF2B5EF4-FFF2-40B4-BE49-F238E27FC236}">
                    <a16:creationId xmlns:a16="http://schemas.microsoft.com/office/drawing/2014/main" id="{AF235FF4-2C37-2C0E-7233-C2B49A677D9F}"/>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6093829"/>
                <a:ext cx="534353" cy="45720"/>
              </a:xfrm>
              <a:prstGeom prst="rect">
                <a:avLst/>
              </a:prstGeom>
            </p:spPr>
          </p:pic>
          <p:pic>
            <p:nvPicPr>
              <p:cNvPr id="144" name="Picture 143">
                <a:extLst>
                  <a:ext uri="{FF2B5EF4-FFF2-40B4-BE49-F238E27FC236}">
                    <a16:creationId xmlns:a16="http://schemas.microsoft.com/office/drawing/2014/main" id="{A88EAA3B-51F6-C9E2-8E57-D70AE2732C4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982355"/>
                <a:ext cx="534353" cy="45720"/>
              </a:xfrm>
              <a:prstGeom prst="rect">
                <a:avLst/>
              </a:prstGeom>
            </p:spPr>
          </p:pic>
          <p:pic>
            <p:nvPicPr>
              <p:cNvPr id="145" name="Picture 144">
                <a:extLst>
                  <a:ext uri="{FF2B5EF4-FFF2-40B4-BE49-F238E27FC236}">
                    <a16:creationId xmlns:a16="http://schemas.microsoft.com/office/drawing/2014/main" id="{61DE2BF3-EF08-ADED-4ABC-3ACD78F48B6A}"/>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870881"/>
                <a:ext cx="534353" cy="45720"/>
              </a:xfrm>
              <a:prstGeom prst="rect">
                <a:avLst/>
              </a:prstGeom>
            </p:spPr>
          </p:pic>
          <p:pic>
            <p:nvPicPr>
              <p:cNvPr id="146" name="Picture 145">
                <a:extLst>
                  <a:ext uri="{FF2B5EF4-FFF2-40B4-BE49-F238E27FC236}">
                    <a16:creationId xmlns:a16="http://schemas.microsoft.com/office/drawing/2014/main" id="{0D5E1C42-FA6C-3409-D3E5-780662C98F1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703670"/>
                <a:ext cx="534353" cy="45720"/>
              </a:xfrm>
              <a:prstGeom prst="rect">
                <a:avLst/>
              </a:prstGeom>
            </p:spPr>
          </p:pic>
          <p:pic>
            <p:nvPicPr>
              <p:cNvPr id="147" name="Picture 146">
                <a:extLst>
                  <a:ext uri="{FF2B5EF4-FFF2-40B4-BE49-F238E27FC236}">
                    <a16:creationId xmlns:a16="http://schemas.microsoft.com/office/drawing/2014/main" id="{3D946F5D-809C-C443-2301-2612E091E3E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592196"/>
                <a:ext cx="534353" cy="45720"/>
              </a:xfrm>
              <a:prstGeom prst="rect">
                <a:avLst/>
              </a:prstGeom>
            </p:spPr>
          </p:pic>
          <p:pic>
            <p:nvPicPr>
              <p:cNvPr id="148" name="Picture 147">
                <a:extLst>
                  <a:ext uri="{FF2B5EF4-FFF2-40B4-BE49-F238E27FC236}">
                    <a16:creationId xmlns:a16="http://schemas.microsoft.com/office/drawing/2014/main" id="{11FB9CED-4BFE-56AF-4A17-29EC3E8E9A9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480722"/>
                <a:ext cx="534353" cy="45720"/>
              </a:xfrm>
              <a:prstGeom prst="rect">
                <a:avLst/>
              </a:prstGeom>
            </p:spPr>
          </p:pic>
          <p:pic>
            <p:nvPicPr>
              <p:cNvPr id="149" name="Picture 148">
                <a:extLst>
                  <a:ext uri="{FF2B5EF4-FFF2-40B4-BE49-F238E27FC236}">
                    <a16:creationId xmlns:a16="http://schemas.microsoft.com/office/drawing/2014/main" id="{E7E94D34-6A0F-B0E3-B396-BD2D0F06E4F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759407"/>
                <a:ext cx="534353" cy="45720"/>
              </a:xfrm>
              <a:prstGeom prst="rect">
                <a:avLst/>
              </a:prstGeom>
            </p:spPr>
          </p:pic>
          <p:pic>
            <p:nvPicPr>
              <p:cNvPr id="150" name="Picture 149">
                <a:extLst>
                  <a:ext uri="{FF2B5EF4-FFF2-40B4-BE49-F238E27FC236}">
                    <a16:creationId xmlns:a16="http://schemas.microsoft.com/office/drawing/2014/main" id="{953655BC-E629-B112-919F-C33A30FF5F8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647933"/>
                <a:ext cx="534353" cy="45720"/>
              </a:xfrm>
              <a:prstGeom prst="rect">
                <a:avLst/>
              </a:prstGeom>
            </p:spPr>
          </p:pic>
          <p:pic>
            <p:nvPicPr>
              <p:cNvPr id="151" name="Picture 150">
                <a:extLst>
                  <a:ext uri="{FF2B5EF4-FFF2-40B4-BE49-F238E27FC236}">
                    <a16:creationId xmlns:a16="http://schemas.microsoft.com/office/drawing/2014/main" id="{FB2E30C4-96A6-5673-D9A1-00169755E4B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70267" y="5536459"/>
                <a:ext cx="534353" cy="45720"/>
              </a:xfrm>
              <a:prstGeom prst="rect">
                <a:avLst/>
              </a:prstGeom>
            </p:spPr>
          </p:pic>
          <p:pic>
            <p:nvPicPr>
              <p:cNvPr id="152" name="Picture 151">
                <a:extLst>
                  <a:ext uri="{FF2B5EF4-FFF2-40B4-BE49-F238E27FC236}">
                    <a16:creationId xmlns:a16="http://schemas.microsoft.com/office/drawing/2014/main" id="{889BA8C7-9474-8B2E-21A3-47D14E83BF6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6261040"/>
                <a:ext cx="534353" cy="45720"/>
              </a:xfrm>
              <a:prstGeom prst="rect">
                <a:avLst/>
              </a:prstGeom>
            </p:spPr>
          </p:pic>
          <p:pic>
            <p:nvPicPr>
              <p:cNvPr id="153" name="Picture 152">
                <a:extLst>
                  <a:ext uri="{FF2B5EF4-FFF2-40B4-BE49-F238E27FC236}">
                    <a16:creationId xmlns:a16="http://schemas.microsoft.com/office/drawing/2014/main" id="{CFD04EF1-4F29-9C76-C128-4074860FA26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6149566"/>
                <a:ext cx="534353" cy="45720"/>
              </a:xfrm>
              <a:prstGeom prst="rect">
                <a:avLst/>
              </a:prstGeom>
            </p:spPr>
          </p:pic>
          <p:pic>
            <p:nvPicPr>
              <p:cNvPr id="154" name="Picture 153">
                <a:extLst>
                  <a:ext uri="{FF2B5EF4-FFF2-40B4-BE49-F238E27FC236}">
                    <a16:creationId xmlns:a16="http://schemas.microsoft.com/office/drawing/2014/main" id="{60218EA6-264E-1DCF-5A6D-694E44EE986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6038092"/>
                <a:ext cx="534353" cy="45720"/>
              </a:xfrm>
              <a:prstGeom prst="rect">
                <a:avLst/>
              </a:prstGeom>
            </p:spPr>
          </p:pic>
          <p:pic>
            <p:nvPicPr>
              <p:cNvPr id="155" name="Picture 154">
                <a:extLst>
                  <a:ext uri="{FF2B5EF4-FFF2-40B4-BE49-F238E27FC236}">
                    <a16:creationId xmlns:a16="http://schemas.microsoft.com/office/drawing/2014/main" id="{787D9C8B-2448-59C1-FB8B-607BE68EC7A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926618"/>
                <a:ext cx="534353" cy="45720"/>
              </a:xfrm>
              <a:prstGeom prst="rect">
                <a:avLst/>
              </a:prstGeom>
            </p:spPr>
          </p:pic>
          <p:pic>
            <p:nvPicPr>
              <p:cNvPr id="156" name="Picture 155">
                <a:extLst>
                  <a:ext uri="{FF2B5EF4-FFF2-40B4-BE49-F238E27FC236}">
                    <a16:creationId xmlns:a16="http://schemas.microsoft.com/office/drawing/2014/main" id="{2EA65306-A33F-F42D-4CEE-B1733B97F57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815144"/>
                <a:ext cx="534353" cy="45720"/>
              </a:xfrm>
              <a:prstGeom prst="rect">
                <a:avLst/>
              </a:prstGeom>
            </p:spPr>
          </p:pic>
          <p:pic>
            <p:nvPicPr>
              <p:cNvPr id="157" name="Picture 156">
                <a:extLst>
                  <a:ext uri="{FF2B5EF4-FFF2-40B4-BE49-F238E27FC236}">
                    <a16:creationId xmlns:a16="http://schemas.microsoft.com/office/drawing/2014/main" id="{10D194A8-B590-2591-285A-81DBBB55403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6316774"/>
                <a:ext cx="534353" cy="45720"/>
              </a:xfrm>
              <a:prstGeom prst="rect">
                <a:avLst/>
              </a:prstGeom>
            </p:spPr>
          </p:pic>
          <p:pic>
            <p:nvPicPr>
              <p:cNvPr id="158" name="Picture 157">
                <a:extLst>
                  <a:ext uri="{FF2B5EF4-FFF2-40B4-BE49-F238E27FC236}">
                    <a16:creationId xmlns:a16="http://schemas.microsoft.com/office/drawing/2014/main" id="{069D5F9D-2B54-1E99-14F4-D0337CB7C8A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6205303"/>
                <a:ext cx="534353" cy="45720"/>
              </a:xfrm>
              <a:prstGeom prst="rect">
                <a:avLst/>
              </a:prstGeom>
            </p:spPr>
          </p:pic>
          <p:pic>
            <p:nvPicPr>
              <p:cNvPr id="159" name="Picture 158">
                <a:extLst>
                  <a:ext uri="{FF2B5EF4-FFF2-40B4-BE49-F238E27FC236}">
                    <a16:creationId xmlns:a16="http://schemas.microsoft.com/office/drawing/2014/main" id="{2778D7AC-4579-2182-0BAB-B37C8AE97DA5}"/>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6093829"/>
                <a:ext cx="534353" cy="45720"/>
              </a:xfrm>
              <a:prstGeom prst="rect">
                <a:avLst/>
              </a:prstGeom>
            </p:spPr>
          </p:pic>
          <p:pic>
            <p:nvPicPr>
              <p:cNvPr id="160" name="Picture 159">
                <a:extLst>
                  <a:ext uri="{FF2B5EF4-FFF2-40B4-BE49-F238E27FC236}">
                    <a16:creationId xmlns:a16="http://schemas.microsoft.com/office/drawing/2014/main" id="{47701E3D-7BEC-BA17-C911-A4691EC9379F}"/>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982355"/>
                <a:ext cx="534353" cy="45720"/>
              </a:xfrm>
              <a:prstGeom prst="rect">
                <a:avLst/>
              </a:prstGeom>
            </p:spPr>
          </p:pic>
          <p:pic>
            <p:nvPicPr>
              <p:cNvPr id="161" name="Picture 160">
                <a:extLst>
                  <a:ext uri="{FF2B5EF4-FFF2-40B4-BE49-F238E27FC236}">
                    <a16:creationId xmlns:a16="http://schemas.microsoft.com/office/drawing/2014/main" id="{88FD2945-9CD7-D76D-47B8-CBB7717C66CC}"/>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870881"/>
                <a:ext cx="534353" cy="45720"/>
              </a:xfrm>
              <a:prstGeom prst="rect">
                <a:avLst/>
              </a:prstGeom>
            </p:spPr>
          </p:pic>
          <p:pic>
            <p:nvPicPr>
              <p:cNvPr id="162" name="Picture 161">
                <a:extLst>
                  <a:ext uri="{FF2B5EF4-FFF2-40B4-BE49-F238E27FC236}">
                    <a16:creationId xmlns:a16="http://schemas.microsoft.com/office/drawing/2014/main" id="{EE158505-EBC7-3FF6-6079-B089E979AACA}"/>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703670"/>
                <a:ext cx="534353" cy="45720"/>
              </a:xfrm>
              <a:prstGeom prst="rect">
                <a:avLst/>
              </a:prstGeom>
            </p:spPr>
          </p:pic>
          <p:pic>
            <p:nvPicPr>
              <p:cNvPr id="163" name="Picture 162">
                <a:extLst>
                  <a:ext uri="{FF2B5EF4-FFF2-40B4-BE49-F238E27FC236}">
                    <a16:creationId xmlns:a16="http://schemas.microsoft.com/office/drawing/2014/main" id="{821CFB9B-9754-DC6C-4E2E-EAB2BE9B2E6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592196"/>
                <a:ext cx="534353" cy="45720"/>
              </a:xfrm>
              <a:prstGeom prst="rect">
                <a:avLst/>
              </a:prstGeom>
            </p:spPr>
          </p:pic>
          <p:pic>
            <p:nvPicPr>
              <p:cNvPr id="164" name="Picture 163">
                <a:extLst>
                  <a:ext uri="{FF2B5EF4-FFF2-40B4-BE49-F238E27FC236}">
                    <a16:creationId xmlns:a16="http://schemas.microsoft.com/office/drawing/2014/main" id="{9132F1FC-0408-F55B-D4E6-B18E7B4DB21F}"/>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480722"/>
                <a:ext cx="534353" cy="45720"/>
              </a:xfrm>
              <a:prstGeom prst="rect">
                <a:avLst/>
              </a:prstGeom>
            </p:spPr>
          </p:pic>
          <p:pic>
            <p:nvPicPr>
              <p:cNvPr id="165" name="Picture 164">
                <a:extLst>
                  <a:ext uri="{FF2B5EF4-FFF2-40B4-BE49-F238E27FC236}">
                    <a16:creationId xmlns:a16="http://schemas.microsoft.com/office/drawing/2014/main" id="{D8C7CB0E-D9C6-3E14-D91D-79F6AB2FA36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759407"/>
                <a:ext cx="534353" cy="45720"/>
              </a:xfrm>
              <a:prstGeom prst="rect">
                <a:avLst/>
              </a:prstGeom>
            </p:spPr>
          </p:pic>
          <p:pic>
            <p:nvPicPr>
              <p:cNvPr id="166" name="Picture 165">
                <a:extLst>
                  <a:ext uri="{FF2B5EF4-FFF2-40B4-BE49-F238E27FC236}">
                    <a16:creationId xmlns:a16="http://schemas.microsoft.com/office/drawing/2014/main" id="{009A5ED1-F3FC-2E10-1EAA-A1A0F882A487}"/>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647933"/>
                <a:ext cx="534353" cy="45720"/>
              </a:xfrm>
              <a:prstGeom prst="rect">
                <a:avLst/>
              </a:prstGeom>
            </p:spPr>
          </p:pic>
          <p:pic>
            <p:nvPicPr>
              <p:cNvPr id="167" name="Picture 166">
                <a:extLst>
                  <a:ext uri="{FF2B5EF4-FFF2-40B4-BE49-F238E27FC236}">
                    <a16:creationId xmlns:a16="http://schemas.microsoft.com/office/drawing/2014/main" id="{4B4FAB2B-BC1C-EFE1-FB8F-B73360272D8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51688" y="5536459"/>
                <a:ext cx="534353" cy="45720"/>
              </a:xfrm>
              <a:prstGeom prst="rect">
                <a:avLst/>
              </a:prstGeom>
            </p:spPr>
          </p:pic>
        </p:grpSp>
        <p:sp>
          <p:nvSpPr>
            <p:cNvPr id="169" name="Rectangle: Rounded Corners 168">
              <a:extLst>
                <a:ext uri="{FF2B5EF4-FFF2-40B4-BE49-F238E27FC236}">
                  <a16:creationId xmlns:a16="http://schemas.microsoft.com/office/drawing/2014/main" id="{DA85BCA1-37BC-A1CB-5B65-52208B6D0622}"/>
                </a:ext>
                <a:ext uri="{C183D7F6-B498-43B3-948B-1728B52AA6E4}">
                  <adec:decorative xmlns:adec="http://schemas.microsoft.com/office/drawing/2017/decorative" val="1"/>
                </a:ext>
              </a:extLst>
            </p:cNvPr>
            <p:cNvSpPr/>
            <p:nvPr/>
          </p:nvSpPr>
          <p:spPr bwMode="auto">
            <a:xfrm>
              <a:off x="793331" y="4866961"/>
              <a:ext cx="10605338" cy="1260242"/>
            </a:xfrm>
            <a:prstGeom prst="roundRect">
              <a:avLst>
                <a:gd name="adj" fmla="val 0"/>
              </a:avLst>
            </a:prstGeom>
            <a:ln w="19050" cap="rnd">
              <a:gradFill flip="none" rotWithShape="1">
                <a:gsLst>
                  <a:gs pos="0">
                    <a:schemeClr val="tx2"/>
                  </a:gs>
                  <a:gs pos="100000">
                    <a:schemeClr val="accent6"/>
                  </a:gs>
                </a:gsLst>
                <a:lin ang="0" scaled="1"/>
                <a:tileRect/>
              </a:gradFill>
              <a:headEnd type="arrow" w="lg" len="sm"/>
              <a:tailEnd type="arrow"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2124000" numCol="1" spcCol="0" rtlCol="0" fromWordArt="0" anchor="ctr" anchorCtr="0" forceAA="0" compatLnSpc="1">
              <a:prstTxWarp prst="textNoShape">
                <a:avLst/>
              </a:prstTxWarp>
              <a:noAutofit/>
            </a:bodyPr>
            <a:lstStyle/>
            <a:p>
              <a:pPr algn="r" defTabSz="932719">
                <a:spcBef>
                  <a:spcPct val="20000"/>
                </a:spcBef>
                <a:buSzPct val="90000"/>
              </a:pPr>
              <a:endParaRPr lang="en-US" sz="800" b="1" kern="0" err="1">
                <a:solidFill>
                  <a:prstClr val="black"/>
                </a:solidFill>
                <a:cs typeface="Segoe UI Semibold" panose="020B0502040204020203" pitchFamily="34" charset="0"/>
              </a:endParaRPr>
            </a:p>
          </p:txBody>
        </p:sp>
        <p:pic>
          <p:nvPicPr>
            <p:cNvPr id="13" name="Picture 12" descr="Github Enterprise Icon">
              <a:extLst>
                <a:ext uri="{FF2B5EF4-FFF2-40B4-BE49-F238E27FC236}">
                  <a16:creationId xmlns:a16="http://schemas.microsoft.com/office/drawing/2014/main" id="{91061634-47D2-663F-6EE7-104578BCDAC9}"/>
                </a:ext>
              </a:extLst>
            </p:cNvPr>
            <p:cNvPicPr>
              <a:picLocks noChangeAspect="1"/>
            </p:cNvPicPr>
            <p:nvPr/>
          </p:nvPicPr>
          <p:blipFill>
            <a:blip r:embed="rId22"/>
            <a:srcRect l="11682" t="38016" r="73364" b="39669"/>
            <a:stretch>
              <a:fillRect/>
            </a:stretch>
          </p:blipFill>
          <p:spPr>
            <a:xfrm>
              <a:off x="8069767" y="2753259"/>
              <a:ext cx="224413" cy="188374"/>
            </a:xfrm>
            <a:prstGeom prst="rect">
              <a:avLst/>
            </a:prstGeom>
          </p:spPr>
        </p:pic>
        <p:pic>
          <p:nvPicPr>
            <p:cNvPr id="15" name="Picture 14">
              <a:extLst>
                <a:ext uri="{FF2B5EF4-FFF2-40B4-BE49-F238E27FC236}">
                  <a16:creationId xmlns:a16="http://schemas.microsoft.com/office/drawing/2014/main" id="{2C2F8A99-4A14-5675-A41C-A33D5AECB78D}"/>
                </a:ext>
                <a:ext uri="{C183D7F6-B498-43B3-948B-1728B52AA6E4}">
                  <adec:decorative xmlns:adec="http://schemas.microsoft.com/office/drawing/2017/decorative" val="1"/>
                </a:ext>
              </a:extLst>
            </p:cNvPr>
            <p:cNvPicPr>
              <a:picLocks noChangeAspect="1"/>
            </p:cNvPicPr>
            <p:nvPr/>
          </p:nvPicPr>
          <p:blipFill>
            <a:blip r:embed="rId23"/>
            <a:stretch>
              <a:fillRect/>
            </a:stretch>
          </p:blipFill>
          <p:spPr>
            <a:xfrm>
              <a:off x="9281465" y="2775088"/>
              <a:ext cx="142712" cy="142712"/>
            </a:xfrm>
            <a:prstGeom prst="rect">
              <a:avLst/>
            </a:prstGeom>
          </p:spPr>
        </p:pic>
        <p:pic>
          <p:nvPicPr>
            <p:cNvPr id="8" name="Picture 4" descr="Buy Exchange Server Standard 2019 ...">
              <a:extLst>
                <a:ext uri="{FF2B5EF4-FFF2-40B4-BE49-F238E27FC236}">
                  <a16:creationId xmlns:a16="http://schemas.microsoft.com/office/drawing/2014/main" id="{25A1F6D4-A0BC-0674-8264-B149C3EDDDB8}"/>
                </a:ext>
              </a:extLst>
            </p:cNvPr>
            <p:cNvPicPr>
              <a:picLocks noChangeAspect="1" noChangeArrowheads="1"/>
            </p:cNvPicPr>
            <p:nvPr/>
          </p:nvPicPr>
          <p:blipFill rotWithShape="1">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0214" y="2676549"/>
              <a:ext cx="151141" cy="17976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Microsoft Sharepoint Download png">
              <a:extLst>
                <a:ext uri="{FF2B5EF4-FFF2-40B4-BE49-F238E27FC236}">
                  <a16:creationId xmlns:a16="http://schemas.microsoft.com/office/drawing/2014/main" id="{83551B0C-D775-7A6D-3C66-F7C7ECC71B3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908505" y="2860164"/>
              <a:ext cx="124910" cy="12491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DD77244F-7F7E-228E-D087-AF81E93B49FE}"/>
                </a:ext>
              </a:extLst>
            </p:cNvPr>
            <p:cNvSpPr/>
            <p:nvPr/>
          </p:nvSpPr>
          <p:spPr bwMode="auto">
            <a:xfrm>
              <a:off x="7300478" y="1838557"/>
              <a:ext cx="4098192" cy="341914"/>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49" fontAlgn="base">
                <a:spcBef>
                  <a:spcPct val="0"/>
                </a:spcBef>
                <a:spcAft>
                  <a:spcPct val="0"/>
                </a:spcAft>
              </a:pPr>
              <a:r>
                <a:rPr lang="en-US" sz="1200">
                  <a:solidFill>
                    <a:srgbClr val="FFFFFF"/>
                  </a:solidFill>
                  <a:ea typeface="Segoe UI" pitchFamily="34" charset="0"/>
                  <a:cs typeface="Segoe UI" pitchFamily="34" charset="0"/>
                </a:rPr>
                <a:t>Disconnected to Azure region</a:t>
              </a:r>
            </a:p>
          </p:txBody>
        </p:sp>
        <p:sp>
          <p:nvSpPr>
            <p:cNvPr id="28" name="Rectangle 27">
              <a:extLst>
                <a:ext uri="{FF2B5EF4-FFF2-40B4-BE49-F238E27FC236}">
                  <a16:creationId xmlns:a16="http://schemas.microsoft.com/office/drawing/2014/main" id="{A624AB31-19FE-4D10-D953-A701112F1F80}"/>
                </a:ext>
              </a:extLst>
            </p:cNvPr>
            <p:cNvSpPr/>
            <p:nvPr/>
          </p:nvSpPr>
          <p:spPr bwMode="auto">
            <a:xfrm>
              <a:off x="793332" y="1838557"/>
              <a:ext cx="4098192" cy="34191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49" fontAlgn="base">
                <a:spcBef>
                  <a:spcPct val="0"/>
                </a:spcBef>
                <a:spcAft>
                  <a:spcPct val="0"/>
                </a:spcAft>
              </a:pPr>
              <a:r>
                <a:rPr lang="en-US" sz="1200">
                  <a:solidFill>
                    <a:srgbClr val="FFFFFF"/>
                  </a:solidFill>
                  <a:ea typeface="Segoe UI" pitchFamily="34" charset="0"/>
                  <a:cs typeface="Segoe UI" pitchFamily="34" charset="0"/>
                </a:rPr>
                <a:t>Connected to Azure region</a:t>
              </a:r>
            </a:p>
          </p:txBody>
        </p:sp>
      </p:grpSp>
    </p:spTree>
    <p:extLst>
      <p:ext uri="{BB962C8B-B14F-4D97-AF65-F5344CB8AC3E}">
        <p14:creationId xmlns:p14="http://schemas.microsoft.com/office/powerpoint/2010/main" val="6110613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42" presetClass="path" presetSubtype="0" decel="100000" fill="hold" nodeType="withEffect">
                                  <p:stCondLst>
                                    <p:cond delay="0"/>
                                  </p:stCondLst>
                                  <p:childTnLst>
                                    <p:animMotion origin="layout" path="M -8.33333E-7 -2.96296E-6 L -8.33333E-7 0.03542 " pathEditMode="relative" rAng="0" ptsTypes="AA">
                                      <p:cBhvr>
                                        <p:cTn id="9" dur="700" spd="-100000" fill="hold"/>
                                        <p:tgtEl>
                                          <p:spTgt spid="3"/>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42" presetClass="path" presetSubtype="0" decel="100000" fill="hold" grpId="1" nodeType="withEffect">
                                  <p:stCondLst>
                                    <p:cond delay="0"/>
                                  </p:stCondLst>
                                  <p:childTnLst>
                                    <p:animMotion origin="layout" path="M 2.5E-6 -4.44444E-6 L 2.5E-6 0.03542 " pathEditMode="relative" rAng="0" ptsTypes="AA">
                                      <p:cBhvr>
                                        <p:cTn id="14" dur="700" spd="-100000" fill="hold"/>
                                        <p:tgtEl>
                                          <p:spTgt spid="2"/>
                                        </p:tgtEl>
                                        <p:attrNameLst>
                                          <p:attrName>ppt_x</p:attrName>
                                          <p:attrName>ppt_y</p:attrName>
                                        </p:attrNameLst>
                                      </p:cBhvr>
                                      <p:rCtr x="0" y="1759"/>
                                    </p:animMotion>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42" presetClass="path" presetSubtype="0" decel="100000" fill="hold" grpId="1" nodeType="withEffect">
                                  <p:stCondLst>
                                    <p:cond delay="0"/>
                                  </p:stCondLst>
                                  <p:childTnLst>
                                    <p:animMotion origin="layout" path="M -2.08333E-7 -1.11111E-6 L -2.08333E-7 0.03542 " pathEditMode="relative" rAng="0" ptsTypes="AA">
                                      <p:cBhvr>
                                        <p:cTn id="19" dur="700" spd="-100000" fill="hold"/>
                                        <p:tgtEl>
                                          <p:spTgt spid="20"/>
                                        </p:tgtEl>
                                        <p:attrNameLst>
                                          <p:attrName>ppt_x</p:attrName>
                                          <p:attrName>ppt_y</p:attrName>
                                        </p:attrNameLst>
                                      </p:cBhvr>
                                      <p:rCtr x="0" y="1759"/>
                                    </p:animMotion>
                                  </p:childTnLst>
                                </p:cTn>
                              </p:par>
                              <p:par>
                                <p:cTn id="20" presetID="10" presetClass="entr" presetSubtype="0" fill="hold" nodeType="withEffect">
                                  <p:stCondLst>
                                    <p:cond delay="100"/>
                                  </p:stCondLst>
                                  <p:childTnLst>
                                    <p:set>
                                      <p:cBhvr>
                                        <p:cTn id="21" dur="1" fill="hold">
                                          <p:stCondLst>
                                            <p:cond delay="0"/>
                                          </p:stCondLst>
                                        </p:cTn>
                                        <p:tgtEl>
                                          <p:spTgt spid="94"/>
                                        </p:tgtEl>
                                        <p:attrNameLst>
                                          <p:attrName>style.visibility</p:attrName>
                                        </p:attrNameLst>
                                      </p:cBhvr>
                                      <p:to>
                                        <p:strVal val="visible"/>
                                      </p:to>
                                    </p:set>
                                    <p:animEffect transition="in" filter="fade">
                                      <p:cBhvr>
                                        <p:cTn id="22" dur="500"/>
                                        <p:tgtEl>
                                          <p:spTgt spid="94"/>
                                        </p:tgtEl>
                                      </p:cBhvr>
                                    </p:animEffect>
                                  </p:childTnLst>
                                </p:cTn>
                              </p:par>
                              <p:par>
                                <p:cTn id="23" presetID="42" presetClass="path" presetSubtype="0" decel="100000" fill="hold" nodeType="withEffect">
                                  <p:stCondLst>
                                    <p:cond delay="100"/>
                                  </p:stCondLst>
                                  <p:childTnLst>
                                    <p:animMotion origin="layout" path="M -2.08333E-7 -1.11111E-6 L -2.08333E-7 0.03542 " pathEditMode="relative" rAng="0" ptsTypes="AA">
                                      <p:cBhvr>
                                        <p:cTn id="24" dur="700" spd="-100000" fill="hold"/>
                                        <p:tgtEl>
                                          <p:spTgt spid="94"/>
                                        </p:tgtEl>
                                        <p:attrNameLst>
                                          <p:attrName>ppt_x</p:attrName>
                                          <p:attrName>ppt_y</p:attrName>
                                        </p:attrNameLst>
                                      </p:cBhvr>
                                      <p:rCtr x="0" y="1759"/>
                                    </p:animMotion>
                                  </p:childTnLst>
                                </p:cTn>
                              </p:par>
                              <p:par>
                                <p:cTn id="25" presetID="10" presetClass="entr" presetSubtype="0" fill="hold" grpId="0" nodeType="withEffect">
                                  <p:stCondLst>
                                    <p:cond delay="10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42" presetClass="path" presetSubtype="0" decel="100000" fill="hold" grpId="1" nodeType="withEffect">
                                  <p:stCondLst>
                                    <p:cond delay="100"/>
                                  </p:stCondLst>
                                  <p:childTnLst>
                                    <p:animMotion origin="layout" path="M -2.08333E-7 -1.11111E-6 L -2.08333E-7 0.03542 " pathEditMode="relative" rAng="0" ptsTypes="AA">
                                      <p:cBhvr>
                                        <p:cTn id="29" dur="700" spd="-100000" fill="hold"/>
                                        <p:tgtEl>
                                          <p:spTgt spid="18"/>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8" grpId="0"/>
      <p:bldP spid="18" grpId="1"/>
      <p:bldP spid="20" grpId="0"/>
      <p:bldP spid="20" grpId="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zure 2025 Template - LIGHT MODE">
  <a:themeElements>
    <a:clrScheme name="Custom 4">
      <a:dk1>
        <a:srgbClr val="000000"/>
      </a:dk1>
      <a:lt1>
        <a:srgbClr val="FFFFFF"/>
      </a:lt1>
      <a:dk2>
        <a:srgbClr val="0078D4"/>
      </a:dk2>
      <a:lt2>
        <a:srgbClr val="E8E6DF"/>
      </a:lt2>
      <a:accent1>
        <a:srgbClr val="0078D4"/>
      </a:accent1>
      <a:accent2>
        <a:srgbClr val="2A446F"/>
      </a:accent2>
      <a:accent3>
        <a:srgbClr val="49C5B1"/>
      </a:accent3>
      <a:accent4>
        <a:srgbClr val="8DE971"/>
      </a:accent4>
      <a:accent5>
        <a:srgbClr val="F4364F"/>
      </a:accent5>
      <a:accent6>
        <a:srgbClr val="C03BC4"/>
      </a:accent6>
      <a:hlink>
        <a:srgbClr val="091F2C"/>
      </a:hlink>
      <a:folHlink>
        <a:srgbClr val="091F2C"/>
      </a:folHlink>
    </a:clrScheme>
    <a:fontScheme name="Custom 4">
      <a:majorFont>
        <a:latin typeface="Segoe Sans Text Semibold"/>
        <a:ea typeface=""/>
        <a:cs typeface=""/>
      </a:majorFont>
      <a:minorFont>
        <a:latin typeface="Segoe Sans Text"/>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 Azure PowerPoint Template - V4" id="{3B5CF8C7-8945-A342-BD6C-1080D81862B6}" vid="{8AAC9D8C-28CC-DC4B-8D5D-EC6191E4BD50}"/>
    </a:ext>
  </a:extLst>
</a:theme>
</file>

<file path=ppt/theme/theme2.xml><?xml version="1.0" encoding="utf-8"?>
<a:theme xmlns:a="http://schemas.openxmlformats.org/drawingml/2006/main" name="Azure 2023 Template">
  <a:themeElements>
    <a:clrScheme name="Custom 4">
      <a:dk1>
        <a:srgbClr val="000000"/>
      </a:dk1>
      <a:lt1>
        <a:srgbClr val="FFFFFF"/>
      </a:lt1>
      <a:dk2>
        <a:srgbClr val="00A3EF"/>
      </a:dk2>
      <a:lt2>
        <a:srgbClr val="EAEAEA"/>
      </a:lt2>
      <a:accent1>
        <a:srgbClr val="00A3EF"/>
      </a:accent1>
      <a:accent2>
        <a:srgbClr val="737373"/>
      </a:accent2>
      <a:accent3>
        <a:srgbClr val="EAEAEA"/>
      </a:accent3>
      <a:accent4>
        <a:srgbClr val="000000"/>
      </a:accent4>
      <a:accent5>
        <a:srgbClr val="FFFFFF"/>
      </a:accent5>
      <a:accent6>
        <a:srgbClr val="5D52EC"/>
      </a:accent6>
      <a:hlink>
        <a:srgbClr val="00A3EF"/>
      </a:hlink>
      <a:folHlink>
        <a:srgbClr val="737373"/>
      </a:folHlink>
    </a:clrScheme>
    <a:fontScheme name="Custom 3">
      <a:majorFont>
        <a:latin typeface="Segoe UI"/>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Sovereignty-PowerPoint-Template-2604" id="{6CFC3765-D42B-E146-BD9D-5802342B60C7}" vid="{FA1E6B69-472A-1347-AD12-E8FA1CCB8363}"/>
    </a:ext>
  </a:extLst>
</a:theme>
</file>

<file path=ppt/theme/theme3.xml><?xml version="1.0" encoding="utf-8"?>
<a:theme xmlns:a="http://schemas.openxmlformats.org/drawingml/2006/main" name="Microsoft Inspire 16/9 Black Template">
  <a:themeElements>
    <a:clrScheme name="Custom 31">
      <a:dk1>
        <a:srgbClr val="000000"/>
      </a:dk1>
      <a:lt1>
        <a:srgbClr val="FFFFFF"/>
      </a:lt1>
      <a:dk2>
        <a:srgbClr val="243A5E"/>
      </a:dk2>
      <a:lt2>
        <a:srgbClr val="E6E6E6"/>
      </a:lt2>
      <a:accent1>
        <a:srgbClr val="8DC8E8"/>
      </a:accent1>
      <a:accent2>
        <a:srgbClr val="0078D4"/>
      </a:accent2>
      <a:accent3>
        <a:srgbClr val="C73ECC"/>
      </a:accent3>
      <a:accent4>
        <a:srgbClr val="C5B4E3"/>
      </a:accent4>
      <a:accent5>
        <a:srgbClr val="FFB900"/>
      </a:accent5>
      <a:accent6>
        <a:srgbClr val="E8E6DF"/>
      </a:accent6>
      <a:hlink>
        <a:srgbClr val="8DC8E8"/>
      </a:hlink>
      <a:folHlink>
        <a:srgbClr val="8DC8E8"/>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000000"/>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Presentation2" id="{9FA23CC8-D214-4BAE-98D2-9EAECDB99158}" vid="{B421CCAE-0FA0-490B-A04E-EDDF2138163E}"/>
    </a:ext>
  </a:extLst>
</a:theme>
</file>

<file path=ppt/theme/theme4.xml><?xml version="1.0" encoding="utf-8"?>
<a:theme xmlns:a="http://schemas.openxmlformats.org/drawingml/2006/main" name="Black Template">
  <a:themeElements>
    <a:clrScheme name="TS_20_Blue on Black">
      <a:dk1>
        <a:srgbClr val="000000"/>
      </a:dk1>
      <a:lt1>
        <a:srgbClr val="FFFFFF"/>
      </a:lt1>
      <a:dk2>
        <a:srgbClr val="243A5E"/>
      </a:dk2>
      <a:lt2>
        <a:srgbClr val="E6E6E6"/>
      </a:lt2>
      <a:accent1>
        <a:srgbClr val="50E6FF"/>
      </a:accent1>
      <a:accent2>
        <a:srgbClr val="0078D4"/>
      </a:accent2>
      <a:accent3>
        <a:srgbClr val="243A5E"/>
      </a:accent3>
      <a:accent4>
        <a:srgbClr val="30E5D0"/>
      </a:accent4>
      <a:accent5>
        <a:srgbClr val="008575"/>
      </a:accent5>
      <a:accent6>
        <a:srgbClr val="D2D2D2"/>
      </a:accent6>
      <a:hlink>
        <a:srgbClr val="50E6FF"/>
      </a:hlink>
      <a:folHlink>
        <a:srgbClr val="50E6FF"/>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000000"/>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smtClean="0"/>
        </a:defPPr>
      </a:lstStyle>
    </a:txDef>
  </a:objectDefaults>
  <a:extraClrSchemeLst/>
  <a:extLst>
    <a:ext uri="{05A4C25C-085E-4340-85A3-A5531E510DB2}">
      <thm15:themeFamily xmlns:thm15="http://schemas.microsoft.com/office/thememl/2012/main" name="Microsoft brand template_WHITE_Blue_Accent.potx" id="{D66F7511-47FD-43CB-A804-3BD691A97EAD}" vid="{5E227C23-4ECD-456A-8393-399A513A27C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2_Title Slides Use this">
  <a:themeElements>
    <a:clrScheme name="Custom 66">
      <a:dk1>
        <a:srgbClr val="000000"/>
      </a:dk1>
      <a:lt1>
        <a:srgbClr val="FFFFFF"/>
      </a:lt1>
      <a:dk2>
        <a:srgbClr val="B9DCD2"/>
      </a:dk2>
      <a:lt2>
        <a:srgbClr val="49C5B1"/>
      </a:lt2>
      <a:accent1>
        <a:srgbClr val="8DE971"/>
      </a:accent1>
      <a:accent2>
        <a:srgbClr val="0078D3"/>
      </a:accent2>
      <a:accent3>
        <a:srgbClr val="8661C5"/>
      </a:accent3>
      <a:accent4>
        <a:srgbClr val="C03BC3"/>
      </a:accent4>
      <a:accent5>
        <a:srgbClr val="FFB900"/>
      </a:accent5>
      <a:accent6>
        <a:srgbClr val="F3364C"/>
      </a:accent6>
      <a:hlink>
        <a:srgbClr val="225B61"/>
      </a:hlink>
      <a:folHlink>
        <a:srgbClr val="0078D3"/>
      </a:folHlink>
    </a:clrScheme>
    <a:fontScheme name="Custom 24">
      <a:majorFont>
        <a:latin typeface="Segoe Sans Display Semibold"/>
        <a:ea typeface=""/>
        <a:cs typeface=""/>
      </a:majorFont>
      <a:minorFont>
        <a:latin typeface="Segoe Sans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V2Color _Microsoft Fabric Master Slide Template PPT" id="{C4955310-1F75-CB41-AE88-3C74BC568F8B}" vid="{D64952BC-5741-F749-9CC7-11175F2699D5}"/>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BD956651D433B4386805E8A99267F4C" ma:contentTypeVersion="25" ma:contentTypeDescription="Create a new document." ma:contentTypeScope="" ma:versionID="48bb4e8ada768e8c6981630abb992cdb">
  <xsd:schema xmlns:xsd="http://www.w3.org/2001/XMLSchema" xmlns:xs="http://www.w3.org/2001/XMLSchema" xmlns:p="http://schemas.microsoft.com/office/2006/metadata/properties" xmlns:ns1="http://schemas.microsoft.com/sharepoint/v3" xmlns:ns2="76b7b7a7-b592-4960-a9b8-7fb26a75d750" xmlns:ns3="10754c3f-4844-41c0-a915-847b85dae405" xmlns:ns4="230e9df3-be65-4c73-a93b-d1236ebd677e" targetNamespace="http://schemas.microsoft.com/office/2006/metadata/properties" ma:root="true" ma:fieldsID="3102910ce3b509e5162bd1e135e8bdf7" ns1:_="" ns2:_="" ns3:_="" ns4:_="">
    <xsd:import namespace="http://schemas.microsoft.com/sharepoint/v3"/>
    <xsd:import namespace="76b7b7a7-b592-4960-a9b8-7fb26a75d750"/>
    <xsd:import namespace="10754c3f-4844-41c0-a915-847b85dae405"/>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3:LastSharedByUser" minOccurs="0"/>
                <xsd:element ref="ns3:LastSharedByTime" minOccurs="0"/>
                <xsd:element ref="ns2:MediaServiceAutoTags" minOccurs="0"/>
                <xsd:element ref="ns2:MediaServiceDateTaken" minOccurs="0"/>
                <xsd:element ref="ns2:MediaServiceOCR"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2:lcf76f155ced4ddcb4097134ff3c332f" minOccurs="0"/>
                <xsd:element ref="ns4:TaxCatchAll" minOccurs="0"/>
                <xsd:element ref="ns2:MediaServiceSearchProperties" minOccurs="0"/>
                <xsd:element ref="ns2:MediaServiceDocTags" minOccurs="0"/>
                <xsd:element ref="ns2:MediaServiceObjectDetectorVersions" minOccurs="0"/>
                <xsd:element ref="ns2:MediaServiceBillingMetadata" minOccurs="0"/>
                <xsd:element ref="ns2:PreguntasVentajasdemigrac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b7b7a7-b592-4960-a9b8-7fb26a75d75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description="" ma:internalName="MediaServiceAutoTags"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fals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DocTags" ma:index="29" nillable="true" ma:displayName="MediaServiceDocTags" ma:hidden="true" ma:internalName="MediaServiceDocTags" ma:readOnly="true">
      <xsd:simpleType>
        <xsd:restriction base="dms:Note"/>
      </xsd:simple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31" nillable="true" ma:displayName="MediaServiceBillingMetadata" ma:hidden="true" ma:internalName="MediaServiceBillingMetadata" ma:readOnly="true">
      <xsd:simpleType>
        <xsd:restriction base="dms:Text"/>
      </xsd:simpleType>
    </xsd:element>
    <xsd:element name="PreguntasVentajasdemigracion" ma:index="32" nillable="true" ma:displayName="Preguntas &amp; Ventajas de migracion" ma:format="Dropdown" ma:internalName="PreguntasVentajasdemigracion">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0754c3f-4844-41c0-a915-847b85dae405"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LastSharedByUser" ma:index="12" nillable="true" ma:displayName="Last Shared By User" ma:description="" ma:hidden="true" ma:internalName="LastSharedByUser" ma:readOnly="true">
      <xsd:simpleType>
        <xsd:restriction base="dms:Note"/>
      </xsd:simpleType>
    </xsd:element>
    <xsd:element name="LastSharedByTime" ma:index="13"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4e4f0b12-9f77-4bf5-812b-3c7f5e9eca83}" ma:internalName="TaxCatchAll" ma:showField="CatchAllData" ma:web="10754c3f-4844-41c0-a915-847b85dae40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PreguntasVentajasdemigracion xmlns="76b7b7a7-b592-4960-a9b8-7fb26a75d750" xsi:nil="true"/>
    <MediaServiceKeyPoints xmlns="76b7b7a7-b592-4960-a9b8-7fb26a75d750" xsi:nil="true"/>
    <lcf76f155ced4ddcb4097134ff3c332f xmlns="76b7b7a7-b592-4960-a9b8-7fb26a75d750">
      <Terms xmlns="http://schemas.microsoft.com/office/infopath/2007/PartnerControls"/>
    </lcf76f155ced4ddcb4097134ff3c332f>
    <_ip_UnifiedCompliancePolicyProperties xmlns="http://schemas.microsoft.com/sharepoint/v3" xsi:nil="true"/>
    <TaxCatchAll xmlns="230e9df3-be65-4c73-a93b-d1236ebd677e" xsi:nil="true"/>
  </documentManagement>
</p:properties>
</file>

<file path=customXml/itemProps1.xml><?xml version="1.0" encoding="utf-8"?>
<ds:datastoreItem xmlns:ds="http://schemas.openxmlformats.org/officeDocument/2006/customXml" ds:itemID="{2AAB344F-8B68-49C7-8D88-B511DF8190DB}">
  <ds:schemaRefs>
    <ds:schemaRef ds:uri="http://schemas.microsoft.com/sharepoint/v3/contenttype/forms"/>
  </ds:schemaRefs>
</ds:datastoreItem>
</file>

<file path=customXml/itemProps2.xml><?xml version="1.0" encoding="utf-8"?>
<ds:datastoreItem xmlns:ds="http://schemas.openxmlformats.org/officeDocument/2006/customXml" ds:itemID="{5CD36A6D-36AA-45DD-9BFD-D267F6D4A5EB}">
  <ds:schemaRefs>
    <ds:schemaRef ds:uri="10754c3f-4844-41c0-a915-847b85dae405"/>
    <ds:schemaRef ds:uri="230e9df3-be65-4c73-a93b-d1236ebd677e"/>
    <ds:schemaRef ds:uri="76b7b7a7-b592-4960-a9b8-7fb26a75d75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489450D-0FFD-4488-A6B8-F16AFB988CF9}">
  <ds:schemaRefs>
    <ds:schemaRef ds:uri="http://www.w3.org/XML/1998/namespace"/>
    <ds:schemaRef ds:uri="http://schemas.microsoft.com/office/2006/documentManagement/types"/>
    <ds:schemaRef ds:uri="http://schemas.microsoft.com/sharepoint/v3"/>
    <ds:schemaRef ds:uri="10754c3f-4844-41c0-a915-847b85dae405"/>
    <ds:schemaRef ds:uri="http://schemas.openxmlformats.org/package/2006/metadata/core-properties"/>
    <ds:schemaRef ds:uri="http://purl.org/dc/dcmitype/"/>
    <ds:schemaRef ds:uri="http://purl.org/dc/elements/1.1/"/>
    <ds:schemaRef ds:uri="http://schemas.microsoft.com/office/infopath/2007/PartnerControls"/>
    <ds:schemaRef ds:uri="http://purl.org/dc/terms/"/>
    <ds:schemaRef ds:uri="230e9df3-be65-4c73-a93b-d1236ebd677e"/>
    <ds:schemaRef ds:uri="76b7b7a7-b592-4960-a9b8-7fb26a75d750"/>
    <ds:schemaRef ds:uri="http://schemas.microsoft.com/office/2006/metadata/properties"/>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5086</Words>
  <Application>Microsoft Office PowerPoint</Application>
  <PresentationFormat>Widescreen</PresentationFormat>
  <Paragraphs>871</Paragraphs>
  <Slides>43</Slides>
  <Notes>28</Notes>
  <HiddenSlides>5</HiddenSlides>
  <MMClips>1</MMClips>
  <ScaleCrop>false</ScaleCrop>
  <HeadingPairs>
    <vt:vector size="8" baseType="variant">
      <vt:variant>
        <vt:lpstr>Fonts Used</vt:lpstr>
      </vt:variant>
      <vt:variant>
        <vt:i4>25</vt:i4>
      </vt:variant>
      <vt:variant>
        <vt:lpstr>Theme</vt:lpstr>
      </vt:variant>
      <vt:variant>
        <vt:i4>8</vt:i4>
      </vt:variant>
      <vt:variant>
        <vt:lpstr>Embedded OLE Servers</vt:lpstr>
      </vt:variant>
      <vt:variant>
        <vt:i4>1</vt:i4>
      </vt:variant>
      <vt:variant>
        <vt:lpstr>Slide Titles</vt:lpstr>
      </vt:variant>
      <vt:variant>
        <vt:i4>43</vt:i4>
      </vt:variant>
    </vt:vector>
  </HeadingPairs>
  <TitlesOfParts>
    <vt:vector size="77" baseType="lpstr">
      <vt:lpstr>Aptos</vt:lpstr>
      <vt:lpstr>Arial</vt:lpstr>
      <vt:lpstr>Arial Black</vt:lpstr>
      <vt:lpstr>Calibri</vt:lpstr>
      <vt:lpstr>Consolas</vt:lpstr>
      <vt:lpstr>Inter</vt:lpstr>
      <vt:lpstr>Roboto</vt:lpstr>
      <vt:lpstr>Roboto Black</vt:lpstr>
      <vt:lpstr>Roboto Light</vt:lpstr>
      <vt:lpstr>Roboto Medium</vt:lpstr>
      <vt:lpstr>Segoe Sans</vt:lpstr>
      <vt:lpstr>Segoe Sans Display</vt:lpstr>
      <vt:lpstr>Segoe Sans Display Semibold</vt:lpstr>
      <vt:lpstr>Segoe Sans Display Semilight</vt:lpstr>
      <vt:lpstr>Segoe Sans Small Semibold</vt:lpstr>
      <vt:lpstr>Segoe Sans Text</vt:lpstr>
      <vt:lpstr>Segoe Sans Text Semibold</vt:lpstr>
      <vt:lpstr>Segoe UI</vt:lpstr>
      <vt:lpstr>Segoe UI Light</vt:lpstr>
      <vt:lpstr>Segoe UI Semibold</vt:lpstr>
      <vt:lpstr>Segoe UI Semilight</vt:lpstr>
      <vt:lpstr>Segoe UI Variable Display Semib</vt:lpstr>
      <vt:lpstr>Segoe UI Variable Display Semibold</vt:lpstr>
      <vt:lpstr>Symbol</vt:lpstr>
      <vt:lpstr>Wingdings</vt:lpstr>
      <vt:lpstr>Azure 2025 Template - LIGHT MODE</vt:lpstr>
      <vt:lpstr>Azure 2023 Template</vt:lpstr>
      <vt:lpstr>Microsoft Inspire 16/9 Black Template</vt:lpstr>
      <vt:lpstr>Black Template</vt:lpstr>
      <vt:lpstr>3_Office Theme</vt:lpstr>
      <vt:lpstr>4_Office Theme</vt:lpstr>
      <vt:lpstr>Tema de Office</vt:lpstr>
      <vt:lpstr>2_Title Slides Use this</vt:lpstr>
      <vt:lpstr>think-cell Slide</vt:lpstr>
      <vt:lpstr>Gestión de infraestructura y soberanía digital: </vt:lpstr>
      <vt:lpstr>PowerPoint Presentation</vt:lpstr>
      <vt:lpstr>Gestión de infraestructura</vt:lpstr>
      <vt:lpstr>Microsoft Azure</vt:lpstr>
      <vt:lpstr>Plataforma coherente de gestión y desarrollo de infraestructuras</vt:lpstr>
      <vt:lpstr>How it works ?/ Under the hood</vt:lpstr>
      <vt:lpstr>PowerPoint Presentation</vt:lpstr>
      <vt:lpstr>PowerPoint Presentation</vt:lpstr>
      <vt:lpstr>Azure Local</vt:lpstr>
      <vt:lpstr>Bring Azure’s app, data, and AI services anywhere</vt:lpstr>
      <vt:lpstr>Anclar la IA con inteligencia empresarial en OneLake</vt:lpstr>
      <vt:lpstr>Microsoft Foundry abarca desde la nube hasta el edge</vt:lpstr>
      <vt:lpstr>PowerPoint Presentation</vt:lpstr>
      <vt:lpstr>Foundry Local Models</vt:lpstr>
      <vt:lpstr>Foundry Local Model Offerings</vt:lpstr>
      <vt:lpstr>Soberanía digital</vt:lpstr>
      <vt:lpstr>PowerPoint Presentation</vt:lpstr>
      <vt:lpstr>Nube privada soberana</vt:lpstr>
      <vt:lpstr>PowerPoint Presentation</vt:lpstr>
      <vt:lpstr>Why customers choose Sovereign Private Cloud</vt:lpstr>
      <vt:lpstr>Nube pública soberana</vt:lpstr>
      <vt:lpstr>Microsoft global infrastructure (Buscar la de CRUE)</vt:lpstr>
      <vt:lpstr>PowerPoint Presentation</vt:lpstr>
      <vt:lpstr>Microsoft Sovereign Cloud da respuesta a todo el abanico de necesidades en materia de soberanía digital</vt:lpstr>
      <vt:lpstr>Soberanía digital</vt:lpstr>
      <vt:lpstr>PowerPoint Presentation</vt:lpstr>
      <vt:lpstr>PowerPoint Presentation</vt:lpstr>
      <vt:lpstr>Controles soberanos en cada capa de la pila</vt:lpstr>
      <vt:lpstr>EU Data Boundary</vt:lpstr>
      <vt:lpstr>Marco de contratación</vt:lpstr>
      <vt:lpstr>PowerPoint Presentation</vt:lpstr>
      <vt:lpstr>PowerPoint Presentation</vt:lpstr>
      <vt:lpstr>PowerPoint Presentation</vt:lpstr>
      <vt:lpstr>PowerPoint Presentation</vt:lpstr>
      <vt:lpstr>Quiénes somos </vt:lpstr>
      <vt:lpstr>Presencia en España e internacional </vt:lpstr>
      <vt:lpstr>Ámbitos de especialización </vt:lpstr>
      <vt:lpstr>PowerPoint Presentation</vt:lpstr>
      <vt:lpstr>+100 Partners Tecnológicos </vt:lpstr>
      <vt:lpstr>Alianza – Solutions Partner</vt:lpstr>
      <vt:lpstr>Ciberseguridad y Servicios Gestionados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2026-06-10T16:05:47Z</dcterms:created>
  <dcterms:modified xsi:type="dcterms:W3CDTF">2026-06-19T11:41:08Z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0x0101006BD956651D433B4386805E8A99267F4C</vt:lpwstr>
  </property>
  <property fmtid="{D5CDD505-2E9C-101B-9397-08002B2CF9AE}" pid="3" name="MediaServiceImageTags">
    <vt:lpwstr/>
  </property>
</Properties>
</file>